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6" r:id="rId3"/>
    <p:sldId id="430" r:id="rId4"/>
    <p:sldId id="259" r:id="rId5"/>
    <p:sldId id="428" r:id="rId6"/>
    <p:sldId id="42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2182"/>
    <a:srgbClr val="F523F5"/>
    <a:srgbClr val="606060"/>
    <a:srgbClr val="039093"/>
    <a:srgbClr val="098E92"/>
    <a:srgbClr val="4D4D4D"/>
    <a:srgbClr val="D9D9D9"/>
    <a:srgbClr val="E6E7E9"/>
    <a:srgbClr val="EE9524"/>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24" autoAdjust="0"/>
    <p:restoredTop sz="94660"/>
  </p:normalViewPr>
  <p:slideViewPr>
    <p:cSldViewPr snapToGrid="0">
      <p:cViewPr varScale="1">
        <p:scale>
          <a:sx n="84" d="100"/>
          <a:sy n="84" d="100"/>
        </p:scale>
        <p:origin x="1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6717-B0C0-44C1-A7AA-8C117B3E922B}"/>
              </a:ext>
            </a:extLst>
          </p:cNvPr>
          <p:cNvSpPr>
            <a:spLocks noGrp="1"/>
          </p:cNvSpPr>
          <p:nvPr>
            <p:ph type="dt" sz="half" idx="10"/>
          </p:nvPr>
        </p:nvSpPr>
        <p:spPr/>
        <p:txBody>
          <a:bodyPr/>
          <a:lstStyle/>
          <a:p>
            <a:fld id="{4630115F-65E7-4948-BBBD-A84F05213A84}" type="datetimeFigureOut">
              <a:rPr lang="en-US" smtClean="0"/>
              <a:t>1/18/2020</a:t>
            </a:fld>
            <a:endParaRPr lang="en-US" dirty="0"/>
          </a:p>
        </p:txBody>
      </p:sp>
      <p:sp>
        <p:nvSpPr>
          <p:cNvPr id="5" name="Footer Placeholder 4">
            <a:extLst>
              <a:ext uri="{FF2B5EF4-FFF2-40B4-BE49-F238E27FC236}">
                <a16:creationId xmlns:a16="http://schemas.microsoft.com/office/drawing/2014/main" id="{8ECE5E5D-80C9-46B8-B697-9A54A575C7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t>‹#›</a:t>
            </a:fld>
            <a:endParaRPr lang="en-US" dirty="0"/>
          </a:p>
        </p:txBody>
      </p:sp>
    </p:spTree>
    <p:extLst>
      <p:ext uri="{BB962C8B-B14F-4D97-AF65-F5344CB8AC3E}">
        <p14:creationId xmlns:p14="http://schemas.microsoft.com/office/powerpoint/2010/main" val="39313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9F17-23EF-4437-9DAC-2E8D15EF1986}"/>
              </a:ext>
            </a:extLst>
          </p:cNvPr>
          <p:cNvSpPr>
            <a:spLocks noGrp="1"/>
          </p:cNvSpPr>
          <p:nvPr>
            <p:ph type="dt" sz="half" idx="10"/>
          </p:nvPr>
        </p:nvSpPr>
        <p:spPr/>
        <p:txBody>
          <a:bodyPr/>
          <a:lstStyle/>
          <a:p>
            <a:fld id="{4630115F-65E7-4948-BBBD-A84F05213A84}" type="datetimeFigureOut">
              <a:rPr lang="en-US" smtClean="0"/>
              <a:t>1/18/2020</a:t>
            </a:fld>
            <a:endParaRPr lang="en-US" dirty="0"/>
          </a:p>
        </p:txBody>
      </p:sp>
      <p:sp>
        <p:nvSpPr>
          <p:cNvPr id="5" name="Footer Placeholder 4">
            <a:extLst>
              <a:ext uri="{FF2B5EF4-FFF2-40B4-BE49-F238E27FC236}">
                <a16:creationId xmlns:a16="http://schemas.microsoft.com/office/drawing/2014/main" id="{D723A19B-6D9A-433C-B5EF-B8E2C7921F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t>‹#›</a:t>
            </a:fld>
            <a:endParaRPr lang="en-US" dirty="0"/>
          </a:p>
        </p:txBody>
      </p:sp>
    </p:spTree>
    <p:extLst>
      <p:ext uri="{BB962C8B-B14F-4D97-AF65-F5344CB8AC3E}">
        <p14:creationId xmlns:p14="http://schemas.microsoft.com/office/powerpoint/2010/main" val="179092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91E6-EDA5-4866-AE21-838EE23C096D}"/>
              </a:ext>
            </a:extLst>
          </p:cNvPr>
          <p:cNvSpPr>
            <a:spLocks noGrp="1"/>
          </p:cNvSpPr>
          <p:nvPr>
            <p:ph type="dt" sz="half" idx="10"/>
          </p:nvPr>
        </p:nvSpPr>
        <p:spPr/>
        <p:txBody>
          <a:bodyPr/>
          <a:lstStyle/>
          <a:p>
            <a:fld id="{4630115F-65E7-4948-BBBD-A84F05213A84}" type="datetimeFigureOut">
              <a:rPr lang="en-US" smtClean="0"/>
              <a:t>1/18/2020</a:t>
            </a:fld>
            <a:endParaRPr lang="en-US" dirty="0"/>
          </a:p>
        </p:txBody>
      </p:sp>
      <p:sp>
        <p:nvSpPr>
          <p:cNvPr id="5" name="Footer Placeholder 4">
            <a:extLst>
              <a:ext uri="{FF2B5EF4-FFF2-40B4-BE49-F238E27FC236}">
                <a16:creationId xmlns:a16="http://schemas.microsoft.com/office/drawing/2014/main" id="{DCC1A2FF-A882-4128-94DB-655A820AEA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t>‹#›</a:t>
            </a:fld>
            <a:endParaRPr lang="en-US" dirty="0"/>
          </a:p>
        </p:txBody>
      </p:sp>
    </p:spTree>
    <p:extLst>
      <p:ext uri="{BB962C8B-B14F-4D97-AF65-F5344CB8AC3E}">
        <p14:creationId xmlns:p14="http://schemas.microsoft.com/office/powerpoint/2010/main" val="2128132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3" y="1178430"/>
            <a:ext cx="11157819" cy="231007"/>
          </a:xfrm>
          <a:prstGeom prst="rect">
            <a:avLst/>
          </a:prstGeom>
        </p:spPr>
        <p:txBody>
          <a:bodyPr wrap="none" lIns="0" tIns="0" rIns="0" bIns="0" anchor="ctr">
            <a:noAutofit/>
          </a:bodyPr>
          <a:lstStyle>
            <a:lvl1pPr marL="0" indent="0" algn="ctr">
              <a:buNone/>
              <a:defRPr sz="1467" b="0" baseline="0">
                <a:solidFill>
                  <a:schemeClr val="bg1">
                    <a:lumMod val="65000"/>
                  </a:schemeClr>
                </a:solidFill>
                <a:latin typeface="+mn-lt"/>
                <a:ea typeface="Roboto" panose="02000000000000000000" pitchFamily="2" charset="0"/>
              </a:defRPr>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dirty="0"/>
              <a:t>CLICK TO EDITE SUBTITLE</a:t>
            </a:r>
          </a:p>
        </p:txBody>
      </p:sp>
      <p:sp>
        <p:nvSpPr>
          <p:cNvPr id="5" name="Title 2"/>
          <p:cNvSpPr>
            <a:spLocks noGrp="1"/>
          </p:cNvSpPr>
          <p:nvPr>
            <p:ph type="title"/>
          </p:nvPr>
        </p:nvSpPr>
        <p:spPr>
          <a:xfrm>
            <a:off x="508003" y="455087"/>
            <a:ext cx="11157819" cy="660511"/>
          </a:xfrm>
          <a:prstGeom prst="rect">
            <a:avLst/>
          </a:prstGeom>
        </p:spPr>
        <p:txBody>
          <a:bodyPr lIns="0" tIns="0" rIns="0" bIns="0" anchor="ctr"/>
          <a:lstStyle>
            <a:lvl1pPr algn="ctr">
              <a:defRPr sz="4267">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410054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35AD-BBBC-4D01-9161-ED3F5BCAB5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726E6F-2C65-4FAD-A0F4-D5ED4DDB9D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6E265A-DE2D-409C-9283-9C917F5F228C}"/>
              </a:ext>
            </a:extLst>
          </p:cNvPr>
          <p:cNvSpPr>
            <a:spLocks noGrp="1"/>
          </p:cNvSpPr>
          <p:nvPr>
            <p:ph type="dt" sz="half" idx="10"/>
          </p:nvPr>
        </p:nvSpPr>
        <p:spPr/>
        <p:txBody>
          <a:bodyPr/>
          <a:lstStyle/>
          <a:p>
            <a:fld id="{21C06E4C-F524-4600-9056-A884D36E14CF}" type="datetimeFigureOut">
              <a:rPr lang="en-US" smtClean="0"/>
              <a:t>1/18/2020</a:t>
            </a:fld>
            <a:endParaRPr lang="en-US" dirty="0"/>
          </a:p>
        </p:txBody>
      </p:sp>
      <p:sp>
        <p:nvSpPr>
          <p:cNvPr id="5" name="Footer Placeholder 4">
            <a:extLst>
              <a:ext uri="{FF2B5EF4-FFF2-40B4-BE49-F238E27FC236}">
                <a16:creationId xmlns:a16="http://schemas.microsoft.com/office/drawing/2014/main" id="{D9234187-56DA-4396-8BB6-EDE196386C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5D5E3D-BDF3-429D-950F-F6939796B46A}"/>
              </a:ext>
            </a:extLst>
          </p:cNvPr>
          <p:cNvSpPr>
            <a:spLocks noGrp="1"/>
          </p:cNvSpPr>
          <p:nvPr>
            <p:ph type="sldNum" sz="quarter" idx="12"/>
          </p:nvPr>
        </p:nvSpPr>
        <p:spPr/>
        <p:txBody>
          <a:bodyPr/>
          <a:lstStyle/>
          <a:p>
            <a:fld id="{35DD627B-A1FF-48F3-A3E0-4483738575B5}" type="slidenum">
              <a:rPr lang="en-US" smtClean="0"/>
              <a:t>‹#›</a:t>
            </a:fld>
            <a:endParaRPr lang="en-US" dirty="0"/>
          </a:p>
        </p:txBody>
      </p:sp>
    </p:spTree>
    <p:extLst>
      <p:ext uri="{BB962C8B-B14F-4D97-AF65-F5344CB8AC3E}">
        <p14:creationId xmlns:p14="http://schemas.microsoft.com/office/powerpoint/2010/main" val="4139629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9CBD-BC44-4887-B6E2-80E1866341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A2442-0210-45E2-9852-0D4F273D04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16272-A1C2-4888-9E24-989CEA307E6F}"/>
              </a:ext>
            </a:extLst>
          </p:cNvPr>
          <p:cNvSpPr>
            <a:spLocks noGrp="1"/>
          </p:cNvSpPr>
          <p:nvPr>
            <p:ph type="dt" sz="half" idx="10"/>
          </p:nvPr>
        </p:nvSpPr>
        <p:spPr/>
        <p:txBody>
          <a:bodyPr/>
          <a:lstStyle/>
          <a:p>
            <a:fld id="{21C06E4C-F524-4600-9056-A884D36E14CF}" type="datetimeFigureOut">
              <a:rPr lang="en-US" smtClean="0"/>
              <a:t>1/18/2020</a:t>
            </a:fld>
            <a:endParaRPr lang="en-US" dirty="0"/>
          </a:p>
        </p:txBody>
      </p:sp>
      <p:sp>
        <p:nvSpPr>
          <p:cNvPr id="5" name="Footer Placeholder 4">
            <a:extLst>
              <a:ext uri="{FF2B5EF4-FFF2-40B4-BE49-F238E27FC236}">
                <a16:creationId xmlns:a16="http://schemas.microsoft.com/office/drawing/2014/main" id="{B0E289D3-D231-4AB8-BBA2-0F18AAE910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DA03A2-F761-406A-BB77-68FCEB910A6A}"/>
              </a:ext>
            </a:extLst>
          </p:cNvPr>
          <p:cNvSpPr>
            <a:spLocks noGrp="1"/>
          </p:cNvSpPr>
          <p:nvPr>
            <p:ph type="sldNum" sz="quarter" idx="12"/>
          </p:nvPr>
        </p:nvSpPr>
        <p:spPr/>
        <p:txBody>
          <a:bodyPr/>
          <a:lstStyle/>
          <a:p>
            <a:fld id="{35DD627B-A1FF-48F3-A3E0-4483738575B5}" type="slidenum">
              <a:rPr lang="en-US" smtClean="0"/>
              <a:t>‹#›</a:t>
            </a:fld>
            <a:endParaRPr lang="en-US" dirty="0"/>
          </a:p>
        </p:txBody>
      </p:sp>
    </p:spTree>
    <p:extLst>
      <p:ext uri="{BB962C8B-B14F-4D97-AF65-F5344CB8AC3E}">
        <p14:creationId xmlns:p14="http://schemas.microsoft.com/office/powerpoint/2010/main" val="3390096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A174-6B72-45F5-802A-50C3363AE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4764A5-303B-44F6-96D2-447B82B713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5113F0-8DDD-43D4-9796-191C4C751D20}"/>
              </a:ext>
            </a:extLst>
          </p:cNvPr>
          <p:cNvSpPr>
            <a:spLocks noGrp="1"/>
          </p:cNvSpPr>
          <p:nvPr>
            <p:ph type="dt" sz="half" idx="10"/>
          </p:nvPr>
        </p:nvSpPr>
        <p:spPr/>
        <p:txBody>
          <a:bodyPr/>
          <a:lstStyle/>
          <a:p>
            <a:fld id="{21C06E4C-F524-4600-9056-A884D36E14CF}" type="datetimeFigureOut">
              <a:rPr lang="en-US" smtClean="0"/>
              <a:t>1/18/2020</a:t>
            </a:fld>
            <a:endParaRPr lang="en-US" dirty="0"/>
          </a:p>
        </p:txBody>
      </p:sp>
      <p:sp>
        <p:nvSpPr>
          <p:cNvPr id="5" name="Footer Placeholder 4">
            <a:extLst>
              <a:ext uri="{FF2B5EF4-FFF2-40B4-BE49-F238E27FC236}">
                <a16:creationId xmlns:a16="http://schemas.microsoft.com/office/drawing/2014/main" id="{D92474D3-8514-41E3-956D-5C2F78AADC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8C7281-C0E0-4FF4-9A2E-1A1F0FF7DA7C}"/>
              </a:ext>
            </a:extLst>
          </p:cNvPr>
          <p:cNvSpPr>
            <a:spLocks noGrp="1"/>
          </p:cNvSpPr>
          <p:nvPr>
            <p:ph type="sldNum" sz="quarter" idx="12"/>
          </p:nvPr>
        </p:nvSpPr>
        <p:spPr/>
        <p:txBody>
          <a:bodyPr/>
          <a:lstStyle/>
          <a:p>
            <a:fld id="{35DD627B-A1FF-48F3-A3E0-4483738575B5}" type="slidenum">
              <a:rPr lang="en-US" smtClean="0"/>
              <a:t>‹#›</a:t>
            </a:fld>
            <a:endParaRPr lang="en-US" dirty="0"/>
          </a:p>
        </p:txBody>
      </p:sp>
    </p:spTree>
    <p:extLst>
      <p:ext uri="{BB962C8B-B14F-4D97-AF65-F5344CB8AC3E}">
        <p14:creationId xmlns:p14="http://schemas.microsoft.com/office/powerpoint/2010/main" val="1521899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BEAE-7A17-4723-B3BD-253B2729F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FBF9FF-9E32-456C-AD20-68BE0BADE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26CF84-9CBD-4E26-A14D-4322B19352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4D5B2-23F5-48EF-8612-3BC6DD683022}"/>
              </a:ext>
            </a:extLst>
          </p:cNvPr>
          <p:cNvSpPr>
            <a:spLocks noGrp="1"/>
          </p:cNvSpPr>
          <p:nvPr>
            <p:ph type="dt" sz="half" idx="10"/>
          </p:nvPr>
        </p:nvSpPr>
        <p:spPr/>
        <p:txBody>
          <a:bodyPr/>
          <a:lstStyle/>
          <a:p>
            <a:fld id="{21C06E4C-F524-4600-9056-A884D36E14CF}" type="datetimeFigureOut">
              <a:rPr lang="en-US" smtClean="0"/>
              <a:t>1/18/2020</a:t>
            </a:fld>
            <a:endParaRPr lang="en-US" dirty="0"/>
          </a:p>
        </p:txBody>
      </p:sp>
      <p:sp>
        <p:nvSpPr>
          <p:cNvPr id="6" name="Footer Placeholder 5">
            <a:extLst>
              <a:ext uri="{FF2B5EF4-FFF2-40B4-BE49-F238E27FC236}">
                <a16:creationId xmlns:a16="http://schemas.microsoft.com/office/drawing/2014/main" id="{BEFAF28D-CACC-41A3-953D-F69717216D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336F66-680B-42D9-AE82-6B3118995CBE}"/>
              </a:ext>
            </a:extLst>
          </p:cNvPr>
          <p:cNvSpPr>
            <a:spLocks noGrp="1"/>
          </p:cNvSpPr>
          <p:nvPr>
            <p:ph type="sldNum" sz="quarter" idx="12"/>
          </p:nvPr>
        </p:nvSpPr>
        <p:spPr/>
        <p:txBody>
          <a:bodyPr/>
          <a:lstStyle/>
          <a:p>
            <a:fld id="{35DD627B-A1FF-48F3-A3E0-4483738575B5}" type="slidenum">
              <a:rPr lang="en-US" smtClean="0"/>
              <a:t>‹#›</a:t>
            </a:fld>
            <a:endParaRPr lang="en-US" dirty="0"/>
          </a:p>
        </p:txBody>
      </p:sp>
    </p:spTree>
    <p:extLst>
      <p:ext uri="{BB962C8B-B14F-4D97-AF65-F5344CB8AC3E}">
        <p14:creationId xmlns:p14="http://schemas.microsoft.com/office/powerpoint/2010/main" val="2605007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7431-799B-4DEA-8039-2631B6A111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7F991F-69D5-4576-95A6-53E6306BC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02855C-BF24-4F23-A30F-341001260C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76AC81-DB43-4BC6-9A34-55A5B9762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B04D86-26C1-46D3-8793-D9C6ED13E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8291B7-E405-461D-BC4F-F5FA294A52E4}"/>
              </a:ext>
            </a:extLst>
          </p:cNvPr>
          <p:cNvSpPr>
            <a:spLocks noGrp="1"/>
          </p:cNvSpPr>
          <p:nvPr>
            <p:ph type="dt" sz="half" idx="10"/>
          </p:nvPr>
        </p:nvSpPr>
        <p:spPr/>
        <p:txBody>
          <a:bodyPr/>
          <a:lstStyle/>
          <a:p>
            <a:fld id="{21C06E4C-F524-4600-9056-A884D36E14CF}" type="datetimeFigureOut">
              <a:rPr lang="en-US" smtClean="0"/>
              <a:t>1/18/2020</a:t>
            </a:fld>
            <a:endParaRPr lang="en-US" dirty="0"/>
          </a:p>
        </p:txBody>
      </p:sp>
      <p:sp>
        <p:nvSpPr>
          <p:cNvPr id="8" name="Footer Placeholder 7">
            <a:extLst>
              <a:ext uri="{FF2B5EF4-FFF2-40B4-BE49-F238E27FC236}">
                <a16:creationId xmlns:a16="http://schemas.microsoft.com/office/drawing/2014/main" id="{DD1F46F1-850E-47C2-9E15-2B3936A96F2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9BEBF37-6027-423C-924C-521F7A5CB48F}"/>
              </a:ext>
            </a:extLst>
          </p:cNvPr>
          <p:cNvSpPr>
            <a:spLocks noGrp="1"/>
          </p:cNvSpPr>
          <p:nvPr>
            <p:ph type="sldNum" sz="quarter" idx="12"/>
          </p:nvPr>
        </p:nvSpPr>
        <p:spPr/>
        <p:txBody>
          <a:bodyPr/>
          <a:lstStyle/>
          <a:p>
            <a:fld id="{35DD627B-A1FF-48F3-A3E0-4483738575B5}" type="slidenum">
              <a:rPr lang="en-US" smtClean="0"/>
              <a:t>‹#›</a:t>
            </a:fld>
            <a:endParaRPr lang="en-US" dirty="0"/>
          </a:p>
        </p:txBody>
      </p:sp>
    </p:spTree>
    <p:extLst>
      <p:ext uri="{BB962C8B-B14F-4D97-AF65-F5344CB8AC3E}">
        <p14:creationId xmlns:p14="http://schemas.microsoft.com/office/powerpoint/2010/main" val="2725334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EBE1-A571-41E2-BEB2-DDDD3FC791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0830EB-0630-41F3-8D44-80A627BE346E}"/>
              </a:ext>
            </a:extLst>
          </p:cNvPr>
          <p:cNvSpPr>
            <a:spLocks noGrp="1"/>
          </p:cNvSpPr>
          <p:nvPr>
            <p:ph type="dt" sz="half" idx="10"/>
          </p:nvPr>
        </p:nvSpPr>
        <p:spPr/>
        <p:txBody>
          <a:bodyPr/>
          <a:lstStyle/>
          <a:p>
            <a:fld id="{21C06E4C-F524-4600-9056-A884D36E14CF}" type="datetimeFigureOut">
              <a:rPr lang="en-US" smtClean="0"/>
              <a:t>1/18/2020</a:t>
            </a:fld>
            <a:endParaRPr lang="en-US" dirty="0"/>
          </a:p>
        </p:txBody>
      </p:sp>
      <p:sp>
        <p:nvSpPr>
          <p:cNvPr id="4" name="Footer Placeholder 3">
            <a:extLst>
              <a:ext uri="{FF2B5EF4-FFF2-40B4-BE49-F238E27FC236}">
                <a16:creationId xmlns:a16="http://schemas.microsoft.com/office/drawing/2014/main" id="{7E6A07BC-24EA-4D28-B33B-CEB558B901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FF47316-0A41-4A48-9A77-A89D20043A13}"/>
              </a:ext>
            </a:extLst>
          </p:cNvPr>
          <p:cNvSpPr>
            <a:spLocks noGrp="1"/>
          </p:cNvSpPr>
          <p:nvPr>
            <p:ph type="sldNum" sz="quarter" idx="12"/>
          </p:nvPr>
        </p:nvSpPr>
        <p:spPr/>
        <p:txBody>
          <a:bodyPr/>
          <a:lstStyle/>
          <a:p>
            <a:fld id="{35DD627B-A1FF-48F3-A3E0-4483738575B5}" type="slidenum">
              <a:rPr lang="en-US" smtClean="0"/>
              <a:t>‹#›</a:t>
            </a:fld>
            <a:endParaRPr lang="en-US" dirty="0"/>
          </a:p>
        </p:txBody>
      </p:sp>
    </p:spTree>
    <p:extLst>
      <p:ext uri="{BB962C8B-B14F-4D97-AF65-F5344CB8AC3E}">
        <p14:creationId xmlns:p14="http://schemas.microsoft.com/office/powerpoint/2010/main" val="18851831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A55DB-8DAB-4B67-94AD-51A61C45D6B2}"/>
              </a:ext>
            </a:extLst>
          </p:cNvPr>
          <p:cNvSpPr>
            <a:spLocks noGrp="1"/>
          </p:cNvSpPr>
          <p:nvPr>
            <p:ph type="dt" sz="half" idx="10"/>
          </p:nvPr>
        </p:nvSpPr>
        <p:spPr/>
        <p:txBody>
          <a:bodyPr/>
          <a:lstStyle/>
          <a:p>
            <a:fld id="{21C06E4C-F524-4600-9056-A884D36E14CF}" type="datetimeFigureOut">
              <a:rPr lang="en-US" smtClean="0"/>
              <a:t>1/18/2020</a:t>
            </a:fld>
            <a:endParaRPr lang="en-US" dirty="0"/>
          </a:p>
        </p:txBody>
      </p:sp>
      <p:sp>
        <p:nvSpPr>
          <p:cNvPr id="3" name="Footer Placeholder 2">
            <a:extLst>
              <a:ext uri="{FF2B5EF4-FFF2-40B4-BE49-F238E27FC236}">
                <a16:creationId xmlns:a16="http://schemas.microsoft.com/office/drawing/2014/main" id="{8738BCEB-F3B5-449B-8866-9910CB299BA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46346B2-41C7-42C1-8DFE-BF8E2504F691}"/>
              </a:ext>
            </a:extLst>
          </p:cNvPr>
          <p:cNvSpPr>
            <a:spLocks noGrp="1"/>
          </p:cNvSpPr>
          <p:nvPr>
            <p:ph type="sldNum" sz="quarter" idx="12"/>
          </p:nvPr>
        </p:nvSpPr>
        <p:spPr/>
        <p:txBody>
          <a:bodyPr/>
          <a:lstStyle/>
          <a:p>
            <a:fld id="{35DD627B-A1FF-48F3-A3E0-4483738575B5}" type="slidenum">
              <a:rPr lang="en-US" smtClean="0"/>
              <a:t>‹#›</a:t>
            </a:fld>
            <a:endParaRPr lang="en-US" dirty="0"/>
          </a:p>
        </p:txBody>
      </p:sp>
    </p:spTree>
    <p:extLst>
      <p:ext uri="{BB962C8B-B14F-4D97-AF65-F5344CB8AC3E}">
        <p14:creationId xmlns:p14="http://schemas.microsoft.com/office/powerpoint/2010/main" val="118087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19DA6-7E4C-4D81-87A3-3E9AB00DCA9D}"/>
              </a:ext>
            </a:extLst>
          </p:cNvPr>
          <p:cNvSpPr>
            <a:spLocks noGrp="1"/>
          </p:cNvSpPr>
          <p:nvPr>
            <p:ph type="dt" sz="half" idx="10"/>
          </p:nvPr>
        </p:nvSpPr>
        <p:spPr/>
        <p:txBody>
          <a:bodyPr/>
          <a:lstStyle/>
          <a:p>
            <a:fld id="{4630115F-65E7-4948-BBBD-A84F05213A84}" type="datetimeFigureOut">
              <a:rPr lang="en-US" smtClean="0"/>
              <a:t>1/18/2020</a:t>
            </a:fld>
            <a:endParaRPr lang="en-US" dirty="0"/>
          </a:p>
        </p:txBody>
      </p:sp>
      <p:sp>
        <p:nvSpPr>
          <p:cNvPr id="5" name="Footer Placeholder 4">
            <a:extLst>
              <a:ext uri="{FF2B5EF4-FFF2-40B4-BE49-F238E27FC236}">
                <a16:creationId xmlns:a16="http://schemas.microsoft.com/office/drawing/2014/main" id="{285352FA-B019-45A0-B5B3-429DA0C7A0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t>‹#›</a:t>
            </a:fld>
            <a:endParaRPr lang="en-US" dirty="0"/>
          </a:p>
        </p:txBody>
      </p:sp>
    </p:spTree>
    <p:extLst>
      <p:ext uri="{BB962C8B-B14F-4D97-AF65-F5344CB8AC3E}">
        <p14:creationId xmlns:p14="http://schemas.microsoft.com/office/powerpoint/2010/main" val="4257958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9E6C-77D1-481E-B953-69DC0762F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2710AE-9459-451B-ADED-F4BA7C01D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A78B52-6A14-473D-A767-F9F2C7E44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B39E9-AE2E-411B-8D43-6E930CC98071}"/>
              </a:ext>
            </a:extLst>
          </p:cNvPr>
          <p:cNvSpPr>
            <a:spLocks noGrp="1"/>
          </p:cNvSpPr>
          <p:nvPr>
            <p:ph type="dt" sz="half" idx="10"/>
          </p:nvPr>
        </p:nvSpPr>
        <p:spPr/>
        <p:txBody>
          <a:bodyPr/>
          <a:lstStyle/>
          <a:p>
            <a:fld id="{21C06E4C-F524-4600-9056-A884D36E14CF}" type="datetimeFigureOut">
              <a:rPr lang="en-US" smtClean="0"/>
              <a:t>1/18/2020</a:t>
            </a:fld>
            <a:endParaRPr lang="en-US" dirty="0"/>
          </a:p>
        </p:txBody>
      </p:sp>
      <p:sp>
        <p:nvSpPr>
          <p:cNvPr id="6" name="Footer Placeholder 5">
            <a:extLst>
              <a:ext uri="{FF2B5EF4-FFF2-40B4-BE49-F238E27FC236}">
                <a16:creationId xmlns:a16="http://schemas.microsoft.com/office/drawing/2014/main" id="{EA1EA5C9-214E-4B3C-A544-027C1EF42B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FD406B-5E45-4CFD-BDDF-F67F7DD82CE6}"/>
              </a:ext>
            </a:extLst>
          </p:cNvPr>
          <p:cNvSpPr>
            <a:spLocks noGrp="1"/>
          </p:cNvSpPr>
          <p:nvPr>
            <p:ph type="sldNum" sz="quarter" idx="12"/>
          </p:nvPr>
        </p:nvSpPr>
        <p:spPr/>
        <p:txBody>
          <a:bodyPr/>
          <a:lstStyle/>
          <a:p>
            <a:fld id="{35DD627B-A1FF-48F3-A3E0-4483738575B5}" type="slidenum">
              <a:rPr lang="en-US" smtClean="0"/>
              <a:t>‹#›</a:t>
            </a:fld>
            <a:endParaRPr lang="en-US" dirty="0"/>
          </a:p>
        </p:txBody>
      </p:sp>
    </p:spTree>
    <p:extLst>
      <p:ext uri="{BB962C8B-B14F-4D97-AF65-F5344CB8AC3E}">
        <p14:creationId xmlns:p14="http://schemas.microsoft.com/office/powerpoint/2010/main" val="1582007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A3C6-51F8-4EC0-81D6-C6C664E72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00C9E4-C3C1-4826-95C9-006AAAA98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CE094A3-4392-4F26-918D-6E730548D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AEA65-06D8-4895-8E67-0A22A9E3A070}"/>
              </a:ext>
            </a:extLst>
          </p:cNvPr>
          <p:cNvSpPr>
            <a:spLocks noGrp="1"/>
          </p:cNvSpPr>
          <p:nvPr>
            <p:ph type="dt" sz="half" idx="10"/>
          </p:nvPr>
        </p:nvSpPr>
        <p:spPr/>
        <p:txBody>
          <a:bodyPr/>
          <a:lstStyle/>
          <a:p>
            <a:fld id="{21C06E4C-F524-4600-9056-A884D36E14CF}" type="datetimeFigureOut">
              <a:rPr lang="en-US" smtClean="0"/>
              <a:t>1/18/2020</a:t>
            </a:fld>
            <a:endParaRPr lang="en-US" dirty="0"/>
          </a:p>
        </p:txBody>
      </p:sp>
      <p:sp>
        <p:nvSpPr>
          <p:cNvPr id="6" name="Footer Placeholder 5">
            <a:extLst>
              <a:ext uri="{FF2B5EF4-FFF2-40B4-BE49-F238E27FC236}">
                <a16:creationId xmlns:a16="http://schemas.microsoft.com/office/drawing/2014/main" id="{7D7663F6-FA2F-4FBA-9280-692467A1D9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7153B6-97C1-4FE0-AA87-3CCAFC923300}"/>
              </a:ext>
            </a:extLst>
          </p:cNvPr>
          <p:cNvSpPr>
            <a:spLocks noGrp="1"/>
          </p:cNvSpPr>
          <p:nvPr>
            <p:ph type="sldNum" sz="quarter" idx="12"/>
          </p:nvPr>
        </p:nvSpPr>
        <p:spPr/>
        <p:txBody>
          <a:bodyPr/>
          <a:lstStyle/>
          <a:p>
            <a:fld id="{35DD627B-A1FF-48F3-A3E0-4483738575B5}" type="slidenum">
              <a:rPr lang="en-US" smtClean="0"/>
              <a:t>‹#›</a:t>
            </a:fld>
            <a:endParaRPr lang="en-US" dirty="0"/>
          </a:p>
        </p:txBody>
      </p:sp>
    </p:spTree>
    <p:extLst>
      <p:ext uri="{BB962C8B-B14F-4D97-AF65-F5344CB8AC3E}">
        <p14:creationId xmlns:p14="http://schemas.microsoft.com/office/powerpoint/2010/main" val="789250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F9ED-EAD6-4D7D-B648-DDE85D4856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E7CBA2-B3A2-4F78-89EF-EC9674508A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E564D-ECC7-4F92-82A2-3D65A731567B}"/>
              </a:ext>
            </a:extLst>
          </p:cNvPr>
          <p:cNvSpPr>
            <a:spLocks noGrp="1"/>
          </p:cNvSpPr>
          <p:nvPr>
            <p:ph type="dt" sz="half" idx="10"/>
          </p:nvPr>
        </p:nvSpPr>
        <p:spPr/>
        <p:txBody>
          <a:bodyPr/>
          <a:lstStyle/>
          <a:p>
            <a:fld id="{21C06E4C-F524-4600-9056-A884D36E14CF}" type="datetimeFigureOut">
              <a:rPr lang="en-US" smtClean="0"/>
              <a:t>1/18/2020</a:t>
            </a:fld>
            <a:endParaRPr lang="en-US" dirty="0"/>
          </a:p>
        </p:txBody>
      </p:sp>
      <p:sp>
        <p:nvSpPr>
          <p:cNvPr id="5" name="Footer Placeholder 4">
            <a:extLst>
              <a:ext uri="{FF2B5EF4-FFF2-40B4-BE49-F238E27FC236}">
                <a16:creationId xmlns:a16="http://schemas.microsoft.com/office/drawing/2014/main" id="{84F6DCF6-D27C-46EA-BC6B-0C5073FEEA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BF11DE-A63D-4738-8697-C37B3F022961}"/>
              </a:ext>
            </a:extLst>
          </p:cNvPr>
          <p:cNvSpPr>
            <a:spLocks noGrp="1"/>
          </p:cNvSpPr>
          <p:nvPr>
            <p:ph type="sldNum" sz="quarter" idx="12"/>
          </p:nvPr>
        </p:nvSpPr>
        <p:spPr/>
        <p:txBody>
          <a:bodyPr/>
          <a:lstStyle/>
          <a:p>
            <a:fld id="{35DD627B-A1FF-48F3-A3E0-4483738575B5}" type="slidenum">
              <a:rPr lang="en-US" smtClean="0"/>
              <a:t>‹#›</a:t>
            </a:fld>
            <a:endParaRPr lang="en-US" dirty="0"/>
          </a:p>
        </p:txBody>
      </p:sp>
    </p:spTree>
    <p:extLst>
      <p:ext uri="{BB962C8B-B14F-4D97-AF65-F5344CB8AC3E}">
        <p14:creationId xmlns:p14="http://schemas.microsoft.com/office/powerpoint/2010/main" val="1620951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368CD-D1FC-46E4-8F41-99D7B4ED70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CD0EA0-4454-4FC2-9F9C-F638FFBC8C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7CBAE-EC7A-483F-B664-44CD4F146D39}"/>
              </a:ext>
            </a:extLst>
          </p:cNvPr>
          <p:cNvSpPr>
            <a:spLocks noGrp="1"/>
          </p:cNvSpPr>
          <p:nvPr>
            <p:ph type="dt" sz="half" idx="10"/>
          </p:nvPr>
        </p:nvSpPr>
        <p:spPr/>
        <p:txBody>
          <a:bodyPr/>
          <a:lstStyle/>
          <a:p>
            <a:fld id="{21C06E4C-F524-4600-9056-A884D36E14CF}" type="datetimeFigureOut">
              <a:rPr lang="en-US" smtClean="0"/>
              <a:t>1/18/2020</a:t>
            </a:fld>
            <a:endParaRPr lang="en-US" dirty="0"/>
          </a:p>
        </p:txBody>
      </p:sp>
      <p:sp>
        <p:nvSpPr>
          <p:cNvPr id="5" name="Footer Placeholder 4">
            <a:extLst>
              <a:ext uri="{FF2B5EF4-FFF2-40B4-BE49-F238E27FC236}">
                <a16:creationId xmlns:a16="http://schemas.microsoft.com/office/drawing/2014/main" id="{8F6B46E4-97C1-4337-98CF-29E1A8A4D5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89D8A3-043D-4720-AE43-F4994B26BE2C}"/>
              </a:ext>
            </a:extLst>
          </p:cNvPr>
          <p:cNvSpPr>
            <a:spLocks noGrp="1"/>
          </p:cNvSpPr>
          <p:nvPr>
            <p:ph type="sldNum" sz="quarter" idx="12"/>
          </p:nvPr>
        </p:nvSpPr>
        <p:spPr/>
        <p:txBody>
          <a:bodyPr/>
          <a:lstStyle/>
          <a:p>
            <a:fld id="{35DD627B-A1FF-48F3-A3E0-4483738575B5}" type="slidenum">
              <a:rPr lang="en-US" smtClean="0"/>
              <a:t>‹#›</a:t>
            </a:fld>
            <a:endParaRPr lang="en-US" dirty="0"/>
          </a:p>
        </p:txBody>
      </p:sp>
    </p:spTree>
    <p:extLst>
      <p:ext uri="{BB962C8B-B14F-4D97-AF65-F5344CB8AC3E}">
        <p14:creationId xmlns:p14="http://schemas.microsoft.com/office/powerpoint/2010/main" val="246393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AC8D4-16DF-418A-B561-315CFB7D198A}"/>
              </a:ext>
            </a:extLst>
          </p:cNvPr>
          <p:cNvSpPr>
            <a:spLocks noGrp="1"/>
          </p:cNvSpPr>
          <p:nvPr>
            <p:ph type="dt" sz="half" idx="10"/>
          </p:nvPr>
        </p:nvSpPr>
        <p:spPr/>
        <p:txBody>
          <a:bodyPr/>
          <a:lstStyle/>
          <a:p>
            <a:fld id="{4630115F-65E7-4948-BBBD-A84F05213A84}" type="datetimeFigureOut">
              <a:rPr lang="en-US" smtClean="0"/>
              <a:t>1/18/2020</a:t>
            </a:fld>
            <a:endParaRPr lang="en-US" dirty="0"/>
          </a:p>
        </p:txBody>
      </p:sp>
      <p:sp>
        <p:nvSpPr>
          <p:cNvPr id="5" name="Footer Placeholder 4">
            <a:extLst>
              <a:ext uri="{FF2B5EF4-FFF2-40B4-BE49-F238E27FC236}">
                <a16:creationId xmlns:a16="http://schemas.microsoft.com/office/drawing/2014/main" id="{B8ED482F-CD8A-417A-9180-C3CB13EB54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t>‹#›</a:t>
            </a:fld>
            <a:endParaRPr lang="en-US" dirty="0"/>
          </a:p>
        </p:txBody>
      </p:sp>
    </p:spTree>
    <p:extLst>
      <p:ext uri="{BB962C8B-B14F-4D97-AF65-F5344CB8AC3E}">
        <p14:creationId xmlns:p14="http://schemas.microsoft.com/office/powerpoint/2010/main" val="233571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05D94-BE73-455C-9FC9-0E9D94662234}"/>
              </a:ext>
            </a:extLst>
          </p:cNvPr>
          <p:cNvSpPr>
            <a:spLocks noGrp="1"/>
          </p:cNvSpPr>
          <p:nvPr>
            <p:ph type="dt" sz="half" idx="10"/>
          </p:nvPr>
        </p:nvSpPr>
        <p:spPr/>
        <p:txBody>
          <a:bodyPr/>
          <a:lstStyle/>
          <a:p>
            <a:fld id="{4630115F-65E7-4948-BBBD-A84F05213A84}" type="datetimeFigureOut">
              <a:rPr lang="en-US" smtClean="0"/>
              <a:t>1/18/2020</a:t>
            </a:fld>
            <a:endParaRPr lang="en-US" dirty="0"/>
          </a:p>
        </p:txBody>
      </p:sp>
      <p:sp>
        <p:nvSpPr>
          <p:cNvPr id="6" name="Footer Placeholder 5">
            <a:extLst>
              <a:ext uri="{FF2B5EF4-FFF2-40B4-BE49-F238E27FC236}">
                <a16:creationId xmlns:a16="http://schemas.microsoft.com/office/drawing/2014/main" id="{88A971C2-0268-4127-8441-E825F0BC079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t>‹#›</a:t>
            </a:fld>
            <a:endParaRPr lang="en-US" dirty="0"/>
          </a:p>
        </p:txBody>
      </p:sp>
    </p:spTree>
    <p:extLst>
      <p:ext uri="{BB962C8B-B14F-4D97-AF65-F5344CB8AC3E}">
        <p14:creationId xmlns:p14="http://schemas.microsoft.com/office/powerpoint/2010/main" val="188567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46A99-4B06-40C6-BC1F-6DCF5051CE3B}"/>
              </a:ext>
            </a:extLst>
          </p:cNvPr>
          <p:cNvSpPr>
            <a:spLocks noGrp="1"/>
          </p:cNvSpPr>
          <p:nvPr>
            <p:ph type="dt" sz="half" idx="10"/>
          </p:nvPr>
        </p:nvSpPr>
        <p:spPr/>
        <p:txBody>
          <a:bodyPr/>
          <a:lstStyle/>
          <a:p>
            <a:fld id="{4630115F-65E7-4948-BBBD-A84F05213A84}" type="datetimeFigureOut">
              <a:rPr lang="en-US" smtClean="0"/>
              <a:t>1/18/2020</a:t>
            </a:fld>
            <a:endParaRPr lang="en-US" dirty="0"/>
          </a:p>
        </p:txBody>
      </p:sp>
      <p:sp>
        <p:nvSpPr>
          <p:cNvPr id="8" name="Footer Placeholder 7">
            <a:extLst>
              <a:ext uri="{FF2B5EF4-FFF2-40B4-BE49-F238E27FC236}">
                <a16:creationId xmlns:a16="http://schemas.microsoft.com/office/drawing/2014/main" id="{5F149601-28C7-46D3-98E9-C01731F34E2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t>‹#›</a:t>
            </a:fld>
            <a:endParaRPr lang="en-US" dirty="0"/>
          </a:p>
        </p:txBody>
      </p:sp>
    </p:spTree>
    <p:extLst>
      <p:ext uri="{BB962C8B-B14F-4D97-AF65-F5344CB8AC3E}">
        <p14:creationId xmlns:p14="http://schemas.microsoft.com/office/powerpoint/2010/main" val="29485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99C55-D785-4815-844F-10552A8B0A52}"/>
              </a:ext>
            </a:extLst>
          </p:cNvPr>
          <p:cNvSpPr>
            <a:spLocks noGrp="1"/>
          </p:cNvSpPr>
          <p:nvPr>
            <p:ph type="dt" sz="half" idx="10"/>
          </p:nvPr>
        </p:nvSpPr>
        <p:spPr/>
        <p:txBody>
          <a:bodyPr/>
          <a:lstStyle/>
          <a:p>
            <a:fld id="{4630115F-65E7-4948-BBBD-A84F05213A84}" type="datetimeFigureOut">
              <a:rPr lang="en-US" smtClean="0"/>
              <a:t>1/18/2020</a:t>
            </a:fld>
            <a:endParaRPr lang="en-US" dirty="0"/>
          </a:p>
        </p:txBody>
      </p:sp>
      <p:sp>
        <p:nvSpPr>
          <p:cNvPr id="4" name="Footer Placeholder 3">
            <a:extLst>
              <a:ext uri="{FF2B5EF4-FFF2-40B4-BE49-F238E27FC236}">
                <a16:creationId xmlns:a16="http://schemas.microsoft.com/office/drawing/2014/main" id="{9F5A0546-62B4-4A71-945D-0CDDF00BE02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t>‹#›</a:t>
            </a:fld>
            <a:endParaRPr lang="en-US" dirty="0"/>
          </a:p>
        </p:txBody>
      </p:sp>
    </p:spTree>
    <p:extLst>
      <p:ext uri="{BB962C8B-B14F-4D97-AF65-F5344CB8AC3E}">
        <p14:creationId xmlns:p14="http://schemas.microsoft.com/office/powerpoint/2010/main" val="112325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4601B-CDAA-417C-896A-3EBBF83595CB}"/>
              </a:ext>
            </a:extLst>
          </p:cNvPr>
          <p:cNvSpPr>
            <a:spLocks noGrp="1"/>
          </p:cNvSpPr>
          <p:nvPr>
            <p:ph type="dt" sz="half" idx="10"/>
          </p:nvPr>
        </p:nvSpPr>
        <p:spPr/>
        <p:txBody>
          <a:bodyPr/>
          <a:lstStyle/>
          <a:p>
            <a:fld id="{4630115F-65E7-4948-BBBD-A84F05213A84}" type="datetimeFigureOut">
              <a:rPr lang="en-US" smtClean="0"/>
              <a:t>1/18/2020</a:t>
            </a:fld>
            <a:endParaRPr lang="en-US" dirty="0"/>
          </a:p>
        </p:txBody>
      </p:sp>
      <p:sp>
        <p:nvSpPr>
          <p:cNvPr id="3" name="Footer Placeholder 2">
            <a:extLst>
              <a:ext uri="{FF2B5EF4-FFF2-40B4-BE49-F238E27FC236}">
                <a16:creationId xmlns:a16="http://schemas.microsoft.com/office/drawing/2014/main" id="{1291B993-D7C5-4B2F-978A-53C1EAAC53B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t>‹#›</a:t>
            </a:fld>
            <a:endParaRPr lang="en-US" dirty="0"/>
          </a:p>
        </p:txBody>
      </p:sp>
    </p:spTree>
    <p:extLst>
      <p:ext uri="{BB962C8B-B14F-4D97-AF65-F5344CB8AC3E}">
        <p14:creationId xmlns:p14="http://schemas.microsoft.com/office/powerpoint/2010/main" val="38576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15EFA-9CDB-407E-A02C-559361022255}"/>
              </a:ext>
            </a:extLst>
          </p:cNvPr>
          <p:cNvSpPr>
            <a:spLocks noGrp="1"/>
          </p:cNvSpPr>
          <p:nvPr>
            <p:ph type="dt" sz="half" idx="10"/>
          </p:nvPr>
        </p:nvSpPr>
        <p:spPr/>
        <p:txBody>
          <a:bodyPr/>
          <a:lstStyle/>
          <a:p>
            <a:fld id="{4630115F-65E7-4948-BBBD-A84F05213A84}" type="datetimeFigureOut">
              <a:rPr lang="en-US" smtClean="0"/>
              <a:t>1/18/2020</a:t>
            </a:fld>
            <a:endParaRPr lang="en-US" dirty="0"/>
          </a:p>
        </p:txBody>
      </p:sp>
      <p:sp>
        <p:nvSpPr>
          <p:cNvPr id="6" name="Footer Placeholder 5">
            <a:extLst>
              <a:ext uri="{FF2B5EF4-FFF2-40B4-BE49-F238E27FC236}">
                <a16:creationId xmlns:a16="http://schemas.microsoft.com/office/drawing/2014/main" id="{41583BD7-A3AB-4146-B913-49E0021E13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t>‹#›</a:t>
            </a:fld>
            <a:endParaRPr lang="en-US" dirty="0"/>
          </a:p>
        </p:txBody>
      </p:sp>
    </p:spTree>
    <p:extLst>
      <p:ext uri="{BB962C8B-B14F-4D97-AF65-F5344CB8AC3E}">
        <p14:creationId xmlns:p14="http://schemas.microsoft.com/office/powerpoint/2010/main" val="199152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D83F7-4D58-48EE-854B-BBCAA06750AF}"/>
              </a:ext>
            </a:extLst>
          </p:cNvPr>
          <p:cNvSpPr>
            <a:spLocks noGrp="1"/>
          </p:cNvSpPr>
          <p:nvPr>
            <p:ph type="dt" sz="half" idx="10"/>
          </p:nvPr>
        </p:nvSpPr>
        <p:spPr/>
        <p:txBody>
          <a:bodyPr/>
          <a:lstStyle/>
          <a:p>
            <a:fld id="{4630115F-65E7-4948-BBBD-A84F05213A84}" type="datetimeFigureOut">
              <a:rPr lang="en-US" smtClean="0"/>
              <a:t>1/18/2020</a:t>
            </a:fld>
            <a:endParaRPr lang="en-US" dirty="0"/>
          </a:p>
        </p:txBody>
      </p:sp>
      <p:sp>
        <p:nvSpPr>
          <p:cNvPr id="6" name="Footer Placeholder 5">
            <a:extLst>
              <a:ext uri="{FF2B5EF4-FFF2-40B4-BE49-F238E27FC236}">
                <a16:creationId xmlns:a16="http://schemas.microsoft.com/office/drawing/2014/main" id="{1C89F3C9-528D-4723-9868-C8EC2755C20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t>‹#›</a:t>
            </a:fld>
            <a:endParaRPr lang="en-US" dirty="0"/>
          </a:p>
        </p:txBody>
      </p:sp>
    </p:spTree>
    <p:extLst>
      <p:ext uri="{BB962C8B-B14F-4D97-AF65-F5344CB8AC3E}">
        <p14:creationId xmlns:p14="http://schemas.microsoft.com/office/powerpoint/2010/main" val="128749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t>1/18/2020</a:t>
            </a:fld>
            <a:endParaRPr lang="en-US" dirty="0"/>
          </a:p>
        </p:txBody>
      </p:sp>
      <p:sp>
        <p:nvSpPr>
          <p:cNvPr id="5" name="Footer Placeholder 4">
            <a:extLst>
              <a:ext uri="{FF2B5EF4-FFF2-40B4-BE49-F238E27FC236}">
                <a16:creationId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t>‹#›</a:t>
            </a:fld>
            <a:endParaRPr lang="en-US" dirty="0"/>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2D86B-55B0-40CB-B689-668DB9438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992831-7456-471A-9F54-71413065B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415E8-6765-4474-BBD2-B9088B3C0A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06E4C-F524-4600-9056-A884D36E14CF}" type="datetimeFigureOut">
              <a:rPr lang="en-US" smtClean="0"/>
              <a:t>1/18/2020</a:t>
            </a:fld>
            <a:endParaRPr lang="en-US" dirty="0"/>
          </a:p>
        </p:txBody>
      </p:sp>
      <p:sp>
        <p:nvSpPr>
          <p:cNvPr id="5" name="Footer Placeholder 4">
            <a:extLst>
              <a:ext uri="{FF2B5EF4-FFF2-40B4-BE49-F238E27FC236}">
                <a16:creationId xmlns:a16="http://schemas.microsoft.com/office/drawing/2014/main" id="{86F45F40-E4C6-4566-85E3-60B482D58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E7CEC5F-E3E1-45D8-90AA-C635DAB1A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D627B-A1FF-48F3-A3E0-4483738575B5}" type="slidenum">
              <a:rPr lang="en-US" smtClean="0"/>
              <a:t>‹#›</a:t>
            </a:fld>
            <a:endParaRPr lang="en-US" dirty="0"/>
          </a:p>
        </p:txBody>
      </p:sp>
    </p:spTree>
    <p:extLst>
      <p:ext uri="{BB962C8B-B14F-4D97-AF65-F5344CB8AC3E}">
        <p14:creationId xmlns:p14="http://schemas.microsoft.com/office/powerpoint/2010/main" val="1842065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72182"/>
            </a:gs>
            <a:gs pos="51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5CFA1A-F9C0-4104-B923-91C507A48059}"/>
              </a:ext>
            </a:extLst>
          </p:cNvPr>
          <p:cNvSpPr txBox="1"/>
          <p:nvPr/>
        </p:nvSpPr>
        <p:spPr>
          <a:xfrm>
            <a:off x="1045026" y="407888"/>
            <a:ext cx="10128739" cy="6060030"/>
          </a:xfrm>
          <a:prstGeom prst="rect">
            <a:avLst/>
          </a:prstGeom>
          <a:solidFill>
            <a:schemeClr val="bg2"/>
          </a:solidFill>
        </p:spPr>
        <p:txBody>
          <a:bodyPr wrap="square" rtlCol="0">
            <a:spAutoFit/>
          </a:bodyPr>
          <a:lstStyle/>
          <a:p>
            <a:endParaRPr lang="en-IN" sz="2000" dirty="0"/>
          </a:p>
        </p:txBody>
      </p:sp>
      <p:sp>
        <p:nvSpPr>
          <p:cNvPr id="4" name="TextBox 3">
            <a:extLst>
              <a:ext uri="{FF2B5EF4-FFF2-40B4-BE49-F238E27FC236}">
                <a16:creationId xmlns:a16="http://schemas.microsoft.com/office/drawing/2014/main" id="{BE8AA9BD-5B28-4BB1-803B-54BB6E1B0DE1}"/>
              </a:ext>
            </a:extLst>
          </p:cNvPr>
          <p:cNvSpPr txBox="1"/>
          <p:nvPr/>
        </p:nvSpPr>
        <p:spPr>
          <a:xfrm>
            <a:off x="4581455" y="884217"/>
            <a:ext cx="3009247" cy="1091582"/>
          </a:xfrm>
          <a:prstGeom prst="rect">
            <a:avLst/>
          </a:prstGeom>
          <a:noFill/>
        </p:spPr>
        <p:txBody>
          <a:bodyPr wrap="square" rtlCol="0">
            <a:prstTxWarp prst="textPlain">
              <a:avLst/>
            </a:prstTxWarp>
            <a:spAutoFit/>
          </a:bodyPr>
          <a:lstStyle/>
          <a:p>
            <a:pPr algn="ctr"/>
            <a:r>
              <a:rPr lang="en-US" sz="8800" dirty="0">
                <a:solidFill>
                  <a:srgbClr val="92D050"/>
                </a:solidFill>
                <a:effectLst>
                  <a:innerShdw blurRad="63500" dist="50800" dir="10800000">
                    <a:prstClr val="black">
                      <a:alpha val="50000"/>
                    </a:prstClr>
                  </a:innerShdw>
                </a:effectLst>
                <a:latin typeface="Tw Cen MT" panose="020B0602020104020603" pitchFamily="34" charset="0"/>
              </a:rPr>
              <a:t>GO</a:t>
            </a:r>
          </a:p>
        </p:txBody>
      </p:sp>
      <p:sp>
        <p:nvSpPr>
          <p:cNvPr id="28" name="TextBox 27">
            <a:extLst>
              <a:ext uri="{FF2B5EF4-FFF2-40B4-BE49-F238E27FC236}">
                <a16:creationId xmlns:a16="http://schemas.microsoft.com/office/drawing/2014/main" id="{B8583709-595F-4CE2-B8B0-C47733F186E5}"/>
              </a:ext>
            </a:extLst>
          </p:cNvPr>
          <p:cNvSpPr txBox="1"/>
          <p:nvPr/>
        </p:nvSpPr>
        <p:spPr>
          <a:xfrm>
            <a:off x="2137959" y="4338847"/>
            <a:ext cx="2772461" cy="400110"/>
          </a:xfrm>
          <a:prstGeom prst="rect">
            <a:avLst/>
          </a:prstGeom>
          <a:noFill/>
        </p:spPr>
        <p:txBody>
          <a:bodyPr wrap="square" rtlCol="0">
            <a:spAutoFit/>
          </a:bodyPr>
          <a:lstStyle/>
          <a:p>
            <a:pPr algn="ctr"/>
            <a:r>
              <a:rPr lang="en-US" sz="2000" dirty="0">
                <a:solidFill>
                  <a:srgbClr val="039093"/>
                </a:solidFill>
                <a:latin typeface="Tw Cen MT" panose="020B0602020104020603" pitchFamily="34" charset="0"/>
              </a:rPr>
              <a:t>ORGANISATION NAME:</a:t>
            </a:r>
          </a:p>
        </p:txBody>
      </p:sp>
      <p:sp>
        <p:nvSpPr>
          <p:cNvPr id="29" name="TextBox 28">
            <a:extLst>
              <a:ext uri="{FF2B5EF4-FFF2-40B4-BE49-F238E27FC236}">
                <a16:creationId xmlns:a16="http://schemas.microsoft.com/office/drawing/2014/main" id="{CF3F83E4-1978-462D-82E9-2028E8170B29}"/>
              </a:ext>
            </a:extLst>
          </p:cNvPr>
          <p:cNvSpPr txBox="1"/>
          <p:nvPr/>
        </p:nvSpPr>
        <p:spPr>
          <a:xfrm>
            <a:off x="3102636" y="4331018"/>
            <a:ext cx="6883185" cy="400110"/>
          </a:xfrm>
          <a:prstGeom prst="rect">
            <a:avLst/>
          </a:prstGeom>
          <a:noFill/>
        </p:spPr>
        <p:txBody>
          <a:bodyPr wrap="square" rtlCol="0">
            <a:spAutoFit/>
          </a:bodyPr>
          <a:lstStyle/>
          <a:p>
            <a:pPr algn="ctr"/>
            <a:r>
              <a:rPr lang="it-IT" sz="2000" dirty="0">
                <a:solidFill>
                  <a:srgbClr val="4D4D4D"/>
                </a:solidFill>
              </a:rPr>
              <a:t>VMware Software India Pvt.Ltd.</a:t>
            </a:r>
            <a:endParaRPr lang="en-US" sz="2400" dirty="0">
              <a:solidFill>
                <a:srgbClr val="4D4D4D"/>
              </a:solidFill>
              <a:latin typeface="Tw Cen MT" panose="020B0602020104020603" pitchFamily="34" charset="0"/>
            </a:endParaRPr>
          </a:p>
        </p:txBody>
      </p:sp>
      <p:sp>
        <p:nvSpPr>
          <p:cNvPr id="11" name="TextBox 10">
            <a:extLst>
              <a:ext uri="{FF2B5EF4-FFF2-40B4-BE49-F238E27FC236}">
                <a16:creationId xmlns:a16="http://schemas.microsoft.com/office/drawing/2014/main" id="{B50E0767-7024-4E21-849A-B044BE666F8A}"/>
              </a:ext>
            </a:extLst>
          </p:cNvPr>
          <p:cNvSpPr txBox="1"/>
          <p:nvPr/>
        </p:nvSpPr>
        <p:spPr>
          <a:xfrm>
            <a:off x="1990166" y="2210033"/>
            <a:ext cx="7837415" cy="1938992"/>
          </a:xfrm>
          <a:prstGeom prst="rect">
            <a:avLst/>
          </a:prstGeom>
          <a:noFill/>
        </p:spPr>
        <p:txBody>
          <a:bodyPr wrap="square" rtlCol="0">
            <a:spAutoFit/>
          </a:bodyPr>
          <a:lstStyle/>
          <a:p>
            <a:pPr algn="ctr"/>
            <a:r>
              <a:rPr lang="en-US" sz="2000" dirty="0">
                <a:solidFill>
                  <a:srgbClr val="4D4D4D"/>
                </a:solidFill>
                <a:latin typeface="Tw Cen MT" panose="020B0602020104020603" pitchFamily="34" charset="0"/>
              </a:rPr>
              <a:t>eGO is a web application which is used to facilitate and make things handy for the EV users like finding EV charging stations and connecting with other plug-in vehicle owners. It’s the completely public EV charging map over India, with every major distributor of charging stations. It also solves the range anxiety problems for the users, interoperability of data and build the ecosystem for this growing revolution in automobiles. </a:t>
            </a:r>
          </a:p>
        </p:txBody>
      </p:sp>
      <p:sp>
        <p:nvSpPr>
          <p:cNvPr id="12" name="TextBox 11">
            <a:extLst>
              <a:ext uri="{FF2B5EF4-FFF2-40B4-BE49-F238E27FC236}">
                <a16:creationId xmlns:a16="http://schemas.microsoft.com/office/drawing/2014/main" id="{8D932478-3185-4E8F-B705-23B7590135E2}"/>
              </a:ext>
            </a:extLst>
          </p:cNvPr>
          <p:cNvSpPr txBox="1"/>
          <p:nvPr/>
        </p:nvSpPr>
        <p:spPr>
          <a:xfrm>
            <a:off x="2210464" y="4651045"/>
            <a:ext cx="2772461" cy="400110"/>
          </a:xfrm>
          <a:prstGeom prst="rect">
            <a:avLst/>
          </a:prstGeom>
          <a:noFill/>
        </p:spPr>
        <p:txBody>
          <a:bodyPr wrap="square" rtlCol="0">
            <a:spAutoFit/>
          </a:bodyPr>
          <a:lstStyle/>
          <a:p>
            <a:pPr algn="ctr"/>
            <a:r>
              <a:rPr lang="en-US" sz="2000" dirty="0">
                <a:solidFill>
                  <a:srgbClr val="039093"/>
                </a:solidFill>
                <a:latin typeface="Tw Cen MT" panose="020B0602020104020603" pitchFamily="34" charset="0"/>
              </a:rPr>
              <a:t>PROBLEM STATEMENT:</a:t>
            </a:r>
          </a:p>
        </p:txBody>
      </p:sp>
      <p:sp>
        <p:nvSpPr>
          <p:cNvPr id="13" name="TextBox 12">
            <a:extLst>
              <a:ext uri="{FF2B5EF4-FFF2-40B4-BE49-F238E27FC236}">
                <a16:creationId xmlns:a16="http://schemas.microsoft.com/office/drawing/2014/main" id="{EC159B84-5216-4642-9256-BAAAE4FCA0AB}"/>
              </a:ext>
            </a:extLst>
          </p:cNvPr>
          <p:cNvSpPr txBox="1"/>
          <p:nvPr/>
        </p:nvSpPr>
        <p:spPr>
          <a:xfrm>
            <a:off x="3121873" y="4643216"/>
            <a:ext cx="6883185" cy="400110"/>
          </a:xfrm>
          <a:prstGeom prst="rect">
            <a:avLst/>
          </a:prstGeom>
          <a:noFill/>
        </p:spPr>
        <p:txBody>
          <a:bodyPr wrap="square" rtlCol="0">
            <a:spAutoFit/>
          </a:bodyPr>
          <a:lstStyle/>
          <a:p>
            <a:pPr algn="ctr"/>
            <a:r>
              <a:rPr lang="it-IT" sz="2000" dirty="0">
                <a:solidFill>
                  <a:srgbClr val="4D4D4D"/>
                </a:solidFill>
              </a:rPr>
              <a:t>Electrical Vehicle(EV) Ecosystem</a:t>
            </a:r>
            <a:endParaRPr lang="en-US" sz="2400" dirty="0">
              <a:solidFill>
                <a:srgbClr val="4D4D4D"/>
              </a:solidFill>
              <a:latin typeface="Tw Cen MT" panose="020B0602020104020603" pitchFamily="34" charset="0"/>
            </a:endParaRPr>
          </a:p>
        </p:txBody>
      </p:sp>
      <p:sp>
        <p:nvSpPr>
          <p:cNvPr id="14" name="TextBox 13">
            <a:extLst>
              <a:ext uri="{FF2B5EF4-FFF2-40B4-BE49-F238E27FC236}">
                <a16:creationId xmlns:a16="http://schemas.microsoft.com/office/drawing/2014/main" id="{5003D723-A1C0-46DE-8E46-6E2D0C907895}"/>
              </a:ext>
            </a:extLst>
          </p:cNvPr>
          <p:cNvSpPr txBox="1"/>
          <p:nvPr/>
        </p:nvSpPr>
        <p:spPr>
          <a:xfrm>
            <a:off x="2684485" y="4979516"/>
            <a:ext cx="2772461" cy="400110"/>
          </a:xfrm>
          <a:prstGeom prst="rect">
            <a:avLst/>
          </a:prstGeom>
          <a:noFill/>
        </p:spPr>
        <p:txBody>
          <a:bodyPr wrap="square" rtlCol="0">
            <a:spAutoFit/>
          </a:bodyPr>
          <a:lstStyle/>
          <a:p>
            <a:pPr algn="ctr"/>
            <a:r>
              <a:rPr lang="en-US" sz="2000" dirty="0">
                <a:solidFill>
                  <a:srgbClr val="039093"/>
                </a:solidFill>
                <a:latin typeface="Tw Cen MT" panose="020B0602020104020603" pitchFamily="34" charset="0"/>
              </a:rPr>
              <a:t>TEAM NAME:</a:t>
            </a:r>
          </a:p>
        </p:txBody>
      </p:sp>
      <p:sp>
        <p:nvSpPr>
          <p:cNvPr id="21" name="TextBox 20">
            <a:extLst>
              <a:ext uri="{FF2B5EF4-FFF2-40B4-BE49-F238E27FC236}">
                <a16:creationId xmlns:a16="http://schemas.microsoft.com/office/drawing/2014/main" id="{8A076388-3F39-4180-932A-9C4B834B8BBF}"/>
              </a:ext>
            </a:extLst>
          </p:cNvPr>
          <p:cNvSpPr txBox="1"/>
          <p:nvPr/>
        </p:nvSpPr>
        <p:spPr>
          <a:xfrm>
            <a:off x="3387185" y="4971687"/>
            <a:ext cx="4437539" cy="400110"/>
          </a:xfrm>
          <a:prstGeom prst="rect">
            <a:avLst/>
          </a:prstGeom>
          <a:noFill/>
        </p:spPr>
        <p:txBody>
          <a:bodyPr wrap="square" rtlCol="0">
            <a:spAutoFit/>
          </a:bodyPr>
          <a:lstStyle/>
          <a:p>
            <a:pPr algn="ctr"/>
            <a:r>
              <a:rPr lang="it-IT" sz="2000" dirty="0">
                <a:solidFill>
                  <a:srgbClr val="4D4D4D"/>
                </a:solidFill>
                <a:latin typeface="Tw Cen MT" panose="020B0602020104020603" pitchFamily="34" charset="0"/>
              </a:rPr>
              <a:t>BUG SLAYERS</a:t>
            </a:r>
            <a:endParaRPr lang="en-US" sz="2000" dirty="0">
              <a:solidFill>
                <a:srgbClr val="4D4D4D"/>
              </a:solidFill>
              <a:latin typeface="Tw Cen MT" panose="020B0602020104020603" pitchFamily="34" charset="0"/>
            </a:endParaRPr>
          </a:p>
        </p:txBody>
      </p:sp>
      <p:sp>
        <p:nvSpPr>
          <p:cNvPr id="24" name="TextBox 23">
            <a:extLst>
              <a:ext uri="{FF2B5EF4-FFF2-40B4-BE49-F238E27FC236}">
                <a16:creationId xmlns:a16="http://schemas.microsoft.com/office/drawing/2014/main" id="{991F7986-655B-4028-8F55-96099C86E050}"/>
              </a:ext>
            </a:extLst>
          </p:cNvPr>
          <p:cNvSpPr txBox="1"/>
          <p:nvPr/>
        </p:nvSpPr>
        <p:spPr>
          <a:xfrm>
            <a:off x="2612606" y="5291713"/>
            <a:ext cx="2772461" cy="400110"/>
          </a:xfrm>
          <a:prstGeom prst="rect">
            <a:avLst/>
          </a:prstGeom>
          <a:noFill/>
        </p:spPr>
        <p:txBody>
          <a:bodyPr wrap="square" rtlCol="0">
            <a:spAutoFit/>
          </a:bodyPr>
          <a:lstStyle/>
          <a:p>
            <a:pPr algn="ctr"/>
            <a:r>
              <a:rPr lang="en-US" sz="2000" dirty="0">
                <a:solidFill>
                  <a:srgbClr val="039093"/>
                </a:solidFill>
                <a:latin typeface="Tw Cen MT" panose="020B0602020104020603" pitchFamily="34" charset="0"/>
              </a:rPr>
              <a:t>TEAM LEADER:</a:t>
            </a:r>
          </a:p>
        </p:txBody>
      </p:sp>
      <p:sp>
        <p:nvSpPr>
          <p:cNvPr id="25" name="TextBox 24">
            <a:extLst>
              <a:ext uri="{FF2B5EF4-FFF2-40B4-BE49-F238E27FC236}">
                <a16:creationId xmlns:a16="http://schemas.microsoft.com/office/drawing/2014/main" id="{AEB747C7-EACA-4DB5-9F78-B406A94888D2}"/>
              </a:ext>
            </a:extLst>
          </p:cNvPr>
          <p:cNvSpPr txBox="1"/>
          <p:nvPr/>
        </p:nvSpPr>
        <p:spPr>
          <a:xfrm>
            <a:off x="3787914" y="5283884"/>
            <a:ext cx="4243853" cy="400110"/>
          </a:xfrm>
          <a:prstGeom prst="rect">
            <a:avLst/>
          </a:prstGeom>
          <a:noFill/>
        </p:spPr>
        <p:txBody>
          <a:bodyPr wrap="square" rtlCol="0">
            <a:spAutoFit/>
          </a:bodyPr>
          <a:lstStyle/>
          <a:p>
            <a:pPr algn="ctr"/>
            <a:r>
              <a:rPr lang="it-IT" sz="2000" dirty="0">
                <a:solidFill>
                  <a:srgbClr val="4D4D4D"/>
                </a:solidFill>
                <a:latin typeface="Tw Cen MT" panose="020B0602020104020603" pitchFamily="34" charset="0"/>
              </a:rPr>
              <a:t>Vishesh Maheshwari</a:t>
            </a:r>
            <a:endParaRPr lang="en-US" sz="2000" dirty="0">
              <a:solidFill>
                <a:srgbClr val="4D4D4D"/>
              </a:solidFill>
              <a:latin typeface="Tw Cen MT" panose="020B0602020104020603" pitchFamily="34" charset="0"/>
            </a:endParaRPr>
          </a:p>
        </p:txBody>
      </p:sp>
      <p:sp>
        <p:nvSpPr>
          <p:cNvPr id="26" name="TextBox 25">
            <a:extLst>
              <a:ext uri="{FF2B5EF4-FFF2-40B4-BE49-F238E27FC236}">
                <a16:creationId xmlns:a16="http://schemas.microsoft.com/office/drawing/2014/main" id="{D7CF1C58-D517-4045-BF45-DD8E77D67D86}"/>
              </a:ext>
            </a:extLst>
          </p:cNvPr>
          <p:cNvSpPr txBox="1"/>
          <p:nvPr/>
        </p:nvSpPr>
        <p:spPr>
          <a:xfrm>
            <a:off x="2828009" y="5883785"/>
            <a:ext cx="2772461" cy="400110"/>
          </a:xfrm>
          <a:prstGeom prst="rect">
            <a:avLst/>
          </a:prstGeom>
          <a:noFill/>
        </p:spPr>
        <p:txBody>
          <a:bodyPr wrap="square" rtlCol="0">
            <a:spAutoFit/>
          </a:bodyPr>
          <a:lstStyle/>
          <a:p>
            <a:pPr algn="ctr"/>
            <a:r>
              <a:rPr lang="en-US" sz="2000" dirty="0">
                <a:solidFill>
                  <a:srgbClr val="039093"/>
                </a:solidFill>
                <a:latin typeface="Tw Cen MT" panose="020B0602020104020603" pitchFamily="34" charset="0"/>
              </a:rPr>
              <a:t>COLLEGE:</a:t>
            </a:r>
          </a:p>
        </p:txBody>
      </p:sp>
      <p:sp>
        <p:nvSpPr>
          <p:cNvPr id="27" name="TextBox 26">
            <a:extLst>
              <a:ext uri="{FF2B5EF4-FFF2-40B4-BE49-F238E27FC236}">
                <a16:creationId xmlns:a16="http://schemas.microsoft.com/office/drawing/2014/main" id="{7C4E4C76-74A3-492C-88C4-9E06781CBD41}"/>
              </a:ext>
            </a:extLst>
          </p:cNvPr>
          <p:cNvSpPr txBox="1"/>
          <p:nvPr/>
        </p:nvSpPr>
        <p:spPr>
          <a:xfrm>
            <a:off x="4813845" y="5867078"/>
            <a:ext cx="5733995" cy="400110"/>
          </a:xfrm>
          <a:prstGeom prst="rect">
            <a:avLst/>
          </a:prstGeom>
          <a:noFill/>
        </p:spPr>
        <p:txBody>
          <a:bodyPr wrap="square" rtlCol="0">
            <a:spAutoFit/>
          </a:bodyPr>
          <a:lstStyle/>
          <a:p>
            <a:pPr algn="ctr"/>
            <a:r>
              <a:rPr lang="it-IT" sz="2000" dirty="0">
                <a:solidFill>
                  <a:srgbClr val="4D4D4D"/>
                </a:solidFill>
              </a:rPr>
              <a:t>Institute of Engineering and Technology, DAVV, Indore</a:t>
            </a:r>
            <a:endParaRPr lang="en-US" sz="2400" dirty="0">
              <a:solidFill>
                <a:srgbClr val="4D4D4D"/>
              </a:solidFill>
              <a:latin typeface="Tw Cen MT" panose="020B0602020104020603" pitchFamily="34" charset="0"/>
            </a:endParaRPr>
          </a:p>
        </p:txBody>
      </p:sp>
      <p:cxnSp>
        <p:nvCxnSpPr>
          <p:cNvPr id="3" name="Straight Connector 2">
            <a:extLst>
              <a:ext uri="{FF2B5EF4-FFF2-40B4-BE49-F238E27FC236}">
                <a16:creationId xmlns:a16="http://schemas.microsoft.com/office/drawing/2014/main" id="{D38092F7-51E4-4526-8050-702F11167357}"/>
              </a:ext>
            </a:extLst>
          </p:cNvPr>
          <p:cNvCxnSpPr>
            <a:cxnSpLocks/>
          </p:cNvCxnSpPr>
          <p:nvPr/>
        </p:nvCxnSpPr>
        <p:spPr>
          <a:xfrm>
            <a:off x="7643970" y="1286976"/>
            <a:ext cx="853440" cy="0"/>
          </a:xfrm>
          <a:prstGeom prst="line">
            <a:avLst/>
          </a:prstGeom>
          <a:ln w="76200">
            <a:solidFill>
              <a:srgbClr val="92D050"/>
            </a:solidFill>
          </a:ln>
          <a:scene3d>
            <a:camera prst="orthographicFront"/>
            <a:lightRig rig="threePt" dir="t"/>
          </a:scene3d>
          <a:sp3d>
            <a:bevelT w="101600" prst="riblet"/>
          </a:sp3d>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D207D42F-8490-4720-AE2A-6E39AAED0637}"/>
              </a:ext>
            </a:extLst>
          </p:cNvPr>
          <p:cNvCxnSpPr>
            <a:cxnSpLocks/>
          </p:cNvCxnSpPr>
          <p:nvPr/>
        </p:nvCxnSpPr>
        <p:spPr>
          <a:xfrm>
            <a:off x="7748134" y="1473800"/>
            <a:ext cx="1005840" cy="0"/>
          </a:xfrm>
          <a:prstGeom prst="line">
            <a:avLst/>
          </a:prstGeom>
          <a:ln w="76200">
            <a:solidFill>
              <a:srgbClr val="92D050"/>
            </a:solidFill>
          </a:ln>
          <a:scene3d>
            <a:camera prst="orthographicFront"/>
            <a:lightRig rig="threePt" dir="t"/>
          </a:scene3d>
          <a:sp3d>
            <a:bevelT w="101600" prst="riblet"/>
          </a:sp3d>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D096B8EF-0A4D-4941-BC51-38DA6F2EC75E}"/>
              </a:ext>
            </a:extLst>
          </p:cNvPr>
          <p:cNvCxnSpPr>
            <a:cxnSpLocks/>
          </p:cNvCxnSpPr>
          <p:nvPr/>
        </p:nvCxnSpPr>
        <p:spPr>
          <a:xfrm>
            <a:off x="7645252" y="1653034"/>
            <a:ext cx="843280" cy="0"/>
          </a:xfrm>
          <a:prstGeom prst="line">
            <a:avLst/>
          </a:prstGeom>
          <a:ln w="76200">
            <a:solidFill>
              <a:srgbClr val="92D050"/>
            </a:solidFill>
          </a:ln>
          <a:scene3d>
            <a:camera prst="orthographicFront"/>
            <a:lightRig rig="threePt" dir="t"/>
          </a:scene3d>
          <a:sp3d>
            <a:bevelT w="101600" prst="riblet"/>
          </a:sp3d>
        </p:spPr>
        <p:style>
          <a:lnRef idx="3">
            <a:schemeClr val="accent6"/>
          </a:lnRef>
          <a:fillRef idx="0">
            <a:schemeClr val="accent6"/>
          </a:fillRef>
          <a:effectRef idx="2">
            <a:schemeClr val="accent6"/>
          </a:effectRef>
          <a:fontRef idx="minor">
            <a:schemeClr val="tx1"/>
          </a:fontRef>
        </p:style>
      </p:cxnSp>
      <p:sp>
        <p:nvSpPr>
          <p:cNvPr id="5" name="Rectangle 4">
            <a:extLst>
              <a:ext uri="{FF2B5EF4-FFF2-40B4-BE49-F238E27FC236}">
                <a16:creationId xmlns:a16="http://schemas.microsoft.com/office/drawing/2014/main" id="{9E1061BA-7383-4837-BBEB-7CD37E4FFF8E}"/>
              </a:ext>
            </a:extLst>
          </p:cNvPr>
          <p:cNvSpPr/>
          <p:nvPr/>
        </p:nvSpPr>
        <p:spPr>
          <a:xfrm rot="-2700000">
            <a:off x="3357309" y="282924"/>
            <a:ext cx="1069524" cy="2215991"/>
          </a:xfrm>
          <a:prstGeom prst="rect">
            <a:avLst/>
          </a:prstGeom>
        </p:spPr>
        <p:txBody>
          <a:bodyPr wrap="none">
            <a:spAutoFit/>
          </a:bodyPr>
          <a:lstStyle/>
          <a:p>
            <a:r>
              <a:rPr lang="en-US" sz="13800" dirty="0">
                <a:solidFill>
                  <a:srgbClr val="EF3078"/>
                </a:solidFill>
                <a:effectLst>
                  <a:innerShdw blurRad="63500" dist="50800" dir="10800000">
                    <a:prstClr val="black">
                      <a:alpha val="50000"/>
                    </a:prstClr>
                  </a:innerShdw>
                </a:effectLst>
                <a:latin typeface="Tw Cen MT" panose="020B0602020104020603" pitchFamily="34" charset="0"/>
              </a:rPr>
              <a:t>e</a:t>
            </a:r>
            <a:endParaRPr lang="en-IN" sz="2400" dirty="0">
              <a:effectLst>
                <a:innerShdw blurRad="63500" dist="50800" dir="10800000">
                  <a:prstClr val="black">
                    <a:alpha val="50000"/>
                  </a:prstClr>
                </a:innerShdw>
              </a:effectLst>
            </a:endParaRPr>
          </a:p>
        </p:txBody>
      </p:sp>
      <p:sp>
        <p:nvSpPr>
          <p:cNvPr id="19" name="TextBox 18">
            <a:extLst>
              <a:ext uri="{FF2B5EF4-FFF2-40B4-BE49-F238E27FC236}">
                <a16:creationId xmlns:a16="http://schemas.microsoft.com/office/drawing/2014/main" id="{87871ED6-F4D8-4C4E-B907-18AE6677E712}"/>
              </a:ext>
            </a:extLst>
          </p:cNvPr>
          <p:cNvSpPr txBox="1"/>
          <p:nvPr/>
        </p:nvSpPr>
        <p:spPr>
          <a:xfrm>
            <a:off x="2410558" y="5592283"/>
            <a:ext cx="2772461" cy="400110"/>
          </a:xfrm>
          <a:prstGeom prst="rect">
            <a:avLst/>
          </a:prstGeom>
          <a:noFill/>
        </p:spPr>
        <p:txBody>
          <a:bodyPr wrap="square" rtlCol="0">
            <a:spAutoFit/>
          </a:bodyPr>
          <a:lstStyle/>
          <a:p>
            <a:pPr algn="ctr"/>
            <a:r>
              <a:rPr lang="en-US" sz="2000" dirty="0">
                <a:solidFill>
                  <a:srgbClr val="039093"/>
                </a:solidFill>
                <a:latin typeface="Tw Cen MT" panose="020B0602020104020603" pitchFamily="34" charset="0"/>
              </a:rPr>
              <a:t>DOMAIN BUCKET:</a:t>
            </a:r>
          </a:p>
        </p:txBody>
      </p:sp>
      <p:sp>
        <p:nvSpPr>
          <p:cNvPr id="20" name="TextBox 19">
            <a:extLst>
              <a:ext uri="{FF2B5EF4-FFF2-40B4-BE49-F238E27FC236}">
                <a16:creationId xmlns:a16="http://schemas.microsoft.com/office/drawing/2014/main" id="{E8CBE338-F3D9-492E-AFD6-3BC2FC779519}"/>
              </a:ext>
            </a:extLst>
          </p:cNvPr>
          <p:cNvSpPr txBox="1"/>
          <p:nvPr/>
        </p:nvSpPr>
        <p:spPr>
          <a:xfrm>
            <a:off x="4610791" y="5584454"/>
            <a:ext cx="4690484" cy="400110"/>
          </a:xfrm>
          <a:prstGeom prst="rect">
            <a:avLst/>
          </a:prstGeom>
          <a:noFill/>
        </p:spPr>
        <p:txBody>
          <a:bodyPr wrap="square" rtlCol="0">
            <a:spAutoFit/>
          </a:bodyPr>
          <a:lstStyle/>
          <a:p>
            <a:pPr algn="ctr"/>
            <a:r>
              <a:rPr lang="it-IT" sz="2000" dirty="0">
                <a:solidFill>
                  <a:srgbClr val="4D4D4D"/>
                </a:solidFill>
                <a:latin typeface="Tw Cen MT" panose="020B0602020104020603" pitchFamily="34" charset="0"/>
              </a:rPr>
              <a:t>Software-Web Application Development</a:t>
            </a:r>
            <a:endParaRPr lang="en-US" sz="2000" dirty="0">
              <a:solidFill>
                <a:srgbClr val="4D4D4D"/>
              </a:solidFill>
              <a:latin typeface="Tw Cen MT" panose="020B0602020104020603" pitchFamily="34" charset="0"/>
            </a:endParaRPr>
          </a:p>
        </p:txBody>
      </p:sp>
    </p:spTree>
    <p:extLst>
      <p:ext uri="{BB962C8B-B14F-4D97-AF65-F5344CB8AC3E}">
        <p14:creationId xmlns:p14="http://schemas.microsoft.com/office/powerpoint/2010/main" val="66964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9" name="Freeform 9">
            <a:extLst>
              <a:ext uri="{FF2B5EF4-FFF2-40B4-BE49-F238E27FC236}">
                <a16:creationId xmlns:a16="http://schemas.microsoft.com/office/drawing/2014/main" id="{B7D9580D-7331-4253-B765-E3FFB59128A2}"/>
              </a:ext>
            </a:extLst>
          </p:cNvPr>
          <p:cNvSpPr>
            <a:spLocks/>
          </p:cNvSpPr>
          <p:nvPr/>
        </p:nvSpPr>
        <p:spPr bwMode="auto">
          <a:xfrm>
            <a:off x="1166709" y="503160"/>
            <a:ext cx="10312597" cy="717947"/>
          </a:xfrm>
          <a:custGeom>
            <a:avLst/>
            <a:gdLst/>
            <a:ahLst/>
            <a:cxnLst>
              <a:cxn ang="0">
                <a:pos x="818" y="603"/>
              </a:cxn>
              <a:cxn ang="0">
                <a:pos x="0" y="603"/>
              </a:cxn>
              <a:cxn ang="0">
                <a:pos x="0" y="0"/>
              </a:cxn>
              <a:cxn ang="0">
                <a:pos x="818" y="0"/>
              </a:cxn>
              <a:cxn ang="0">
                <a:pos x="1033" y="302"/>
              </a:cxn>
              <a:cxn ang="0">
                <a:pos x="818" y="603"/>
              </a:cxn>
            </a:cxnLst>
            <a:rect l="0" t="0" r="r" b="b"/>
            <a:pathLst>
              <a:path w="1033" h="603">
                <a:moveTo>
                  <a:pt x="818" y="603"/>
                </a:moveTo>
                <a:lnTo>
                  <a:pt x="0" y="603"/>
                </a:lnTo>
                <a:lnTo>
                  <a:pt x="0" y="0"/>
                </a:lnTo>
                <a:lnTo>
                  <a:pt x="818" y="0"/>
                </a:lnTo>
                <a:lnTo>
                  <a:pt x="1033" y="302"/>
                </a:lnTo>
                <a:lnTo>
                  <a:pt x="818" y="603"/>
                </a:lnTo>
                <a:close/>
              </a:path>
            </a:pathLst>
          </a:custGeom>
          <a:gradFill>
            <a:gsLst>
              <a:gs pos="0">
                <a:schemeClr val="accent1"/>
              </a:gs>
              <a:gs pos="100000">
                <a:schemeClr val="accent1">
                  <a:lumMod val="50000"/>
                </a:schemeClr>
              </a:gs>
            </a:gsLst>
            <a:lin ang="10800000" scaled="1"/>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68580" tIns="34290" rIns="68580" bIns="34290" numCol="1" anchor="t" anchorCtr="0" compatLnSpc="1">
            <a:prstTxWarp prst="textNoShape">
              <a:avLst/>
            </a:prstTxWarp>
          </a:bodyPr>
          <a:lstStyle/>
          <a:p>
            <a:endParaRPr lang="en-US" sz="1350"/>
          </a:p>
        </p:txBody>
      </p:sp>
      <p:sp>
        <p:nvSpPr>
          <p:cNvPr id="147" name="TextBox 146">
            <a:extLst>
              <a:ext uri="{FF2B5EF4-FFF2-40B4-BE49-F238E27FC236}">
                <a16:creationId xmlns:a16="http://schemas.microsoft.com/office/drawing/2014/main" id="{EFF9EB08-F173-4B78-A090-A0D3E82A3540}"/>
              </a:ext>
            </a:extLst>
          </p:cNvPr>
          <p:cNvSpPr txBox="1"/>
          <p:nvPr/>
        </p:nvSpPr>
        <p:spPr>
          <a:xfrm>
            <a:off x="2115883" y="472668"/>
            <a:ext cx="7593902" cy="707886"/>
          </a:xfrm>
          <a:prstGeom prst="rect">
            <a:avLst/>
          </a:prstGeom>
          <a:noFill/>
        </p:spPr>
        <p:txBody>
          <a:bodyPr wrap="square" rtlCol="0">
            <a:spAutoFit/>
          </a:bodyPr>
          <a:lstStyle/>
          <a:p>
            <a:pPr algn="ctr"/>
            <a:r>
              <a:rPr lang="en-US" sz="4000" dirty="0">
                <a:ln w="0"/>
                <a:solidFill>
                  <a:schemeClr val="bg1"/>
                </a:solidFill>
                <a:effectLst>
                  <a:innerShdw blurRad="63500" dist="50800" dir="13500000">
                    <a:prstClr val="black">
                      <a:alpha val="50000"/>
                    </a:prstClr>
                  </a:innerShdw>
                </a:effectLst>
                <a:latin typeface="Tw Cen MT" panose="020B0602020104020603" pitchFamily="34" charset="0"/>
              </a:rPr>
              <a:t>Problem Statement Details</a:t>
            </a:r>
          </a:p>
        </p:txBody>
      </p:sp>
      <p:grpSp>
        <p:nvGrpSpPr>
          <p:cNvPr id="150" name="Group 149">
            <a:extLst>
              <a:ext uri="{FF2B5EF4-FFF2-40B4-BE49-F238E27FC236}">
                <a16:creationId xmlns:a16="http://schemas.microsoft.com/office/drawing/2014/main" id="{E46C6521-870B-4A28-99D8-29B4E941BE48}"/>
              </a:ext>
            </a:extLst>
          </p:cNvPr>
          <p:cNvGrpSpPr/>
          <p:nvPr/>
        </p:nvGrpSpPr>
        <p:grpSpPr>
          <a:xfrm>
            <a:off x="825701" y="350705"/>
            <a:ext cx="735806" cy="1031081"/>
            <a:chOff x="3886200" y="3349625"/>
            <a:chExt cx="981075" cy="1374775"/>
          </a:xfrm>
        </p:grpSpPr>
        <p:sp>
          <p:nvSpPr>
            <p:cNvPr id="151" name="Freeform 10">
              <a:extLst>
                <a:ext uri="{FF2B5EF4-FFF2-40B4-BE49-F238E27FC236}">
                  <a16:creationId xmlns:a16="http://schemas.microsoft.com/office/drawing/2014/main" id="{F44A701D-7280-46DA-A806-2F4FDA4C2571}"/>
                </a:ext>
              </a:extLst>
            </p:cNvPr>
            <p:cNvSpPr>
              <a:spLocks/>
            </p:cNvSpPr>
            <p:nvPr/>
          </p:nvSpPr>
          <p:spPr bwMode="auto">
            <a:xfrm>
              <a:off x="3886200" y="3565525"/>
              <a:ext cx="981075" cy="1158875"/>
            </a:xfrm>
            <a:custGeom>
              <a:avLst/>
              <a:gdLst/>
              <a:ahLst/>
              <a:cxnLst>
                <a:cxn ang="0">
                  <a:pos x="0" y="0"/>
                </a:cxn>
                <a:cxn ang="0">
                  <a:pos x="0" y="468"/>
                </a:cxn>
                <a:cxn ang="0">
                  <a:pos x="244" y="575"/>
                </a:cxn>
                <a:cxn ang="0">
                  <a:pos x="487" y="468"/>
                </a:cxn>
                <a:cxn ang="0">
                  <a:pos x="487" y="0"/>
                </a:cxn>
                <a:cxn ang="0">
                  <a:pos x="0" y="0"/>
                </a:cxn>
              </a:cxnLst>
              <a:rect l="0" t="0" r="r" b="b"/>
              <a:pathLst>
                <a:path w="487" h="575">
                  <a:moveTo>
                    <a:pt x="0" y="0"/>
                  </a:moveTo>
                  <a:cubicBezTo>
                    <a:pt x="0" y="468"/>
                    <a:pt x="0" y="468"/>
                    <a:pt x="0" y="468"/>
                  </a:cubicBezTo>
                  <a:cubicBezTo>
                    <a:pt x="0" y="527"/>
                    <a:pt x="109" y="575"/>
                    <a:pt x="244" y="575"/>
                  </a:cubicBezTo>
                  <a:cubicBezTo>
                    <a:pt x="378" y="575"/>
                    <a:pt x="487" y="527"/>
                    <a:pt x="487" y="468"/>
                  </a:cubicBezTo>
                  <a:cubicBezTo>
                    <a:pt x="487" y="0"/>
                    <a:pt x="487" y="0"/>
                    <a:pt x="487" y="0"/>
                  </a:cubicBezTo>
                  <a:lnTo>
                    <a:pt x="0" y="0"/>
                  </a:lnTo>
                  <a:close/>
                </a:path>
              </a:pathLst>
            </a:custGeom>
            <a:gradFill flip="none" rotWithShape="1">
              <a:gsLst>
                <a:gs pos="0">
                  <a:schemeClr val="accent1"/>
                </a:gs>
                <a:gs pos="50000">
                  <a:schemeClr val="accent1">
                    <a:lumMod val="60000"/>
                    <a:lumOff val="40000"/>
                  </a:schemeClr>
                </a:gs>
                <a:gs pos="100000">
                  <a:schemeClr val="accent1"/>
                </a:gs>
              </a:gsLst>
              <a:lin ang="0" scaled="1"/>
              <a:tileRect/>
            </a:gra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2" name="Oval 11">
              <a:extLst>
                <a:ext uri="{FF2B5EF4-FFF2-40B4-BE49-F238E27FC236}">
                  <a16:creationId xmlns:a16="http://schemas.microsoft.com/office/drawing/2014/main" id="{2C7A60BA-DBBD-4096-BD36-0E40EFFCDA23}"/>
                </a:ext>
              </a:extLst>
            </p:cNvPr>
            <p:cNvSpPr>
              <a:spLocks noChangeArrowheads="1"/>
            </p:cNvSpPr>
            <p:nvPr/>
          </p:nvSpPr>
          <p:spPr bwMode="auto">
            <a:xfrm>
              <a:off x="3886200" y="3349625"/>
              <a:ext cx="981075" cy="433388"/>
            </a:xfrm>
            <a:prstGeom prst="ellipse">
              <a:avLst/>
            </a:pr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grpSp>
      <p:graphicFrame>
        <p:nvGraphicFramePr>
          <p:cNvPr id="3" name="Table 5">
            <a:extLst>
              <a:ext uri="{FF2B5EF4-FFF2-40B4-BE49-F238E27FC236}">
                <a16:creationId xmlns:a16="http://schemas.microsoft.com/office/drawing/2014/main" id="{AB80516F-8F84-4BC9-BC16-AF6F5EFFAD0F}"/>
              </a:ext>
            </a:extLst>
          </p:cNvPr>
          <p:cNvGraphicFramePr>
            <a:graphicFrameLocks noGrp="1"/>
          </p:cNvGraphicFramePr>
          <p:nvPr>
            <p:extLst>
              <p:ext uri="{D42A27DB-BD31-4B8C-83A1-F6EECF244321}">
                <p14:modId xmlns:p14="http://schemas.microsoft.com/office/powerpoint/2010/main" val="294795330"/>
              </p:ext>
            </p:extLst>
          </p:nvPr>
        </p:nvGraphicFramePr>
        <p:xfrm>
          <a:off x="1166710" y="2076193"/>
          <a:ext cx="9826188" cy="3240000"/>
        </p:xfrm>
        <a:graphic>
          <a:graphicData uri="http://schemas.openxmlformats.org/drawingml/2006/table">
            <a:tbl>
              <a:tblPr firstRow="1" bandRow="1">
                <a:tableStyleId>{BC89EF96-8CEA-46FF-86C4-4CE0E7609802}</a:tableStyleId>
              </a:tblPr>
              <a:tblGrid>
                <a:gridCol w="2347372">
                  <a:extLst>
                    <a:ext uri="{9D8B030D-6E8A-4147-A177-3AD203B41FA5}">
                      <a16:colId xmlns:a16="http://schemas.microsoft.com/office/drawing/2014/main" val="2398254477"/>
                    </a:ext>
                  </a:extLst>
                </a:gridCol>
                <a:gridCol w="7478816">
                  <a:extLst>
                    <a:ext uri="{9D8B030D-6E8A-4147-A177-3AD203B41FA5}">
                      <a16:colId xmlns:a16="http://schemas.microsoft.com/office/drawing/2014/main" val="3589689989"/>
                    </a:ext>
                  </a:extLst>
                </a:gridCol>
              </a:tblGrid>
              <a:tr h="1836000">
                <a:tc>
                  <a:txBody>
                    <a:bodyPr/>
                    <a:lstStyle/>
                    <a:p>
                      <a:pPr algn="ctr"/>
                      <a:r>
                        <a:rPr lang="en-IN" b="1" dirty="0">
                          <a:latin typeface="Tw Cen MT" panose="020B0602020104020603" pitchFamily="34" charset="0"/>
                        </a:rPr>
                        <a:t>Description</a:t>
                      </a:r>
                    </a:p>
                  </a:txBody>
                  <a:tcPr anchor="ctr"/>
                </a:tc>
                <a:tc>
                  <a:txBody>
                    <a:bodyPr/>
                    <a:lstStyle/>
                    <a:p>
                      <a:pPr algn="ctr"/>
                      <a:r>
                        <a:rPr lang="en-US" b="0" dirty="0">
                          <a:latin typeface="Tw Cen MT" panose="020B0602020104020603" pitchFamily="34" charset="0"/>
                        </a:rPr>
                        <a:t>Electric Vehicle (EV) will be the vehicle of choice soon. However, EV demand on the grid is unknown and EV users have range anxiety. To address these challenges, can we build an EV eco system and connect all players of the eco system? Can we create predictive models for EV demand? How do we provide inter-operability of data and end user applications? For more details please refer to attachment.</a:t>
                      </a:r>
                      <a:endParaRPr lang="en-IN" b="0" dirty="0">
                        <a:latin typeface="Tw Cen MT" panose="020B0602020104020603" pitchFamily="34" charset="0"/>
                      </a:endParaRPr>
                    </a:p>
                  </a:txBody>
                  <a:tcPr anchor="ctr"/>
                </a:tc>
                <a:extLst>
                  <a:ext uri="{0D108BD9-81ED-4DB2-BD59-A6C34878D82A}">
                    <a16:rowId xmlns:a16="http://schemas.microsoft.com/office/drawing/2014/main" val="575818652"/>
                  </a:ext>
                </a:extLst>
              </a:tr>
              <a:tr h="468000">
                <a:tc>
                  <a:txBody>
                    <a:bodyPr/>
                    <a:lstStyle/>
                    <a:p>
                      <a:pPr algn="ctr"/>
                      <a:r>
                        <a:rPr lang="en-IN" b="1" dirty="0">
                          <a:latin typeface="Tw Cen MT" panose="020B0602020104020603" pitchFamily="34" charset="0"/>
                        </a:rPr>
                        <a:t>Organisation</a:t>
                      </a:r>
                    </a:p>
                  </a:txBody>
                  <a:tcPr anchor="ctr"/>
                </a:tc>
                <a:tc>
                  <a:txBody>
                    <a:bodyPr/>
                    <a:lstStyle/>
                    <a:p>
                      <a:pPr algn="ctr"/>
                      <a:r>
                        <a:rPr lang="it-IT" b="0" dirty="0">
                          <a:latin typeface="Tw Cen MT" panose="020B0602020104020603" pitchFamily="34" charset="0"/>
                        </a:rPr>
                        <a:t>VMware Software India Pvt.Ltd. </a:t>
                      </a:r>
                      <a:endParaRPr lang="en-IN" b="0" dirty="0">
                        <a:latin typeface="Tw Cen MT" panose="020B0602020104020603" pitchFamily="34" charset="0"/>
                      </a:endParaRPr>
                    </a:p>
                  </a:txBody>
                  <a:tcPr anchor="ctr"/>
                </a:tc>
                <a:extLst>
                  <a:ext uri="{0D108BD9-81ED-4DB2-BD59-A6C34878D82A}">
                    <a16:rowId xmlns:a16="http://schemas.microsoft.com/office/drawing/2014/main" val="1942839739"/>
                  </a:ext>
                </a:extLst>
              </a:tr>
              <a:tr h="468000">
                <a:tc>
                  <a:txBody>
                    <a:bodyPr/>
                    <a:lstStyle/>
                    <a:p>
                      <a:pPr algn="ctr"/>
                      <a:r>
                        <a:rPr lang="en-IN" b="1" dirty="0">
                          <a:latin typeface="Tw Cen MT" panose="020B0602020104020603" pitchFamily="34" charset="0"/>
                        </a:rPr>
                        <a:t>Category</a:t>
                      </a:r>
                    </a:p>
                  </a:txBody>
                  <a:tcPr anchor="ctr"/>
                </a:tc>
                <a:tc>
                  <a:txBody>
                    <a:bodyPr/>
                    <a:lstStyle/>
                    <a:p>
                      <a:pPr algn="ctr"/>
                      <a:r>
                        <a:rPr lang="en-IN" b="0" dirty="0">
                          <a:latin typeface="Tw Cen MT" panose="020B0602020104020603" pitchFamily="34" charset="0"/>
                        </a:rPr>
                        <a:t>Software</a:t>
                      </a:r>
                    </a:p>
                  </a:txBody>
                  <a:tcPr anchor="ctr"/>
                </a:tc>
                <a:extLst>
                  <a:ext uri="{0D108BD9-81ED-4DB2-BD59-A6C34878D82A}">
                    <a16:rowId xmlns:a16="http://schemas.microsoft.com/office/drawing/2014/main" val="2776723169"/>
                  </a:ext>
                </a:extLst>
              </a:tr>
              <a:tr h="468000">
                <a:tc>
                  <a:txBody>
                    <a:bodyPr/>
                    <a:lstStyle/>
                    <a:p>
                      <a:pPr algn="ctr"/>
                      <a:r>
                        <a:rPr lang="en-IN" b="1" dirty="0">
                          <a:latin typeface="Tw Cen MT" panose="020B0602020104020603" pitchFamily="34" charset="0"/>
                        </a:rPr>
                        <a:t>Domain Bucket</a:t>
                      </a:r>
                    </a:p>
                  </a:txBody>
                  <a:tcPr anchor="ctr"/>
                </a:tc>
                <a:tc>
                  <a:txBody>
                    <a:bodyPr/>
                    <a:lstStyle/>
                    <a:p>
                      <a:pPr algn="ctr"/>
                      <a:r>
                        <a:rPr lang="en-IN" b="0" dirty="0">
                          <a:latin typeface="Tw Cen MT" panose="020B0602020104020603" pitchFamily="34" charset="0"/>
                        </a:rPr>
                        <a:t>Software - Web App development</a:t>
                      </a:r>
                    </a:p>
                  </a:txBody>
                  <a:tcPr anchor="ctr"/>
                </a:tc>
                <a:extLst>
                  <a:ext uri="{0D108BD9-81ED-4DB2-BD59-A6C34878D82A}">
                    <a16:rowId xmlns:a16="http://schemas.microsoft.com/office/drawing/2014/main" val="3549786326"/>
                  </a:ext>
                </a:extLst>
              </a:tr>
            </a:tbl>
          </a:graphicData>
        </a:graphic>
      </p:graphicFrame>
    </p:spTree>
    <p:extLst>
      <p:ext uri="{BB962C8B-B14F-4D97-AF65-F5344CB8AC3E}">
        <p14:creationId xmlns:p14="http://schemas.microsoft.com/office/powerpoint/2010/main" val="23795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2AA4F0-B3C7-4DB6-A878-5DBDC627DA41}"/>
              </a:ext>
            </a:extLst>
          </p:cNvPr>
          <p:cNvSpPr/>
          <p:nvPr/>
        </p:nvSpPr>
        <p:spPr>
          <a:xfrm>
            <a:off x="392006" y="1422781"/>
            <a:ext cx="5127848" cy="4720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DDD68F07-3678-4325-A204-F98A3154A231}"/>
              </a:ext>
            </a:extLst>
          </p:cNvPr>
          <p:cNvSpPr txBox="1"/>
          <p:nvPr/>
        </p:nvSpPr>
        <p:spPr>
          <a:xfrm>
            <a:off x="2093035" y="2123084"/>
            <a:ext cx="1746375" cy="461665"/>
          </a:xfrm>
          <a:prstGeom prst="rect">
            <a:avLst/>
          </a:prstGeom>
          <a:solidFill>
            <a:schemeClr val="bg1"/>
          </a:solidFill>
        </p:spPr>
        <p:txBody>
          <a:bodyPr wrap="square" rtlCol="0">
            <a:spAutoFit/>
          </a:bodyPr>
          <a:lstStyle/>
          <a:p>
            <a:pPr algn="ctr"/>
            <a:r>
              <a:rPr lang="en-US" sz="2400" b="1" dirty="0">
                <a:solidFill>
                  <a:srgbClr val="FFC000"/>
                </a:solidFill>
                <a:latin typeface="Tw Cen MT" panose="020B0602020104020603" pitchFamily="34" charset="0"/>
              </a:rPr>
              <a:t>Challenges</a:t>
            </a:r>
          </a:p>
        </p:txBody>
      </p:sp>
      <p:sp>
        <p:nvSpPr>
          <p:cNvPr id="40" name="Rectangle 39">
            <a:extLst>
              <a:ext uri="{FF2B5EF4-FFF2-40B4-BE49-F238E27FC236}">
                <a16:creationId xmlns:a16="http://schemas.microsoft.com/office/drawing/2014/main" id="{459AC358-3BED-4CA2-BE4E-51B92A478BB6}"/>
              </a:ext>
            </a:extLst>
          </p:cNvPr>
          <p:cNvSpPr/>
          <p:nvPr/>
        </p:nvSpPr>
        <p:spPr>
          <a:xfrm>
            <a:off x="6347697" y="1454423"/>
            <a:ext cx="5434507" cy="4688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02D2D3F-EB56-4EEE-A87E-43B98444D9CD}"/>
              </a:ext>
            </a:extLst>
          </p:cNvPr>
          <p:cNvSpPr/>
          <p:nvPr/>
        </p:nvSpPr>
        <p:spPr>
          <a:xfrm>
            <a:off x="-3907" y="126631"/>
            <a:ext cx="12192000" cy="6869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Straight Arrow Connector 50">
            <a:extLst>
              <a:ext uri="{FF2B5EF4-FFF2-40B4-BE49-F238E27FC236}">
                <a16:creationId xmlns:a16="http://schemas.microsoft.com/office/drawing/2014/main" id="{886B5AE3-2119-4252-8B4E-95083DFC9332}"/>
              </a:ext>
            </a:extLst>
          </p:cNvPr>
          <p:cNvCxnSpPr>
            <a:cxnSpLocks/>
          </p:cNvCxnSpPr>
          <p:nvPr/>
        </p:nvCxnSpPr>
        <p:spPr>
          <a:xfrm flipV="1">
            <a:off x="9186457" y="194532"/>
            <a:ext cx="0" cy="520421"/>
          </a:xfrm>
          <a:prstGeom prst="straightConnector1">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AACD5DB-5FC9-46AA-81CF-F6907064B293}"/>
              </a:ext>
            </a:extLst>
          </p:cNvPr>
          <p:cNvSpPr/>
          <p:nvPr/>
        </p:nvSpPr>
        <p:spPr>
          <a:xfrm>
            <a:off x="2260125" y="714953"/>
            <a:ext cx="1412197" cy="1397008"/>
          </a:xfrm>
          <a:prstGeom prst="ellipse">
            <a:avLst/>
          </a:prstGeom>
          <a:gradFill flip="none" rotWithShape="1">
            <a:gsLst>
              <a:gs pos="0">
                <a:srgbClr val="FFCC00"/>
              </a:gs>
              <a:gs pos="89000">
                <a:srgbClr val="FF990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17A1A396-0A09-4800-B6C0-B7CD696F80DD}"/>
              </a:ext>
            </a:extLst>
          </p:cNvPr>
          <p:cNvSpPr/>
          <p:nvPr/>
        </p:nvSpPr>
        <p:spPr>
          <a:xfrm>
            <a:off x="1896351" y="6549426"/>
            <a:ext cx="2150580" cy="391954"/>
          </a:xfrm>
          <a:prstGeom prst="ellipse">
            <a:avLst/>
          </a:prstGeom>
          <a:gradFill flip="none" rotWithShape="1">
            <a:gsLst>
              <a:gs pos="100000">
                <a:schemeClr val="accent1">
                  <a:lumMod val="5000"/>
                  <a:lumOff val="95000"/>
                  <a:alpha val="0"/>
                </a:schemeClr>
              </a:gs>
              <a:gs pos="40000">
                <a:schemeClr val="tx1">
                  <a:alpha val="2700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0" name="Oval 69">
            <a:extLst>
              <a:ext uri="{FF2B5EF4-FFF2-40B4-BE49-F238E27FC236}">
                <a16:creationId xmlns:a16="http://schemas.microsoft.com/office/drawing/2014/main" id="{E91EB2C0-8171-4711-8377-280915FD3A17}"/>
              </a:ext>
            </a:extLst>
          </p:cNvPr>
          <p:cNvSpPr/>
          <p:nvPr/>
        </p:nvSpPr>
        <p:spPr>
          <a:xfrm>
            <a:off x="8158191" y="6541269"/>
            <a:ext cx="2150580" cy="371998"/>
          </a:xfrm>
          <a:prstGeom prst="ellipse">
            <a:avLst/>
          </a:prstGeom>
          <a:gradFill flip="none" rotWithShape="1">
            <a:gsLst>
              <a:gs pos="100000">
                <a:schemeClr val="accent1">
                  <a:lumMod val="5000"/>
                  <a:lumOff val="95000"/>
                  <a:alpha val="0"/>
                </a:schemeClr>
              </a:gs>
              <a:gs pos="40000">
                <a:schemeClr val="tx1">
                  <a:alpha val="2700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1" name="Straight Arrow Connector 70">
            <a:extLst>
              <a:ext uri="{FF2B5EF4-FFF2-40B4-BE49-F238E27FC236}">
                <a16:creationId xmlns:a16="http://schemas.microsoft.com/office/drawing/2014/main" id="{C1526F29-36C2-44B9-A4C9-7C01F252912E}"/>
              </a:ext>
            </a:extLst>
          </p:cNvPr>
          <p:cNvCxnSpPr>
            <a:cxnSpLocks/>
          </p:cNvCxnSpPr>
          <p:nvPr/>
        </p:nvCxnSpPr>
        <p:spPr>
          <a:xfrm flipV="1">
            <a:off x="2955930" y="195329"/>
            <a:ext cx="0" cy="473940"/>
          </a:xfrm>
          <a:prstGeom prst="straightConnector1">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D4A91F3-7821-4A65-8481-763E2DC5E842}"/>
              </a:ext>
            </a:extLst>
          </p:cNvPr>
          <p:cNvSpPr txBox="1"/>
          <p:nvPr/>
        </p:nvSpPr>
        <p:spPr>
          <a:xfrm>
            <a:off x="391106" y="2480017"/>
            <a:ext cx="5127848" cy="3785652"/>
          </a:xfrm>
          <a:prstGeom prst="rect">
            <a:avLst/>
          </a:prstGeom>
          <a:noFill/>
        </p:spPr>
        <p:txBody>
          <a:bodyPr wrap="square" rtlCol="0">
            <a:spAutoFit/>
          </a:bodyPr>
          <a:lstStyle/>
          <a:p>
            <a:pPr algn="ctr"/>
            <a:r>
              <a:rPr lang="en-US" sz="2000" dirty="0">
                <a:latin typeface="Tw Cen MT" panose="020B0602020104020603" pitchFamily="34" charset="0"/>
              </a:rPr>
              <a:t>The future of the automobile industry is pinned on electric vehicles but India lacks the infrastructure which can support the ecosystem. The challenges are in following ways:</a:t>
            </a:r>
          </a:p>
          <a:p>
            <a:pPr marL="285750" indent="-285750">
              <a:buFont typeface="Arial" panose="020B0604020202020204" pitchFamily="34" charset="0"/>
              <a:buChar char="•"/>
            </a:pPr>
            <a:r>
              <a:rPr lang="en-IN" sz="2000" dirty="0">
                <a:latin typeface="Tw Cen MT" panose="020B0602020104020603" pitchFamily="34" charset="0"/>
              </a:rPr>
              <a:t>Range anxiety among consumers.</a:t>
            </a:r>
          </a:p>
          <a:p>
            <a:pPr marL="285750" indent="-285750">
              <a:buFont typeface="Arial" panose="020B0604020202020204" pitchFamily="34" charset="0"/>
              <a:buChar char="•"/>
            </a:pPr>
            <a:r>
              <a:rPr lang="en-IN" sz="2000" dirty="0">
                <a:latin typeface="Tw Cen MT" panose="020B0602020104020603" pitchFamily="34" charset="0"/>
              </a:rPr>
              <a:t>Inadequate charging infrastructure.</a:t>
            </a:r>
          </a:p>
          <a:p>
            <a:pPr marL="285750" indent="-285750">
              <a:buFont typeface="Arial" panose="020B0604020202020204" pitchFamily="34" charset="0"/>
              <a:buChar char="•"/>
            </a:pPr>
            <a:r>
              <a:rPr lang="en-US" sz="2000" dirty="0">
                <a:latin typeface="Tw Cen MT" panose="020B0602020104020603" pitchFamily="34" charset="0"/>
              </a:rPr>
              <a:t>Inadequate electricity supply in parts of India.</a:t>
            </a:r>
          </a:p>
          <a:p>
            <a:pPr marL="285750" indent="-285750">
              <a:buFont typeface="Arial" panose="020B0604020202020204" pitchFamily="34" charset="0"/>
              <a:buChar char="•"/>
            </a:pPr>
            <a:r>
              <a:rPr lang="en-US" sz="2000" dirty="0">
                <a:latin typeface="Tw Cen MT" panose="020B0602020104020603" pitchFamily="34" charset="0"/>
              </a:rPr>
              <a:t>Lack of Interoperability between multiple charging networks i.e. drivers need to multiple cards and app to access different stations.</a:t>
            </a:r>
          </a:p>
          <a:p>
            <a:pPr marL="285750" indent="-285750">
              <a:buFont typeface="Arial" panose="020B0604020202020204" pitchFamily="34" charset="0"/>
              <a:buChar char="•"/>
            </a:pPr>
            <a:endParaRPr lang="en-US" sz="2000" dirty="0">
              <a:latin typeface="Tw Cen MT" panose="020B0602020104020603" pitchFamily="34" charset="0"/>
            </a:endParaRPr>
          </a:p>
        </p:txBody>
      </p:sp>
      <p:sp>
        <p:nvSpPr>
          <p:cNvPr id="35" name="TextBox 34">
            <a:extLst>
              <a:ext uri="{FF2B5EF4-FFF2-40B4-BE49-F238E27FC236}">
                <a16:creationId xmlns:a16="http://schemas.microsoft.com/office/drawing/2014/main" id="{9798EB16-472B-4E40-8E37-7ABE0E037801}"/>
              </a:ext>
            </a:extLst>
          </p:cNvPr>
          <p:cNvSpPr txBox="1"/>
          <p:nvPr/>
        </p:nvSpPr>
        <p:spPr>
          <a:xfrm>
            <a:off x="8313269" y="2149565"/>
            <a:ext cx="1746375" cy="461665"/>
          </a:xfrm>
          <a:prstGeom prst="rect">
            <a:avLst/>
          </a:prstGeom>
          <a:solidFill>
            <a:schemeClr val="bg1"/>
          </a:solidFill>
        </p:spPr>
        <p:txBody>
          <a:bodyPr wrap="square" rtlCol="0">
            <a:spAutoFit/>
          </a:bodyPr>
          <a:lstStyle/>
          <a:p>
            <a:pPr algn="ctr"/>
            <a:r>
              <a:rPr lang="en-US" sz="2400" b="1" dirty="0">
                <a:solidFill>
                  <a:srgbClr val="00B0F0"/>
                </a:solidFill>
                <a:latin typeface="Tw Cen MT" panose="020B0602020104020603" pitchFamily="34" charset="0"/>
              </a:rPr>
              <a:t>Solution</a:t>
            </a:r>
          </a:p>
        </p:txBody>
      </p:sp>
      <p:sp>
        <p:nvSpPr>
          <p:cNvPr id="36" name="TextBox 35">
            <a:extLst>
              <a:ext uri="{FF2B5EF4-FFF2-40B4-BE49-F238E27FC236}">
                <a16:creationId xmlns:a16="http://schemas.microsoft.com/office/drawing/2014/main" id="{09732F63-8E3B-4D6A-B4AC-7271FAC19B1D}"/>
              </a:ext>
            </a:extLst>
          </p:cNvPr>
          <p:cNvSpPr txBox="1"/>
          <p:nvPr/>
        </p:nvSpPr>
        <p:spPr>
          <a:xfrm>
            <a:off x="6346797" y="2513578"/>
            <a:ext cx="5434507"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w Cen MT" panose="020B0602020104020603" pitchFamily="34" charset="0"/>
              </a:rPr>
              <a:t>We will develop a web application which will create an unique account for every electronic vehicle after the verification of vehicle.</a:t>
            </a:r>
          </a:p>
          <a:p>
            <a:pPr marL="342900" indent="-342900">
              <a:buFont typeface="Arial" panose="020B0604020202020204" pitchFamily="34" charset="0"/>
              <a:buChar char="•"/>
            </a:pPr>
            <a:r>
              <a:rPr lang="en-IN" sz="2000" dirty="0">
                <a:latin typeface="Tw Cen MT" panose="020B0602020104020603" pitchFamily="34" charset="0"/>
              </a:rPr>
              <a:t>This account will connect all users as well as the different charging station operator to the ecosystem and bring interoperability at a single platform.</a:t>
            </a:r>
          </a:p>
          <a:p>
            <a:pPr marL="342900" indent="-342900">
              <a:buFont typeface="Arial" panose="020B0604020202020204" pitchFamily="34" charset="0"/>
              <a:buChar char="•"/>
            </a:pPr>
            <a:r>
              <a:rPr lang="en-IN" sz="2000" dirty="0">
                <a:latin typeface="Tw Cen MT" panose="020B0602020104020603" pitchFamily="34" charset="0"/>
              </a:rPr>
              <a:t>This application will also take regular surveys and analytics of user data which can be used by station operators to build their infrastructure in a beneficial way.</a:t>
            </a:r>
            <a:endParaRPr lang="en-US" sz="2000" dirty="0">
              <a:latin typeface="Tw Cen MT" panose="020B0602020104020603" pitchFamily="34" charset="0"/>
            </a:endParaRPr>
          </a:p>
        </p:txBody>
      </p:sp>
      <p:sp>
        <p:nvSpPr>
          <p:cNvPr id="55" name="Oval 54">
            <a:extLst>
              <a:ext uri="{FF2B5EF4-FFF2-40B4-BE49-F238E27FC236}">
                <a16:creationId xmlns:a16="http://schemas.microsoft.com/office/drawing/2014/main" id="{F1F156CA-7A7C-45FF-861F-EE5CDDDBC93C}"/>
              </a:ext>
            </a:extLst>
          </p:cNvPr>
          <p:cNvSpPr/>
          <p:nvPr/>
        </p:nvSpPr>
        <p:spPr>
          <a:xfrm>
            <a:off x="8446002" y="741157"/>
            <a:ext cx="1485873" cy="1426531"/>
          </a:xfrm>
          <a:prstGeom prst="ellipse">
            <a:avLst/>
          </a:prstGeom>
          <a:gradFill flip="none" rotWithShape="1">
            <a:gsLst>
              <a:gs pos="0">
                <a:srgbClr val="33CCCC"/>
              </a:gs>
              <a:gs pos="89000">
                <a:srgbClr val="0099C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7" name="Picture 36">
            <a:extLst>
              <a:ext uri="{FF2B5EF4-FFF2-40B4-BE49-F238E27FC236}">
                <a16:creationId xmlns:a16="http://schemas.microsoft.com/office/drawing/2014/main" id="{E77FB1E6-C610-40B9-8698-236EFE45F01F}"/>
              </a:ext>
            </a:extLst>
          </p:cNvPr>
          <p:cNvPicPr>
            <a:picLocks noChangeAspect="1"/>
          </p:cNvPicPr>
          <p:nvPr/>
        </p:nvPicPr>
        <p:blipFill rotWithShape="1">
          <a:blip r:embed="rId2">
            <a:extLst>
              <a:ext uri="{28A0092B-C50C-407E-A947-70E740481C1C}">
                <a14:useLocalDpi xmlns:a14="http://schemas.microsoft.com/office/drawing/2010/main" val="0"/>
              </a:ext>
            </a:extLst>
          </a:blip>
          <a:srcRect l="18990" r="19192" b="14127"/>
          <a:stretch/>
        </p:blipFill>
        <p:spPr>
          <a:xfrm>
            <a:off x="8949700" y="1098112"/>
            <a:ext cx="473511" cy="650692"/>
          </a:xfrm>
          <a:prstGeom prst="rect">
            <a:avLst/>
          </a:prstGeom>
        </p:spPr>
      </p:pic>
      <p:pic>
        <p:nvPicPr>
          <p:cNvPr id="38" name="Picture 37">
            <a:extLst>
              <a:ext uri="{FF2B5EF4-FFF2-40B4-BE49-F238E27FC236}">
                <a16:creationId xmlns:a16="http://schemas.microsoft.com/office/drawing/2014/main" id="{26ED6A78-CF58-4AFD-B92C-294759FCC37B}"/>
              </a:ext>
            </a:extLst>
          </p:cNvPr>
          <p:cNvPicPr>
            <a:picLocks noChangeAspect="1"/>
          </p:cNvPicPr>
          <p:nvPr/>
        </p:nvPicPr>
        <p:blipFill rotWithShape="1">
          <a:blip r:embed="rId3">
            <a:extLst>
              <a:ext uri="{28A0092B-C50C-407E-A947-70E740481C1C}">
                <a14:useLocalDpi xmlns:a14="http://schemas.microsoft.com/office/drawing/2010/main" val="0"/>
              </a:ext>
            </a:extLst>
          </a:blip>
          <a:srcRect l="17332" r="16968" b="17717"/>
          <a:stretch/>
        </p:blipFill>
        <p:spPr>
          <a:xfrm>
            <a:off x="2701445" y="1117872"/>
            <a:ext cx="507170" cy="609818"/>
          </a:xfrm>
          <a:prstGeom prst="rect">
            <a:avLst/>
          </a:prstGeom>
        </p:spPr>
      </p:pic>
    </p:spTree>
    <p:extLst>
      <p:ext uri="{BB962C8B-B14F-4D97-AF65-F5344CB8AC3E}">
        <p14:creationId xmlns:p14="http://schemas.microsoft.com/office/powerpoint/2010/main" val="3235353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149" name="Freeform 9">
            <a:extLst>
              <a:ext uri="{FF2B5EF4-FFF2-40B4-BE49-F238E27FC236}">
                <a16:creationId xmlns:a16="http://schemas.microsoft.com/office/drawing/2014/main" id="{B7D9580D-7331-4253-B765-E3FFB59128A2}"/>
              </a:ext>
            </a:extLst>
          </p:cNvPr>
          <p:cNvSpPr>
            <a:spLocks/>
          </p:cNvSpPr>
          <p:nvPr/>
        </p:nvSpPr>
        <p:spPr bwMode="auto">
          <a:xfrm>
            <a:off x="1166709" y="251954"/>
            <a:ext cx="10312597" cy="717947"/>
          </a:xfrm>
          <a:custGeom>
            <a:avLst/>
            <a:gdLst/>
            <a:ahLst/>
            <a:cxnLst>
              <a:cxn ang="0">
                <a:pos x="818" y="603"/>
              </a:cxn>
              <a:cxn ang="0">
                <a:pos x="0" y="603"/>
              </a:cxn>
              <a:cxn ang="0">
                <a:pos x="0" y="0"/>
              </a:cxn>
              <a:cxn ang="0">
                <a:pos x="818" y="0"/>
              </a:cxn>
              <a:cxn ang="0">
                <a:pos x="1033" y="302"/>
              </a:cxn>
              <a:cxn ang="0">
                <a:pos x="818" y="603"/>
              </a:cxn>
            </a:cxnLst>
            <a:rect l="0" t="0" r="r" b="b"/>
            <a:pathLst>
              <a:path w="1033" h="603">
                <a:moveTo>
                  <a:pt x="818" y="603"/>
                </a:moveTo>
                <a:lnTo>
                  <a:pt x="0" y="603"/>
                </a:lnTo>
                <a:lnTo>
                  <a:pt x="0" y="0"/>
                </a:lnTo>
                <a:lnTo>
                  <a:pt x="818" y="0"/>
                </a:lnTo>
                <a:lnTo>
                  <a:pt x="1033" y="302"/>
                </a:lnTo>
                <a:lnTo>
                  <a:pt x="818" y="603"/>
                </a:lnTo>
                <a:close/>
              </a:path>
            </a:pathLst>
          </a:custGeom>
          <a:gradFill>
            <a:gsLst>
              <a:gs pos="0">
                <a:schemeClr val="accent1"/>
              </a:gs>
              <a:gs pos="100000">
                <a:schemeClr val="accent1">
                  <a:lumMod val="50000"/>
                </a:schemeClr>
              </a:gs>
            </a:gsLst>
            <a:lin ang="10800000" scaled="1"/>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68580" tIns="34290" rIns="68580" bIns="34290" numCol="1" anchor="t" anchorCtr="0" compatLnSpc="1">
            <a:prstTxWarp prst="textNoShape">
              <a:avLst/>
            </a:prstTxWarp>
          </a:bodyPr>
          <a:lstStyle/>
          <a:p>
            <a:endParaRPr lang="en-US" sz="1350"/>
          </a:p>
        </p:txBody>
      </p:sp>
      <p:sp>
        <p:nvSpPr>
          <p:cNvPr id="23" name="TextBox 22">
            <a:extLst>
              <a:ext uri="{FF2B5EF4-FFF2-40B4-BE49-F238E27FC236}">
                <a16:creationId xmlns:a16="http://schemas.microsoft.com/office/drawing/2014/main" id="{A20419A2-5308-4C9A-AE52-FF3301877FCD}"/>
              </a:ext>
            </a:extLst>
          </p:cNvPr>
          <p:cNvSpPr txBox="1"/>
          <p:nvPr/>
        </p:nvSpPr>
        <p:spPr>
          <a:xfrm>
            <a:off x="227302" y="1211697"/>
            <a:ext cx="6700623" cy="5312664"/>
          </a:xfrm>
          <a:prstGeom prst="rect">
            <a:avLst/>
          </a:prstGeom>
          <a:gradFill flip="none" rotWithShape="1">
            <a:gsLst>
              <a:gs pos="0">
                <a:srgbClr val="E6E7E9">
                  <a:shade val="30000"/>
                  <a:satMod val="115000"/>
                </a:srgbClr>
              </a:gs>
              <a:gs pos="50000">
                <a:srgbClr val="E6E7E9">
                  <a:shade val="67500"/>
                  <a:satMod val="115000"/>
                </a:srgbClr>
              </a:gs>
              <a:gs pos="100000">
                <a:srgbClr val="E6E7E9">
                  <a:shade val="100000"/>
                  <a:satMod val="115000"/>
                </a:srgbClr>
              </a:gs>
            </a:gsLst>
            <a:lin ang="10800000" scaled="1"/>
            <a:tileRect/>
          </a:gradFill>
        </p:spPr>
        <p:txBody>
          <a:bodyPr wrap="square" rtlCol="0">
            <a:spAutoFit/>
          </a:bodyPr>
          <a:lstStyle/>
          <a:p>
            <a:endParaRPr lang="en-IN" dirty="0"/>
          </a:p>
        </p:txBody>
      </p:sp>
      <p:grpSp>
        <p:nvGrpSpPr>
          <p:cNvPr id="4" name="Group 3"/>
          <p:cNvGrpSpPr/>
          <p:nvPr/>
        </p:nvGrpSpPr>
        <p:grpSpPr>
          <a:xfrm>
            <a:off x="8643017" y="3121497"/>
            <a:ext cx="2348480" cy="3014532"/>
            <a:chOff x="3905251" y="2327275"/>
            <a:chExt cx="2112625" cy="2711786"/>
          </a:xfrm>
        </p:grpSpPr>
        <p:sp>
          <p:nvSpPr>
            <p:cNvPr id="5" name="Freeform 327"/>
            <p:cNvSpPr>
              <a:spLocks/>
            </p:cNvSpPr>
            <p:nvPr/>
          </p:nvSpPr>
          <p:spPr bwMode="auto">
            <a:xfrm>
              <a:off x="4327526" y="3005138"/>
              <a:ext cx="635000" cy="808038"/>
            </a:xfrm>
            <a:custGeom>
              <a:avLst/>
              <a:gdLst>
                <a:gd name="T0" fmla="*/ 447 w 478"/>
                <a:gd name="T1" fmla="*/ 19 h 609"/>
                <a:gd name="T2" fmla="*/ 459 w 478"/>
                <a:gd name="T3" fmla="*/ 101 h 609"/>
                <a:gd name="T4" fmla="*/ 113 w 478"/>
                <a:gd name="T5" fmla="*/ 578 h 609"/>
                <a:gd name="T6" fmla="*/ 31 w 478"/>
                <a:gd name="T7" fmla="*/ 590 h 609"/>
                <a:gd name="T8" fmla="*/ 19 w 478"/>
                <a:gd name="T9" fmla="*/ 508 h 609"/>
                <a:gd name="T10" fmla="*/ 365 w 478"/>
                <a:gd name="T11" fmla="*/ 31 h 609"/>
                <a:gd name="T12" fmla="*/ 447 w 478"/>
                <a:gd name="T13" fmla="*/ 19 h 609"/>
              </a:gdLst>
              <a:ahLst/>
              <a:cxnLst>
                <a:cxn ang="0">
                  <a:pos x="T0" y="T1"/>
                </a:cxn>
                <a:cxn ang="0">
                  <a:pos x="T2" y="T3"/>
                </a:cxn>
                <a:cxn ang="0">
                  <a:pos x="T4" y="T5"/>
                </a:cxn>
                <a:cxn ang="0">
                  <a:pos x="T6" y="T7"/>
                </a:cxn>
                <a:cxn ang="0">
                  <a:pos x="T8" y="T9"/>
                </a:cxn>
                <a:cxn ang="0">
                  <a:pos x="T10" y="T11"/>
                </a:cxn>
                <a:cxn ang="0">
                  <a:pos x="T12" y="T13"/>
                </a:cxn>
              </a:cxnLst>
              <a:rect l="0" t="0" r="r" b="b"/>
              <a:pathLst>
                <a:path w="478" h="609">
                  <a:moveTo>
                    <a:pt x="447" y="19"/>
                  </a:moveTo>
                  <a:cubicBezTo>
                    <a:pt x="473" y="38"/>
                    <a:pt x="478" y="75"/>
                    <a:pt x="459" y="101"/>
                  </a:cubicBezTo>
                  <a:cubicBezTo>
                    <a:pt x="113" y="578"/>
                    <a:pt x="113" y="578"/>
                    <a:pt x="113" y="578"/>
                  </a:cubicBezTo>
                  <a:cubicBezTo>
                    <a:pt x="94" y="604"/>
                    <a:pt x="56" y="609"/>
                    <a:pt x="31" y="590"/>
                  </a:cubicBezTo>
                  <a:cubicBezTo>
                    <a:pt x="5" y="571"/>
                    <a:pt x="0" y="534"/>
                    <a:pt x="19" y="508"/>
                  </a:cubicBezTo>
                  <a:cubicBezTo>
                    <a:pt x="365" y="31"/>
                    <a:pt x="365" y="31"/>
                    <a:pt x="365" y="31"/>
                  </a:cubicBezTo>
                  <a:cubicBezTo>
                    <a:pt x="384" y="5"/>
                    <a:pt x="421" y="0"/>
                    <a:pt x="447" y="19"/>
                  </a:cubicBezTo>
                  <a:close/>
                </a:path>
              </a:pathLst>
            </a:custGeom>
            <a:solidFill>
              <a:srgbClr val="FCD4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328"/>
            <p:cNvSpPr>
              <a:spLocks/>
            </p:cNvSpPr>
            <p:nvPr/>
          </p:nvSpPr>
          <p:spPr bwMode="auto">
            <a:xfrm>
              <a:off x="4111626" y="3352800"/>
              <a:ext cx="673100" cy="833438"/>
            </a:xfrm>
            <a:custGeom>
              <a:avLst/>
              <a:gdLst>
                <a:gd name="T0" fmla="*/ 0 w 424"/>
                <a:gd name="T1" fmla="*/ 513 h 525"/>
                <a:gd name="T2" fmla="*/ 271 w 424"/>
                <a:gd name="T3" fmla="*/ 525 h 525"/>
                <a:gd name="T4" fmla="*/ 280 w 424"/>
                <a:gd name="T5" fmla="*/ 312 h 525"/>
                <a:gd name="T6" fmla="*/ 424 w 424"/>
                <a:gd name="T7" fmla="*/ 17 h 525"/>
                <a:gd name="T8" fmla="*/ 21 w 424"/>
                <a:gd name="T9" fmla="*/ 0 h 525"/>
                <a:gd name="T10" fmla="*/ 0 w 424"/>
                <a:gd name="T11" fmla="*/ 513 h 525"/>
              </a:gdLst>
              <a:ahLst/>
              <a:cxnLst>
                <a:cxn ang="0">
                  <a:pos x="T0" y="T1"/>
                </a:cxn>
                <a:cxn ang="0">
                  <a:pos x="T2" y="T3"/>
                </a:cxn>
                <a:cxn ang="0">
                  <a:pos x="T4" y="T5"/>
                </a:cxn>
                <a:cxn ang="0">
                  <a:pos x="T6" y="T7"/>
                </a:cxn>
                <a:cxn ang="0">
                  <a:pos x="T8" y="T9"/>
                </a:cxn>
                <a:cxn ang="0">
                  <a:pos x="T10" y="T11"/>
                </a:cxn>
              </a:cxnLst>
              <a:rect l="0" t="0" r="r" b="b"/>
              <a:pathLst>
                <a:path w="424" h="525">
                  <a:moveTo>
                    <a:pt x="0" y="513"/>
                  </a:moveTo>
                  <a:lnTo>
                    <a:pt x="271" y="525"/>
                  </a:lnTo>
                  <a:lnTo>
                    <a:pt x="280" y="312"/>
                  </a:lnTo>
                  <a:lnTo>
                    <a:pt x="424" y="17"/>
                  </a:lnTo>
                  <a:lnTo>
                    <a:pt x="21" y="0"/>
                  </a:lnTo>
                  <a:lnTo>
                    <a:pt x="0" y="513"/>
                  </a:lnTo>
                  <a:close/>
                </a:path>
              </a:pathLst>
            </a:custGeom>
            <a:solidFill>
              <a:srgbClr val="FCD4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329"/>
            <p:cNvSpPr>
              <a:spLocks/>
            </p:cNvSpPr>
            <p:nvPr/>
          </p:nvSpPr>
          <p:spPr bwMode="auto">
            <a:xfrm>
              <a:off x="4367213" y="3213100"/>
              <a:ext cx="636588" cy="809625"/>
            </a:xfrm>
            <a:custGeom>
              <a:avLst/>
              <a:gdLst>
                <a:gd name="T0" fmla="*/ 448 w 479"/>
                <a:gd name="T1" fmla="*/ 20 h 610"/>
                <a:gd name="T2" fmla="*/ 460 w 479"/>
                <a:gd name="T3" fmla="*/ 102 h 610"/>
                <a:gd name="T4" fmla="*/ 113 w 479"/>
                <a:gd name="T5" fmla="*/ 579 h 610"/>
                <a:gd name="T6" fmla="*/ 31 w 479"/>
                <a:gd name="T7" fmla="*/ 591 h 610"/>
                <a:gd name="T8" fmla="*/ 19 w 479"/>
                <a:gd name="T9" fmla="*/ 509 h 610"/>
                <a:gd name="T10" fmla="*/ 366 w 479"/>
                <a:gd name="T11" fmla="*/ 32 h 610"/>
                <a:gd name="T12" fmla="*/ 448 w 479"/>
                <a:gd name="T13" fmla="*/ 20 h 610"/>
              </a:gdLst>
              <a:ahLst/>
              <a:cxnLst>
                <a:cxn ang="0">
                  <a:pos x="T0" y="T1"/>
                </a:cxn>
                <a:cxn ang="0">
                  <a:pos x="T2" y="T3"/>
                </a:cxn>
                <a:cxn ang="0">
                  <a:pos x="T4" y="T5"/>
                </a:cxn>
                <a:cxn ang="0">
                  <a:pos x="T6" y="T7"/>
                </a:cxn>
                <a:cxn ang="0">
                  <a:pos x="T8" y="T9"/>
                </a:cxn>
                <a:cxn ang="0">
                  <a:pos x="T10" y="T11"/>
                </a:cxn>
                <a:cxn ang="0">
                  <a:pos x="T12" y="T13"/>
                </a:cxn>
              </a:cxnLst>
              <a:rect l="0" t="0" r="r" b="b"/>
              <a:pathLst>
                <a:path w="479" h="610">
                  <a:moveTo>
                    <a:pt x="448" y="20"/>
                  </a:moveTo>
                  <a:cubicBezTo>
                    <a:pt x="474" y="39"/>
                    <a:pt x="479" y="76"/>
                    <a:pt x="460" y="102"/>
                  </a:cubicBezTo>
                  <a:cubicBezTo>
                    <a:pt x="113" y="579"/>
                    <a:pt x="113" y="579"/>
                    <a:pt x="113" y="579"/>
                  </a:cubicBezTo>
                  <a:cubicBezTo>
                    <a:pt x="95" y="605"/>
                    <a:pt x="57" y="610"/>
                    <a:pt x="31" y="591"/>
                  </a:cubicBezTo>
                  <a:cubicBezTo>
                    <a:pt x="5" y="572"/>
                    <a:pt x="0" y="535"/>
                    <a:pt x="19" y="509"/>
                  </a:cubicBezTo>
                  <a:cubicBezTo>
                    <a:pt x="366" y="32"/>
                    <a:pt x="366" y="32"/>
                    <a:pt x="366" y="32"/>
                  </a:cubicBezTo>
                  <a:cubicBezTo>
                    <a:pt x="385" y="6"/>
                    <a:pt x="422" y="0"/>
                    <a:pt x="448" y="20"/>
                  </a:cubicBezTo>
                  <a:close/>
                </a:path>
              </a:pathLst>
            </a:custGeom>
            <a:solidFill>
              <a:srgbClr val="FCD4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330"/>
            <p:cNvSpPr>
              <a:spLocks/>
            </p:cNvSpPr>
            <p:nvPr/>
          </p:nvSpPr>
          <p:spPr bwMode="auto">
            <a:xfrm>
              <a:off x="4211638" y="3319463"/>
              <a:ext cx="433388" cy="582613"/>
            </a:xfrm>
            <a:custGeom>
              <a:avLst/>
              <a:gdLst>
                <a:gd name="T0" fmla="*/ 22 w 326"/>
                <a:gd name="T1" fmla="*/ 0 h 439"/>
                <a:gd name="T2" fmla="*/ 0 w 326"/>
                <a:gd name="T3" fmla="*/ 37 h 439"/>
                <a:gd name="T4" fmla="*/ 67 w 326"/>
                <a:gd name="T5" fmla="*/ 375 h 439"/>
                <a:gd name="T6" fmla="*/ 192 w 326"/>
                <a:gd name="T7" fmla="*/ 438 h 439"/>
                <a:gd name="T8" fmla="*/ 326 w 326"/>
                <a:gd name="T9" fmla="*/ 376 h 439"/>
                <a:gd name="T10" fmla="*/ 22 w 326"/>
                <a:gd name="T11" fmla="*/ 0 h 439"/>
              </a:gdLst>
              <a:ahLst/>
              <a:cxnLst>
                <a:cxn ang="0">
                  <a:pos x="T0" y="T1"/>
                </a:cxn>
                <a:cxn ang="0">
                  <a:pos x="T2" y="T3"/>
                </a:cxn>
                <a:cxn ang="0">
                  <a:pos x="T4" y="T5"/>
                </a:cxn>
                <a:cxn ang="0">
                  <a:pos x="T6" y="T7"/>
                </a:cxn>
                <a:cxn ang="0">
                  <a:pos x="T8" y="T9"/>
                </a:cxn>
                <a:cxn ang="0">
                  <a:pos x="T10" y="T11"/>
                </a:cxn>
              </a:cxnLst>
              <a:rect l="0" t="0" r="r" b="b"/>
              <a:pathLst>
                <a:path w="326" h="439">
                  <a:moveTo>
                    <a:pt x="22" y="0"/>
                  </a:moveTo>
                  <a:cubicBezTo>
                    <a:pt x="0" y="37"/>
                    <a:pt x="0" y="37"/>
                    <a:pt x="0" y="37"/>
                  </a:cubicBezTo>
                  <a:cubicBezTo>
                    <a:pt x="0" y="37"/>
                    <a:pt x="44" y="326"/>
                    <a:pt x="67" y="375"/>
                  </a:cubicBezTo>
                  <a:cubicBezTo>
                    <a:pt x="90" y="424"/>
                    <a:pt x="152" y="439"/>
                    <a:pt x="192" y="438"/>
                  </a:cubicBezTo>
                  <a:cubicBezTo>
                    <a:pt x="231" y="436"/>
                    <a:pt x="326" y="376"/>
                    <a:pt x="326" y="376"/>
                  </a:cubicBezTo>
                  <a:lnTo>
                    <a:pt x="22" y="0"/>
                  </a:lnTo>
                  <a:close/>
                </a:path>
              </a:pathLst>
            </a:custGeom>
            <a:solidFill>
              <a:srgbClr val="D3B2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331"/>
            <p:cNvSpPr>
              <a:spLocks/>
            </p:cNvSpPr>
            <p:nvPr/>
          </p:nvSpPr>
          <p:spPr bwMode="auto">
            <a:xfrm>
              <a:off x="4348163" y="2692400"/>
              <a:ext cx="619125" cy="785813"/>
            </a:xfrm>
            <a:custGeom>
              <a:avLst/>
              <a:gdLst>
                <a:gd name="T0" fmla="*/ 435 w 466"/>
                <a:gd name="T1" fmla="*/ 19 h 592"/>
                <a:gd name="T2" fmla="*/ 447 w 466"/>
                <a:gd name="T3" fmla="*/ 101 h 592"/>
                <a:gd name="T4" fmla="*/ 113 w 466"/>
                <a:gd name="T5" fmla="*/ 561 h 592"/>
                <a:gd name="T6" fmla="*/ 31 w 466"/>
                <a:gd name="T7" fmla="*/ 573 h 592"/>
                <a:gd name="T8" fmla="*/ 19 w 466"/>
                <a:gd name="T9" fmla="*/ 491 h 592"/>
                <a:gd name="T10" fmla="*/ 353 w 466"/>
                <a:gd name="T11" fmla="*/ 31 h 592"/>
                <a:gd name="T12" fmla="*/ 435 w 466"/>
                <a:gd name="T13" fmla="*/ 19 h 592"/>
              </a:gdLst>
              <a:ahLst/>
              <a:cxnLst>
                <a:cxn ang="0">
                  <a:pos x="T0" y="T1"/>
                </a:cxn>
                <a:cxn ang="0">
                  <a:pos x="T2" y="T3"/>
                </a:cxn>
                <a:cxn ang="0">
                  <a:pos x="T4" y="T5"/>
                </a:cxn>
                <a:cxn ang="0">
                  <a:pos x="T6" y="T7"/>
                </a:cxn>
                <a:cxn ang="0">
                  <a:pos x="T8" y="T9"/>
                </a:cxn>
                <a:cxn ang="0">
                  <a:pos x="T10" y="T11"/>
                </a:cxn>
                <a:cxn ang="0">
                  <a:pos x="T12" y="T13"/>
                </a:cxn>
              </a:cxnLst>
              <a:rect l="0" t="0" r="r" b="b"/>
              <a:pathLst>
                <a:path w="466" h="592">
                  <a:moveTo>
                    <a:pt x="435" y="19"/>
                  </a:moveTo>
                  <a:cubicBezTo>
                    <a:pt x="461" y="39"/>
                    <a:pt x="466" y="75"/>
                    <a:pt x="447" y="101"/>
                  </a:cubicBezTo>
                  <a:cubicBezTo>
                    <a:pt x="113" y="561"/>
                    <a:pt x="113" y="561"/>
                    <a:pt x="113" y="561"/>
                  </a:cubicBezTo>
                  <a:cubicBezTo>
                    <a:pt x="94" y="587"/>
                    <a:pt x="57" y="592"/>
                    <a:pt x="31" y="573"/>
                  </a:cubicBezTo>
                  <a:cubicBezTo>
                    <a:pt x="5" y="553"/>
                    <a:pt x="0" y="517"/>
                    <a:pt x="19" y="491"/>
                  </a:cubicBezTo>
                  <a:cubicBezTo>
                    <a:pt x="353" y="31"/>
                    <a:pt x="353" y="31"/>
                    <a:pt x="353" y="31"/>
                  </a:cubicBezTo>
                  <a:cubicBezTo>
                    <a:pt x="372" y="5"/>
                    <a:pt x="409" y="0"/>
                    <a:pt x="435" y="19"/>
                  </a:cubicBezTo>
                  <a:close/>
                </a:path>
              </a:pathLst>
            </a:custGeom>
            <a:solidFill>
              <a:srgbClr val="EF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332"/>
            <p:cNvSpPr>
              <a:spLocks/>
            </p:cNvSpPr>
            <p:nvPr/>
          </p:nvSpPr>
          <p:spPr bwMode="auto">
            <a:xfrm>
              <a:off x="3981451" y="2327275"/>
              <a:ext cx="1082675" cy="1563688"/>
            </a:xfrm>
            <a:custGeom>
              <a:avLst/>
              <a:gdLst>
                <a:gd name="T0" fmla="*/ 110 w 815"/>
                <a:gd name="T1" fmla="*/ 100 h 1177"/>
                <a:gd name="T2" fmla="*/ 427 w 815"/>
                <a:gd name="T3" fmla="*/ 16 h 1177"/>
                <a:gd name="T4" fmla="*/ 555 w 815"/>
                <a:gd name="T5" fmla="*/ 69 h 1177"/>
                <a:gd name="T6" fmla="*/ 799 w 815"/>
                <a:gd name="T7" fmla="*/ 963 h 1177"/>
                <a:gd name="T8" fmla="*/ 707 w 815"/>
                <a:gd name="T9" fmla="*/ 1078 h 1177"/>
                <a:gd name="T10" fmla="*/ 391 w 815"/>
                <a:gd name="T11" fmla="*/ 1161 h 1177"/>
                <a:gd name="T12" fmla="*/ 261 w 815"/>
                <a:gd name="T13" fmla="*/ 1106 h 1177"/>
                <a:gd name="T14" fmla="*/ 16 w 815"/>
                <a:gd name="T15" fmla="*/ 211 h 1177"/>
                <a:gd name="T16" fmla="*/ 110 w 815"/>
                <a:gd name="T17" fmla="*/ 100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5" h="1177">
                  <a:moveTo>
                    <a:pt x="110" y="100"/>
                  </a:moveTo>
                  <a:cubicBezTo>
                    <a:pt x="427" y="16"/>
                    <a:pt x="427" y="16"/>
                    <a:pt x="427" y="16"/>
                  </a:cubicBezTo>
                  <a:cubicBezTo>
                    <a:pt x="488" y="0"/>
                    <a:pt x="539" y="7"/>
                    <a:pt x="555" y="69"/>
                  </a:cubicBezTo>
                  <a:cubicBezTo>
                    <a:pt x="799" y="963"/>
                    <a:pt x="799" y="963"/>
                    <a:pt x="799" y="963"/>
                  </a:cubicBezTo>
                  <a:cubicBezTo>
                    <a:pt x="815" y="1025"/>
                    <a:pt x="768" y="1062"/>
                    <a:pt x="707" y="1078"/>
                  </a:cubicBezTo>
                  <a:cubicBezTo>
                    <a:pt x="391" y="1161"/>
                    <a:pt x="391" y="1161"/>
                    <a:pt x="391" y="1161"/>
                  </a:cubicBezTo>
                  <a:cubicBezTo>
                    <a:pt x="329" y="1177"/>
                    <a:pt x="277" y="1167"/>
                    <a:pt x="261" y="1106"/>
                  </a:cubicBezTo>
                  <a:cubicBezTo>
                    <a:pt x="16" y="211"/>
                    <a:pt x="16" y="211"/>
                    <a:pt x="16" y="211"/>
                  </a:cubicBezTo>
                  <a:cubicBezTo>
                    <a:pt x="0" y="150"/>
                    <a:pt x="49" y="116"/>
                    <a:pt x="110" y="100"/>
                  </a:cubicBez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333"/>
            <p:cNvSpPr>
              <a:spLocks/>
            </p:cNvSpPr>
            <p:nvPr/>
          </p:nvSpPr>
          <p:spPr bwMode="auto">
            <a:xfrm>
              <a:off x="4202113" y="2443163"/>
              <a:ext cx="241300" cy="82550"/>
            </a:xfrm>
            <a:custGeom>
              <a:avLst/>
              <a:gdLst>
                <a:gd name="T0" fmla="*/ 8 w 182"/>
                <a:gd name="T1" fmla="*/ 45 h 62"/>
                <a:gd name="T2" fmla="*/ 171 w 182"/>
                <a:gd name="T3" fmla="*/ 2 h 62"/>
                <a:gd name="T4" fmla="*/ 181 w 182"/>
                <a:gd name="T5" fmla="*/ 8 h 62"/>
                <a:gd name="T6" fmla="*/ 181 w 182"/>
                <a:gd name="T7" fmla="*/ 8 h 62"/>
                <a:gd name="T8" fmla="*/ 175 w 182"/>
                <a:gd name="T9" fmla="*/ 18 h 62"/>
                <a:gd name="T10" fmla="*/ 12 w 182"/>
                <a:gd name="T11" fmla="*/ 61 h 62"/>
                <a:gd name="T12" fmla="*/ 2 w 182"/>
                <a:gd name="T13" fmla="*/ 55 h 62"/>
                <a:gd name="T14" fmla="*/ 2 w 182"/>
                <a:gd name="T15" fmla="*/ 55 h 62"/>
                <a:gd name="T16" fmla="*/ 8 w 182"/>
                <a:gd name="T17" fmla="*/ 4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62">
                  <a:moveTo>
                    <a:pt x="8" y="45"/>
                  </a:moveTo>
                  <a:cubicBezTo>
                    <a:pt x="171" y="2"/>
                    <a:pt x="171" y="2"/>
                    <a:pt x="171" y="2"/>
                  </a:cubicBezTo>
                  <a:cubicBezTo>
                    <a:pt x="175" y="0"/>
                    <a:pt x="180" y="3"/>
                    <a:pt x="181" y="8"/>
                  </a:cubicBezTo>
                  <a:cubicBezTo>
                    <a:pt x="181" y="8"/>
                    <a:pt x="181" y="8"/>
                    <a:pt x="181" y="8"/>
                  </a:cubicBezTo>
                  <a:cubicBezTo>
                    <a:pt x="182" y="12"/>
                    <a:pt x="180" y="17"/>
                    <a:pt x="175" y="18"/>
                  </a:cubicBezTo>
                  <a:cubicBezTo>
                    <a:pt x="12" y="61"/>
                    <a:pt x="12" y="61"/>
                    <a:pt x="12" y="61"/>
                  </a:cubicBezTo>
                  <a:cubicBezTo>
                    <a:pt x="7" y="62"/>
                    <a:pt x="3" y="59"/>
                    <a:pt x="2" y="55"/>
                  </a:cubicBezTo>
                  <a:cubicBezTo>
                    <a:pt x="2" y="55"/>
                    <a:pt x="2" y="55"/>
                    <a:pt x="2" y="55"/>
                  </a:cubicBezTo>
                  <a:cubicBezTo>
                    <a:pt x="0" y="50"/>
                    <a:pt x="3" y="46"/>
                    <a:pt x="8" y="45"/>
                  </a:cubicBez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334"/>
            <p:cNvSpPr>
              <a:spLocks/>
            </p:cNvSpPr>
            <p:nvPr/>
          </p:nvSpPr>
          <p:spPr bwMode="auto">
            <a:xfrm>
              <a:off x="4470401" y="2414588"/>
              <a:ext cx="52388" cy="50800"/>
            </a:xfrm>
            <a:custGeom>
              <a:avLst/>
              <a:gdLst>
                <a:gd name="T0" fmla="*/ 15 w 39"/>
                <a:gd name="T1" fmla="*/ 2 h 39"/>
                <a:gd name="T2" fmla="*/ 37 w 39"/>
                <a:gd name="T3" fmla="*/ 15 h 39"/>
                <a:gd name="T4" fmla="*/ 24 w 39"/>
                <a:gd name="T5" fmla="*/ 36 h 39"/>
                <a:gd name="T6" fmla="*/ 3 w 39"/>
                <a:gd name="T7" fmla="*/ 24 h 39"/>
                <a:gd name="T8" fmla="*/ 15 w 39"/>
                <a:gd name="T9" fmla="*/ 2 h 39"/>
              </a:gdLst>
              <a:ahLst/>
              <a:cxnLst>
                <a:cxn ang="0">
                  <a:pos x="T0" y="T1"/>
                </a:cxn>
                <a:cxn ang="0">
                  <a:pos x="T2" y="T3"/>
                </a:cxn>
                <a:cxn ang="0">
                  <a:pos x="T4" y="T5"/>
                </a:cxn>
                <a:cxn ang="0">
                  <a:pos x="T6" y="T7"/>
                </a:cxn>
                <a:cxn ang="0">
                  <a:pos x="T8" y="T9"/>
                </a:cxn>
              </a:cxnLst>
              <a:rect l="0" t="0" r="r" b="b"/>
              <a:pathLst>
                <a:path w="39" h="39">
                  <a:moveTo>
                    <a:pt x="15" y="2"/>
                  </a:moveTo>
                  <a:cubicBezTo>
                    <a:pt x="25" y="0"/>
                    <a:pt x="34" y="5"/>
                    <a:pt x="37" y="15"/>
                  </a:cubicBezTo>
                  <a:cubicBezTo>
                    <a:pt x="39" y="24"/>
                    <a:pt x="34" y="34"/>
                    <a:pt x="24" y="36"/>
                  </a:cubicBezTo>
                  <a:cubicBezTo>
                    <a:pt x="15" y="39"/>
                    <a:pt x="5" y="33"/>
                    <a:pt x="3" y="24"/>
                  </a:cubicBezTo>
                  <a:cubicBezTo>
                    <a:pt x="0" y="14"/>
                    <a:pt x="6" y="5"/>
                    <a:pt x="15" y="2"/>
                  </a:cubicBez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335"/>
            <p:cNvSpPr>
              <a:spLocks/>
            </p:cNvSpPr>
            <p:nvPr/>
          </p:nvSpPr>
          <p:spPr bwMode="auto">
            <a:xfrm>
              <a:off x="4075113" y="2444750"/>
              <a:ext cx="896938" cy="1317625"/>
            </a:xfrm>
            <a:custGeom>
              <a:avLst/>
              <a:gdLst>
                <a:gd name="T0" fmla="*/ 2 w 675"/>
                <a:gd name="T1" fmla="*/ 117 h 992"/>
                <a:gd name="T2" fmla="*/ 442 w 675"/>
                <a:gd name="T3" fmla="*/ 1 h 992"/>
                <a:gd name="T4" fmla="*/ 444 w 675"/>
                <a:gd name="T5" fmla="*/ 2 h 992"/>
                <a:gd name="T6" fmla="*/ 674 w 675"/>
                <a:gd name="T7" fmla="*/ 873 h 992"/>
                <a:gd name="T8" fmla="*/ 673 w 675"/>
                <a:gd name="T9" fmla="*/ 875 h 992"/>
                <a:gd name="T10" fmla="*/ 233 w 675"/>
                <a:gd name="T11" fmla="*/ 992 h 992"/>
                <a:gd name="T12" fmla="*/ 231 w 675"/>
                <a:gd name="T13" fmla="*/ 991 h 992"/>
                <a:gd name="T14" fmla="*/ 0 w 675"/>
                <a:gd name="T15" fmla="*/ 119 h 992"/>
                <a:gd name="T16" fmla="*/ 2 w 675"/>
                <a:gd name="T17" fmla="*/ 117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5" h="992">
                  <a:moveTo>
                    <a:pt x="2" y="117"/>
                  </a:moveTo>
                  <a:cubicBezTo>
                    <a:pt x="442" y="1"/>
                    <a:pt x="442" y="1"/>
                    <a:pt x="442" y="1"/>
                  </a:cubicBezTo>
                  <a:cubicBezTo>
                    <a:pt x="443" y="0"/>
                    <a:pt x="444" y="1"/>
                    <a:pt x="444" y="2"/>
                  </a:cubicBezTo>
                  <a:cubicBezTo>
                    <a:pt x="674" y="873"/>
                    <a:pt x="674" y="873"/>
                    <a:pt x="674" y="873"/>
                  </a:cubicBezTo>
                  <a:cubicBezTo>
                    <a:pt x="675" y="874"/>
                    <a:pt x="674" y="875"/>
                    <a:pt x="673" y="875"/>
                  </a:cubicBezTo>
                  <a:cubicBezTo>
                    <a:pt x="233" y="992"/>
                    <a:pt x="233" y="992"/>
                    <a:pt x="233" y="992"/>
                  </a:cubicBezTo>
                  <a:cubicBezTo>
                    <a:pt x="232" y="992"/>
                    <a:pt x="231" y="991"/>
                    <a:pt x="231" y="991"/>
                  </a:cubicBezTo>
                  <a:cubicBezTo>
                    <a:pt x="0" y="119"/>
                    <a:pt x="0" y="119"/>
                    <a:pt x="0" y="119"/>
                  </a:cubicBezTo>
                  <a:cubicBezTo>
                    <a:pt x="0" y="118"/>
                    <a:pt x="1" y="117"/>
                    <a:pt x="2" y="117"/>
                  </a:cubicBezTo>
                  <a:close/>
                </a:path>
              </a:pathLst>
            </a:custGeom>
            <a:solidFill>
              <a:srgbClr val="E7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36"/>
            <p:cNvSpPr>
              <a:spLocks/>
            </p:cNvSpPr>
            <p:nvPr/>
          </p:nvSpPr>
          <p:spPr bwMode="auto">
            <a:xfrm>
              <a:off x="4075113" y="2446338"/>
              <a:ext cx="582613" cy="1316038"/>
            </a:xfrm>
            <a:custGeom>
              <a:avLst/>
              <a:gdLst>
                <a:gd name="T0" fmla="*/ 2 w 438"/>
                <a:gd name="T1" fmla="*/ 115 h 990"/>
                <a:gd name="T2" fmla="*/ 438 w 438"/>
                <a:gd name="T3" fmla="*/ 0 h 990"/>
                <a:gd name="T4" fmla="*/ 438 w 438"/>
                <a:gd name="T5" fmla="*/ 0 h 990"/>
                <a:gd name="T6" fmla="*/ 233 w 438"/>
                <a:gd name="T7" fmla="*/ 990 h 990"/>
                <a:gd name="T8" fmla="*/ 232 w 438"/>
                <a:gd name="T9" fmla="*/ 990 h 990"/>
                <a:gd name="T10" fmla="*/ 231 w 438"/>
                <a:gd name="T11" fmla="*/ 989 h 990"/>
                <a:gd name="T12" fmla="*/ 0 w 438"/>
                <a:gd name="T13" fmla="*/ 117 h 990"/>
                <a:gd name="T14" fmla="*/ 2 w 438"/>
                <a:gd name="T15" fmla="*/ 115 h 9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990">
                  <a:moveTo>
                    <a:pt x="2" y="115"/>
                  </a:moveTo>
                  <a:cubicBezTo>
                    <a:pt x="438" y="0"/>
                    <a:pt x="438" y="0"/>
                    <a:pt x="438" y="0"/>
                  </a:cubicBezTo>
                  <a:cubicBezTo>
                    <a:pt x="438" y="0"/>
                    <a:pt x="438" y="0"/>
                    <a:pt x="438" y="0"/>
                  </a:cubicBezTo>
                  <a:cubicBezTo>
                    <a:pt x="233" y="990"/>
                    <a:pt x="233" y="990"/>
                    <a:pt x="233" y="990"/>
                  </a:cubicBezTo>
                  <a:cubicBezTo>
                    <a:pt x="232" y="990"/>
                    <a:pt x="232" y="990"/>
                    <a:pt x="232" y="990"/>
                  </a:cubicBezTo>
                  <a:cubicBezTo>
                    <a:pt x="231" y="990"/>
                    <a:pt x="231" y="989"/>
                    <a:pt x="231" y="989"/>
                  </a:cubicBezTo>
                  <a:cubicBezTo>
                    <a:pt x="0" y="117"/>
                    <a:pt x="0" y="117"/>
                    <a:pt x="0" y="117"/>
                  </a:cubicBezTo>
                  <a:cubicBezTo>
                    <a:pt x="0" y="116"/>
                    <a:pt x="1" y="115"/>
                    <a:pt x="2"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49"/>
            <p:cNvSpPr>
              <a:spLocks/>
            </p:cNvSpPr>
            <p:nvPr/>
          </p:nvSpPr>
          <p:spPr bwMode="auto">
            <a:xfrm>
              <a:off x="4762501" y="2936875"/>
              <a:ext cx="250825" cy="276225"/>
            </a:xfrm>
            <a:custGeom>
              <a:avLst/>
              <a:gdLst>
                <a:gd name="T0" fmla="*/ 157 w 189"/>
                <a:gd name="T1" fmla="*/ 20 h 208"/>
                <a:gd name="T2" fmla="*/ 169 w 189"/>
                <a:gd name="T3" fmla="*/ 102 h 208"/>
                <a:gd name="T4" fmla="*/ 114 w 189"/>
                <a:gd name="T5" fmla="*/ 177 h 208"/>
                <a:gd name="T6" fmla="*/ 32 w 189"/>
                <a:gd name="T7" fmla="*/ 189 h 208"/>
                <a:gd name="T8" fmla="*/ 20 w 189"/>
                <a:gd name="T9" fmla="*/ 107 h 208"/>
                <a:gd name="T10" fmla="*/ 75 w 189"/>
                <a:gd name="T11" fmla="*/ 32 h 208"/>
                <a:gd name="T12" fmla="*/ 157 w 189"/>
                <a:gd name="T13" fmla="*/ 20 h 208"/>
              </a:gdLst>
              <a:ahLst/>
              <a:cxnLst>
                <a:cxn ang="0">
                  <a:pos x="T0" y="T1"/>
                </a:cxn>
                <a:cxn ang="0">
                  <a:pos x="T2" y="T3"/>
                </a:cxn>
                <a:cxn ang="0">
                  <a:pos x="T4" y="T5"/>
                </a:cxn>
                <a:cxn ang="0">
                  <a:pos x="T6" y="T7"/>
                </a:cxn>
                <a:cxn ang="0">
                  <a:pos x="T8" y="T9"/>
                </a:cxn>
                <a:cxn ang="0">
                  <a:pos x="T10" y="T11"/>
                </a:cxn>
                <a:cxn ang="0">
                  <a:pos x="T12" y="T13"/>
                </a:cxn>
              </a:cxnLst>
              <a:rect l="0" t="0" r="r" b="b"/>
              <a:pathLst>
                <a:path w="189" h="208">
                  <a:moveTo>
                    <a:pt x="157" y="20"/>
                  </a:moveTo>
                  <a:cubicBezTo>
                    <a:pt x="183" y="39"/>
                    <a:pt x="189" y="76"/>
                    <a:pt x="169" y="102"/>
                  </a:cubicBezTo>
                  <a:cubicBezTo>
                    <a:pt x="114" y="177"/>
                    <a:pt x="114" y="177"/>
                    <a:pt x="114" y="177"/>
                  </a:cubicBezTo>
                  <a:cubicBezTo>
                    <a:pt x="95" y="202"/>
                    <a:pt x="58" y="208"/>
                    <a:pt x="32" y="189"/>
                  </a:cubicBezTo>
                  <a:cubicBezTo>
                    <a:pt x="6" y="169"/>
                    <a:pt x="0" y="132"/>
                    <a:pt x="20" y="107"/>
                  </a:cubicBezTo>
                  <a:cubicBezTo>
                    <a:pt x="75" y="32"/>
                    <a:pt x="75" y="32"/>
                    <a:pt x="75" y="32"/>
                  </a:cubicBezTo>
                  <a:cubicBezTo>
                    <a:pt x="94" y="6"/>
                    <a:pt x="131" y="0"/>
                    <a:pt x="157" y="20"/>
                  </a:cubicBezTo>
                  <a:close/>
                </a:path>
              </a:pathLst>
            </a:custGeom>
            <a:solidFill>
              <a:srgbClr val="EF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50"/>
            <p:cNvSpPr>
              <a:spLocks/>
            </p:cNvSpPr>
            <p:nvPr/>
          </p:nvSpPr>
          <p:spPr bwMode="auto">
            <a:xfrm>
              <a:off x="4651376" y="3705225"/>
              <a:ext cx="84138" cy="82550"/>
            </a:xfrm>
            <a:custGeom>
              <a:avLst/>
              <a:gdLst>
                <a:gd name="T0" fmla="*/ 24 w 63"/>
                <a:gd name="T1" fmla="*/ 4 h 62"/>
                <a:gd name="T2" fmla="*/ 59 w 63"/>
                <a:gd name="T3" fmla="*/ 24 h 62"/>
                <a:gd name="T4" fmla="*/ 39 w 63"/>
                <a:gd name="T5" fmla="*/ 58 h 62"/>
                <a:gd name="T6" fmla="*/ 4 w 63"/>
                <a:gd name="T7" fmla="*/ 38 h 62"/>
                <a:gd name="T8" fmla="*/ 24 w 63"/>
                <a:gd name="T9" fmla="*/ 4 h 62"/>
              </a:gdLst>
              <a:ahLst/>
              <a:cxnLst>
                <a:cxn ang="0">
                  <a:pos x="T0" y="T1"/>
                </a:cxn>
                <a:cxn ang="0">
                  <a:pos x="T2" y="T3"/>
                </a:cxn>
                <a:cxn ang="0">
                  <a:pos x="T4" y="T5"/>
                </a:cxn>
                <a:cxn ang="0">
                  <a:pos x="T6" y="T7"/>
                </a:cxn>
                <a:cxn ang="0">
                  <a:pos x="T8" y="T9"/>
                </a:cxn>
              </a:cxnLst>
              <a:rect l="0" t="0" r="r" b="b"/>
              <a:pathLst>
                <a:path w="63" h="62">
                  <a:moveTo>
                    <a:pt x="24" y="4"/>
                  </a:moveTo>
                  <a:cubicBezTo>
                    <a:pt x="39" y="0"/>
                    <a:pt x="55" y="9"/>
                    <a:pt x="59" y="24"/>
                  </a:cubicBezTo>
                  <a:cubicBezTo>
                    <a:pt x="63" y="39"/>
                    <a:pt x="54" y="54"/>
                    <a:pt x="39" y="58"/>
                  </a:cubicBezTo>
                  <a:cubicBezTo>
                    <a:pt x="24" y="62"/>
                    <a:pt x="8" y="53"/>
                    <a:pt x="4" y="38"/>
                  </a:cubicBezTo>
                  <a:cubicBezTo>
                    <a:pt x="0" y="23"/>
                    <a:pt x="9" y="8"/>
                    <a:pt x="24" y="4"/>
                  </a:cubicBez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51"/>
            <p:cNvSpPr>
              <a:spLocks/>
            </p:cNvSpPr>
            <p:nvPr/>
          </p:nvSpPr>
          <p:spPr bwMode="auto">
            <a:xfrm>
              <a:off x="4051301" y="3003550"/>
              <a:ext cx="174625" cy="904875"/>
            </a:xfrm>
            <a:custGeom>
              <a:avLst/>
              <a:gdLst>
                <a:gd name="T0" fmla="*/ 90 w 132"/>
                <a:gd name="T1" fmla="*/ 680 h 682"/>
                <a:gd name="T2" fmla="*/ 132 w 132"/>
                <a:gd name="T3" fmla="*/ 682 h 682"/>
                <a:gd name="T4" fmla="*/ 129 w 132"/>
                <a:gd name="T5" fmla="*/ 630 h 682"/>
                <a:gd name="T6" fmla="*/ 116 w 132"/>
                <a:gd name="T7" fmla="*/ 162 h 682"/>
                <a:gd name="T8" fmla="*/ 0 w 132"/>
                <a:gd name="T9" fmla="*/ 60 h 682"/>
                <a:gd name="T10" fmla="*/ 17 w 132"/>
                <a:gd name="T11" fmla="*/ 603 h 682"/>
                <a:gd name="T12" fmla="*/ 90 w 132"/>
                <a:gd name="T13" fmla="*/ 680 h 682"/>
              </a:gdLst>
              <a:ahLst/>
              <a:cxnLst>
                <a:cxn ang="0">
                  <a:pos x="T0" y="T1"/>
                </a:cxn>
                <a:cxn ang="0">
                  <a:pos x="T2" y="T3"/>
                </a:cxn>
                <a:cxn ang="0">
                  <a:pos x="T4" y="T5"/>
                </a:cxn>
                <a:cxn ang="0">
                  <a:pos x="T6" y="T7"/>
                </a:cxn>
                <a:cxn ang="0">
                  <a:pos x="T8" y="T9"/>
                </a:cxn>
                <a:cxn ang="0">
                  <a:pos x="T10" y="T11"/>
                </a:cxn>
                <a:cxn ang="0">
                  <a:pos x="T12" y="T13"/>
                </a:cxn>
              </a:cxnLst>
              <a:rect l="0" t="0" r="r" b="b"/>
              <a:pathLst>
                <a:path w="132" h="682">
                  <a:moveTo>
                    <a:pt x="90" y="680"/>
                  </a:moveTo>
                  <a:cubicBezTo>
                    <a:pt x="132" y="682"/>
                    <a:pt x="132" y="682"/>
                    <a:pt x="132" y="682"/>
                  </a:cubicBezTo>
                  <a:cubicBezTo>
                    <a:pt x="129" y="630"/>
                    <a:pt x="129" y="630"/>
                    <a:pt x="129" y="630"/>
                  </a:cubicBezTo>
                  <a:cubicBezTo>
                    <a:pt x="116" y="162"/>
                    <a:pt x="116" y="162"/>
                    <a:pt x="116" y="162"/>
                  </a:cubicBezTo>
                  <a:cubicBezTo>
                    <a:pt x="112" y="76"/>
                    <a:pt x="3" y="0"/>
                    <a:pt x="0" y="60"/>
                  </a:cubicBezTo>
                  <a:cubicBezTo>
                    <a:pt x="17" y="603"/>
                    <a:pt x="17" y="603"/>
                    <a:pt x="17" y="603"/>
                  </a:cubicBezTo>
                  <a:cubicBezTo>
                    <a:pt x="19" y="643"/>
                    <a:pt x="52" y="678"/>
                    <a:pt x="90" y="680"/>
                  </a:cubicBezTo>
                  <a:close/>
                </a:path>
              </a:pathLst>
            </a:custGeom>
            <a:solidFill>
              <a:srgbClr val="FCD4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52"/>
            <p:cNvSpPr>
              <a:spLocks/>
            </p:cNvSpPr>
            <p:nvPr/>
          </p:nvSpPr>
          <p:spPr bwMode="auto">
            <a:xfrm>
              <a:off x="4787901" y="3162300"/>
              <a:ext cx="263525" cy="292100"/>
            </a:xfrm>
            <a:custGeom>
              <a:avLst/>
              <a:gdLst>
                <a:gd name="T0" fmla="*/ 167 w 198"/>
                <a:gd name="T1" fmla="*/ 19 h 220"/>
                <a:gd name="T2" fmla="*/ 179 w 198"/>
                <a:gd name="T3" fmla="*/ 101 h 220"/>
                <a:gd name="T4" fmla="*/ 114 w 198"/>
                <a:gd name="T5" fmla="*/ 189 h 220"/>
                <a:gd name="T6" fmla="*/ 31 w 198"/>
                <a:gd name="T7" fmla="*/ 201 h 220"/>
                <a:gd name="T8" fmla="*/ 19 w 198"/>
                <a:gd name="T9" fmla="*/ 119 h 220"/>
                <a:gd name="T10" fmla="*/ 85 w 198"/>
                <a:gd name="T11" fmla="*/ 31 h 220"/>
                <a:gd name="T12" fmla="*/ 167 w 198"/>
                <a:gd name="T13" fmla="*/ 19 h 220"/>
              </a:gdLst>
              <a:ahLst/>
              <a:cxnLst>
                <a:cxn ang="0">
                  <a:pos x="T0" y="T1"/>
                </a:cxn>
                <a:cxn ang="0">
                  <a:pos x="T2" y="T3"/>
                </a:cxn>
                <a:cxn ang="0">
                  <a:pos x="T4" y="T5"/>
                </a:cxn>
                <a:cxn ang="0">
                  <a:pos x="T6" y="T7"/>
                </a:cxn>
                <a:cxn ang="0">
                  <a:pos x="T8" y="T9"/>
                </a:cxn>
                <a:cxn ang="0">
                  <a:pos x="T10" y="T11"/>
                </a:cxn>
                <a:cxn ang="0">
                  <a:pos x="T12" y="T13"/>
                </a:cxn>
              </a:cxnLst>
              <a:rect l="0" t="0" r="r" b="b"/>
              <a:pathLst>
                <a:path w="198" h="220">
                  <a:moveTo>
                    <a:pt x="167" y="19"/>
                  </a:moveTo>
                  <a:cubicBezTo>
                    <a:pt x="193" y="38"/>
                    <a:pt x="198" y="75"/>
                    <a:pt x="179" y="101"/>
                  </a:cubicBezTo>
                  <a:cubicBezTo>
                    <a:pt x="114" y="189"/>
                    <a:pt x="114" y="189"/>
                    <a:pt x="114" y="189"/>
                  </a:cubicBezTo>
                  <a:cubicBezTo>
                    <a:pt x="94" y="215"/>
                    <a:pt x="57" y="220"/>
                    <a:pt x="31" y="201"/>
                  </a:cubicBezTo>
                  <a:cubicBezTo>
                    <a:pt x="6" y="182"/>
                    <a:pt x="0" y="145"/>
                    <a:pt x="19" y="119"/>
                  </a:cubicBezTo>
                  <a:cubicBezTo>
                    <a:pt x="85" y="31"/>
                    <a:pt x="85" y="31"/>
                    <a:pt x="85" y="31"/>
                  </a:cubicBezTo>
                  <a:cubicBezTo>
                    <a:pt x="104" y="5"/>
                    <a:pt x="141" y="0"/>
                    <a:pt x="167" y="19"/>
                  </a:cubicBezTo>
                  <a:close/>
                </a:path>
              </a:pathLst>
            </a:custGeom>
            <a:solidFill>
              <a:srgbClr val="EF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53"/>
            <p:cNvSpPr>
              <a:spLocks/>
            </p:cNvSpPr>
            <p:nvPr/>
          </p:nvSpPr>
          <p:spPr bwMode="auto">
            <a:xfrm>
              <a:off x="4019551" y="4021138"/>
              <a:ext cx="573088" cy="268288"/>
            </a:xfrm>
            <a:custGeom>
              <a:avLst/>
              <a:gdLst>
                <a:gd name="T0" fmla="*/ 0 w 361"/>
                <a:gd name="T1" fmla="*/ 161 h 169"/>
                <a:gd name="T2" fmla="*/ 15 w 361"/>
                <a:gd name="T3" fmla="*/ 0 h 169"/>
                <a:gd name="T4" fmla="*/ 361 w 361"/>
                <a:gd name="T5" fmla="*/ 14 h 169"/>
                <a:gd name="T6" fmla="*/ 356 w 361"/>
                <a:gd name="T7" fmla="*/ 169 h 169"/>
                <a:gd name="T8" fmla="*/ 0 w 361"/>
                <a:gd name="T9" fmla="*/ 161 h 169"/>
              </a:gdLst>
              <a:ahLst/>
              <a:cxnLst>
                <a:cxn ang="0">
                  <a:pos x="T0" y="T1"/>
                </a:cxn>
                <a:cxn ang="0">
                  <a:pos x="T2" y="T3"/>
                </a:cxn>
                <a:cxn ang="0">
                  <a:pos x="T4" y="T5"/>
                </a:cxn>
                <a:cxn ang="0">
                  <a:pos x="T6" y="T7"/>
                </a:cxn>
                <a:cxn ang="0">
                  <a:pos x="T8" y="T9"/>
                </a:cxn>
              </a:cxnLst>
              <a:rect l="0" t="0" r="r" b="b"/>
              <a:pathLst>
                <a:path w="361" h="169">
                  <a:moveTo>
                    <a:pt x="0" y="161"/>
                  </a:moveTo>
                  <a:lnTo>
                    <a:pt x="15" y="0"/>
                  </a:lnTo>
                  <a:lnTo>
                    <a:pt x="361" y="14"/>
                  </a:lnTo>
                  <a:lnTo>
                    <a:pt x="356" y="169"/>
                  </a:lnTo>
                  <a:lnTo>
                    <a:pt x="0" y="1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54"/>
            <p:cNvSpPr>
              <a:spLocks/>
            </p:cNvSpPr>
            <p:nvPr/>
          </p:nvSpPr>
          <p:spPr bwMode="auto">
            <a:xfrm>
              <a:off x="4291013" y="4030663"/>
              <a:ext cx="301625" cy="234950"/>
            </a:xfrm>
            <a:custGeom>
              <a:avLst/>
              <a:gdLst>
                <a:gd name="T0" fmla="*/ 190 w 190"/>
                <a:gd name="T1" fmla="*/ 8 h 148"/>
                <a:gd name="T2" fmla="*/ 7 w 190"/>
                <a:gd name="T3" fmla="*/ 0 h 148"/>
                <a:gd name="T4" fmla="*/ 0 w 190"/>
                <a:gd name="T5" fmla="*/ 141 h 148"/>
                <a:gd name="T6" fmla="*/ 185 w 190"/>
                <a:gd name="T7" fmla="*/ 148 h 148"/>
                <a:gd name="T8" fmla="*/ 190 w 190"/>
                <a:gd name="T9" fmla="*/ 8 h 148"/>
              </a:gdLst>
              <a:ahLst/>
              <a:cxnLst>
                <a:cxn ang="0">
                  <a:pos x="T0" y="T1"/>
                </a:cxn>
                <a:cxn ang="0">
                  <a:pos x="T2" y="T3"/>
                </a:cxn>
                <a:cxn ang="0">
                  <a:pos x="T4" y="T5"/>
                </a:cxn>
                <a:cxn ang="0">
                  <a:pos x="T6" y="T7"/>
                </a:cxn>
                <a:cxn ang="0">
                  <a:pos x="T8" y="T9"/>
                </a:cxn>
              </a:cxnLst>
              <a:rect l="0" t="0" r="r" b="b"/>
              <a:pathLst>
                <a:path w="190" h="148">
                  <a:moveTo>
                    <a:pt x="190" y="8"/>
                  </a:moveTo>
                  <a:lnTo>
                    <a:pt x="7" y="0"/>
                  </a:lnTo>
                  <a:lnTo>
                    <a:pt x="0" y="141"/>
                  </a:lnTo>
                  <a:lnTo>
                    <a:pt x="185" y="148"/>
                  </a:lnTo>
                  <a:lnTo>
                    <a:pt x="190" y="8"/>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5"/>
            <p:cNvSpPr>
              <a:spLocks/>
            </p:cNvSpPr>
            <p:nvPr/>
          </p:nvSpPr>
          <p:spPr bwMode="auto">
            <a:xfrm>
              <a:off x="3905251" y="4173539"/>
              <a:ext cx="730250" cy="833439"/>
            </a:xfrm>
            <a:custGeom>
              <a:avLst/>
              <a:gdLst>
                <a:gd name="T0" fmla="*/ 33 w 460"/>
                <a:gd name="T1" fmla="*/ 0 h 624"/>
                <a:gd name="T2" fmla="*/ 0 w 460"/>
                <a:gd name="T3" fmla="*/ 624 h 624"/>
                <a:gd name="T4" fmla="*/ 438 w 460"/>
                <a:gd name="T5" fmla="*/ 624 h 624"/>
                <a:gd name="T6" fmla="*/ 460 w 460"/>
                <a:gd name="T7" fmla="*/ 0 h 624"/>
                <a:gd name="T8" fmla="*/ 33 w 460"/>
                <a:gd name="T9" fmla="*/ 0 h 624"/>
              </a:gdLst>
              <a:ahLst/>
              <a:cxnLst>
                <a:cxn ang="0">
                  <a:pos x="T0" y="T1"/>
                </a:cxn>
                <a:cxn ang="0">
                  <a:pos x="T2" y="T3"/>
                </a:cxn>
                <a:cxn ang="0">
                  <a:pos x="T4" y="T5"/>
                </a:cxn>
                <a:cxn ang="0">
                  <a:pos x="T6" y="T7"/>
                </a:cxn>
                <a:cxn ang="0">
                  <a:pos x="T8" y="T9"/>
                </a:cxn>
              </a:cxnLst>
              <a:rect l="0" t="0" r="r" b="b"/>
              <a:pathLst>
                <a:path w="460" h="624">
                  <a:moveTo>
                    <a:pt x="33" y="0"/>
                  </a:moveTo>
                  <a:lnTo>
                    <a:pt x="0" y="624"/>
                  </a:lnTo>
                  <a:lnTo>
                    <a:pt x="438" y="624"/>
                  </a:lnTo>
                  <a:lnTo>
                    <a:pt x="460" y="0"/>
                  </a:lnTo>
                  <a:lnTo>
                    <a:pt x="33" y="0"/>
                  </a:ln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56"/>
            <p:cNvSpPr>
              <a:spLocks/>
            </p:cNvSpPr>
            <p:nvPr/>
          </p:nvSpPr>
          <p:spPr bwMode="auto">
            <a:xfrm>
              <a:off x="4252912" y="4173539"/>
              <a:ext cx="382588" cy="833439"/>
            </a:xfrm>
            <a:custGeom>
              <a:avLst/>
              <a:gdLst>
                <a:gd name="T0" fmla="*/ 25 w 241"/>
                <a:gd name="T1" fmla="*/ 0 h 624"/>
                <a:gd name="T2" fmla="*/ 0 w 241"/>
                <a:gd name="T3" fmla="*/ 624 h 624"/>
                <a:gd name="T4" fmla="*/ 231 w 241"/>
                <a:gd name="T5" fmla="*/ 624 h 624"/>
                <a:gd name="T6" fmla="*/ 241 w 241"/>
                <a:gd name="T7" fmla="*/ 0 h 624"/>
                <a:gd name="T8" fmla="*/ 25 w 241"/>
                <a:gd name="T9" fmla="*/ 0 h 624"/>
              </a:gdLst>
              <a:ahLst/>
              <a:cxnLst>
                <a:cxn ang="0">
                  <a:pos x="T0" y="T1"/>
                </a:cxn>
                <a:cxn ang="0">
                  <a:pos x="T2" y="T3"/>
                </a:cxn>
                <a:cxn ang="0">
                  <a:pos x="T4" y="T5"/>
                </a:cxn>
                <a:cxn ang="0">
                  <a:pos x="T6" y="T7"/>
                </a:cxn>
                <a:cxn ang="0">
                  <a:pos x="T8" y="T9"/>
                </a:cxn>
              </a:cxnLst>
              <a:rect l="0" t="0" r="r" b="b"/>
              <a:pathLst>
                <a:path w="241" h="624">
                  <a:moveTo>
                    <a:pt x="25" y="0"/>
                  </a:moveTo>
                  <a:lnTo>
                    <a:pt x="0" y="624"/>
                  </a:lnTo>
                  <a:lnTo>
                    <a:pt x="231" y="624"/>
                  </a:lnTo>
                  <a:lnTo>
                    <a:pt x="241" y="0"/>
                  </a:lnTo>
                  <a:lnTo>
                    <a:pt x="25" y="0"/>
                  </a:lnTo>
                  <a:close/>
                </a:path>
              </a:pathLst>
            </a:custGeom>
            <a:solidFill>
              <a:srgbClr val="39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62"/>
            <p:cNvSpPr>
              <a:spLocks/>
            </p:cNvSpPr>
            <p:nvPr/>
          </p:nvSpPr>
          <p:spPr bwMode="auto">
            <a:xfrm>
              <a:off x="4395788" y="3360738"/>
              <a:ext cx="506413" cy="587375"/>
            </a:xfrm>
            <a:custGeom>
              <a:avLst/>
              <a:gdLst>
                <a:gd name="T0" fmla="*/ 0 w 382"/>
                <a:gd name="T1" fmla="*/ 44 h 442"/>
                <a:gd name="T2" fmla="*/ 300 w 382"/>
                <a:gd name="T3" fmla="*/ 401 h 442"/>
                <a:gd name="T4" fmla="*/ 148 w 382"/>
                <a:gd name="T5" fmla="*/ 94 h 442"/>
                <a:gd name="T6" fmla="*/ 0 w 382"/>
                <a:gd name="T7" fmla="*/ 44 h 442"/>
              </a:gdLst>
              <a:ahLst/>
              <a:cxnLst>
                <a:cxn ang="0">
                  <a:pos x="T0" y="T1"/>
                </a:cxn>
                <a:cxn ang="0">
                  <a:pos x="T2" y="T3"/>
                </a:cxn>
                <a:cxn ang="0">
                  <a:pos x="T4" y="T5"/>
                </a:cxn>
                <a:cxn ang="0">
                  <a:pos x="T6" y="T7"/>
                </a:cxn>
              </a:cxnLst>
              <a:rect l="0" t="0" r="r" b="b"/>
              <a:pathLst>
                <a:path w="382" h="442">
                  <a:moveTo>
                    <a:pt x="0" y="44"/>
                  </a:moveTo>
                  <a:cubicBezTo>
                    <a:pt x="27" y="88"/>
                    <a:pt x="217" y="442"/>
                    <a:pt x="300" y="401"/>
                  </a:cubicBezTo>
                  <a:cubicBezTo>
                    <a:pt x="382" y="360"/>
                    <a:pt x="177" y="129"/>
                    <a:pt x="148" y="94"/>
                  </a:cubicBezTo>
                  <a:cubicBezTo>
                    <a:pt x="83" y="0"/>
                    <a:pt x="30" y="13"/>
                    <a:pt x="0" y="44"/>
                  </a:cubicBezTo>
                  <a:close/>
                </a:path>
              </a:pathLst>
            </a:custGeom>
            <a:solidFill>
              <a:srgbClr val="EFC8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4"/>
            <p:cNvSpPr>
              <a:spLocks/>
            </p:cNvSpPr>
            <p:nvPr/>
          </p:nvSpPr>
          <p:spPr bwMode="auto">
            <a:xfrm>
              <a:off x="4802188" y="3900488"/>
              <a:ext cx="622300" cy="427038"/>
            </a:xfrm>
            <a:custGeom>
              <a:avLst/>
              <a:gdLst>
                <a:gd name="T0" fmla="*/ 67 w 392"/>
                <a:gd name="T1" fmla="*/ 269 h 269"/>
                <a:gd name="T2" fmla="*/ 0 w 392"/>
                <a:gd name="T3" fmla="*/ 107 h 269"/>
                <a:gd name="T4" fmla="*/ 333 w 392"/>
                <a:gd name="T5" fmla="*/ 0 h 269"/>
                <a:gd name="T6" fmla="*/ 392 w 392"/>
                <a:gd name="T7" fmla="*/ 163 h 269"/>
                <a:gd name="T8" fmla="*/ 67 w 392"/>
                <a:gd name="T9" fmla="*/ 269 h 269"/>
              </a:gdLst>
              <a:ahLst/>
              <a:cxnLst>
                <a:cxn ang="0">
                  <a:pos x="T0" y="T1"/>
                </a:cxn>
                <a:cxn ang="0">
                  <a:pos x="T2" y="T3"/>
                </a:cxn>
                <a:cxn ang="0">
                  <a:pos x="T4" y="T5"/>
                </a:cxn>
                <a:cxn ang="0">
                  <a:pos x="T6" y="T7"/>
                </a:cxn>
                <a:cxn ang="0">
                  <a:pos x="T8" y="T9"/>
                </a:cxn>
              </a:cxnLst>
              <a:rect l="0" t="0" r="r" b="b"/>
              <a:pathLst>
                <a:path w="392" h="269">
                  <a:moveTo>
                    <a:pt x="67" y="269"/>
                  </a:moveTo>
                  <a:lnTo>
                    <a:pt x="0" y="107"/>
                  </a:lnTo>
                  <a:lnTo>
                    <a:pt x="333" y="0"/>
                  </a:lnTo>
                  <a:lnTo>
                    <a:pt x="392" y="163"/>
                  </a:lnTo>
                  <a:lnTo>
                    <a:pt x="67" y="2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65"/>
            <p:cNvSpPr>
              <a:spLocks/>
            </p:cNvSpPr>
            <p:nvPr/>
          </p:nvSpPr>
          <p:spPr bwMode="auto">
            <a:xfrm>
              <a:off x="4802188" y="3995738"/>
              <a:ext cx="334963" cy="309563"/>
            </a:xfrm>
            <a:custGeom>
              <a:avLst/>
              <a:gdLst>
                <a:gd name="T0" fmla="*/ 145 w 211"/>
                <a:gd name="T1" fmla="*/ 0 h 195"/>
                <a:gd name="T2" fmla="*/ 0 w 211"/>
                <a:gd name="T3" fmla="*/ 47 h 195"/>
                <a:gd name="T4" fmla="*/ 61 w 211"/>
                <a:gd name="T5" fmla="*/ 195 h 195"/>
                <a:gd name="T6" fmla="*/ 211 w 211"/>
                <a:gd name="T7" fmla="*/ 154 h 195"/>
                <a:gd name="T8" fmla="*/ 145 w 211"/>
                <a:gd name="T9" fmla="*/ 0 h 195"/>
              </a:gdLst>
              <a:ahLst/>
              <a:cxnLst>
                <a:cxn ang="0">
                  <a:pos x="T0" y="T1"/>
                </a:cxn>
                <a:cxn ang="0">
                  <a:pos x="T2" y="T3"/>
                </a:cxn>
                <a:cxn ang="0">
                  <a:pos x="T4" y="T5"/>
                </a:cxn>
                <a:cxn ang="0">
                  <a:pos x="T6" y="T7"/>
                </a:cxn>
                <a:cxn ang="0">
                  <a:pos x="T8" y="T9"/>
                </a:cxn>
              </a:cxnLst>
              <a:rect l="0" t="0" r="r" b="b"/>
              <a:pathLst>
                <a:path w="211" h="195">
                  <a:moveTo>
                    <a:pt x="145" y="0"/>
                  </a:moveTo>
                  <a:lnTo>
                    <a:pt x="0" y="47"/>
                  </a:lnTo>
                  <a:lnTo>
                    <a:pt x="61" y="195"/>
                  </a:lnTo>
                  <a:lnTo>
                    <a:pt x="211" y="154"/>
                  </a:lnTo>
                  <a:lnTo>
                    <a:pt x="145"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66"/>
            <p:cNvSpPr>
              <a:spLocks/>
            </p:cNvSpPr>
            <p:nvPr/>
          </p:nvSpPr>
          <p:spPr bwMode="auto">
            <a:xfrm>
              <a:off x="4811713" y="3998913"/>
              <a:ext cx="1198544" cy="1040148"/>
            </a:xfrm>
            <a:custGeom>
              <a:avLst/>
              <a:gdLst>
                <a:gd name="T0" fmla="*/ 0 w 683"/>
                <a:gd name="T1" fmla="*/ 122 h 734"/>
                <a:gd name="T2" fmla="*/ 245 w 683"/>
                <a:gd name="T3" fmla="*/ 734 h 734"/>
                <a:gd name="T4" fmla="*/ 683 w 683"/>
                <a:gd name="T5" fmla="*/ 734 h 734"/>
                <a:gd name="T6" fmla="*/ 380 w 683"/>
                <a:gd name="T7" fmla="*/ 0 h 734"/>
                <a:gd name="T8" fmla="*/ 0 w 683"/>
                <a:gd name="T9" fmla="*/ 122 h 734"/>
                <a:gd name="connsiteX0" fmla="*/ 0 w 10000"/>
                <a:gd name="connsiteY0" fmla="*/ 1662 h 12288"/>
                <a:gd name="connsiteX1" fmla="*/ 4711 w 10000"/>
                <a:gd name="connsiteY1" fmla="*/ 12288 h 12288"/>
                <a:gd name="connsiteX2" fmla="*/ 10000 w 10000"/>
                <a:gd name="connsiteY2" fmla="*/ 10000 h 12288"/>
                <a:gd name="connsiteX3" fmla="*/ 5564 w 10000"/>
                <a:gd name="connsiteY3" fmla="*/ 0 h 12288"/>
                <a:gd name="connsiteX4" fmla="*/ 0 w 10000"/>
                <a:gd name="connsiteY4" fmla="*/ 1662 h 12288"/>
                <a:gd name="connsiteX0" fmla="*/ 0 w 11054"/>
                <a:gd name="connsiteY0" fmla="*/ 1662 h 12353"/>
                <a:gd name="connsiteX1" fmla="*/ 4711 w 11054"/>
                <a:gd name="connsiteY1" fmla="*/ 12288 h 12353"/>
                <a:gd name="connsiteX2" fmla="*/ 11054 w 11054"/>
                <a:gd name="connsiteY2" fmla="*/ 12353 h 12353"/>
                <a:gd name="connsiteX3" fmla="*/ 5564 w 11054"/>
                <a:gd name="connsiteY3" fmla="*/ 0 h 12353"/>
                <a:gd name="connsiteX4" fmla="*/ 0 w 11054"/>
                <a:gd name="connsiteY4" fmla="*/ 1662 h 12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54" h="12353">
                  <a:moveTo>
                    <a:pt x="0" y="1662"/>
                  </a:moveTo>
                  <a:lnTo>
                    <a:pt x="4711" y="12288"/>
                  </a:lnTo>
                  <a:lnTo>
                    <a:pt x="11054" y="12353"/>
                  </a:lnTo>
                  <a:lnTo>
                    <a:pt x="5564" y="0"/>
                  </a:lnTo>
                  <a:lnTo>
                    <a:pt x="0" y="1662"/>
                  </a:lnTo>
                  <a:close/>
                </a:path>
              </a:pathLst>
            </a:custGeom>
            <a:solidFill>
              <a:srgbClr val="39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67"/>
            <p:cNvSpPr>
              <a:spLocks/>
            </p:cNvSpPr>
            <p:nvPr/>
          </p:nvSpPr>
          <p:spPr bwMode="auto">
            <a:xfrm>
              <a:off x="5078414" y="3998913"/>
              <a:ext cx="939462" cy="1040148"/>
            </a:xfrm>
            <a:custGeom>
              <a:avLst/>
              <a:gdLst>
                <a:gd name="T0" fmla="*/ 0 w 515"/>
                <a:gd name="T1" fmla="*/ 68 h 734"/>
                <a:gd name="T2" fmla="*/ 295 w 515"/>
                <a:gd name="T3" fmla="*/ 734 h 734"/>
                <a:gd name="T4" fmla="*/ 515 w 515"/>
                <a:gd name="T5" fmla="*/ 734 h 734"/>
                <a:gd name="T6" fmla="*/ 212 w 515"/>
                <a:gd name="T7" fmla="*/ 0 h 734"/>
                <a:gd name="T8" fmla="*/ 0 w 515"/>
                <a:gd name="T9" fmla="*/ 68 h 734"/>
                <a:gd name="connsiteX0" fmla="*/ 0 w 11491"/>
                <a:gd name="connsiteY0" fmla="*/ 926 h 12353"/>
                <a:gd name="connsiteX1" fmla="*/ 5728 w 11491"/>
                <a:gd name="connsiteY1" fmla="*/ 10000 h 12353"/>
                <a:gd name="connsiteX2" fmla="*/ 11491 w 11491"/>
                <a:gd name="connsiteY2" fmla="*/ 12353 h 12353"/>
                <a:gd name="connsiteX3" fmla="*/ 4117 w 11491"/>
                <a:gd name="connsiteY3" fmla="*/ 0 h 12353"/>
                <a:gd name="connsiteX4" fmla="*/ 0 w 11491"/>
                <a:gd name="connsiteY4" fmla="*/ 926 h 12353"/>
                <a:gd name="connsiteX0" fmla="*/ 0 w 11491"/>
                <a:gd name="connsiteY0" fmla="*/ 926 h 12353"/>
                <a:gd name="connsiteX1" fmla="*/ 7219 w 11491"/>
                <a:gd name="connsiteY1" fmla="*/ 12288 h 12353"/>
                <a:gd name="connsiteX2" fmla="*/ 11491 w 11491"/>
                <a:gd name="connsiteY2" fmla="*/ 12353 h 12353"/>
                <a:gd name="connsiteX3" fmla="*/ 4117 w 11491"/>
                <a:gd name="connsiteY3" fmla="*/ 0 h 12353"/>
                <a:gd name="connsiteX4" fmla="*/ 0 w 11491"/>
                <a:gd name="connsiteY4" fmla="*/ 926 h 12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1" h="12353">
                  <a:moveTo>
                    <a:pt x="0" y="926"/>
                  </a:moveTo>
                  <a:lnTo>
                    <a:pt x="7219" y="12288"/>
                  </a:lnTo>
                  <a:lnTo>
                    <a:pt x="11491" y="12353"/>
                  </a:lnTo>
                  <a:lnTo>
                    <a:pt x="4117" y="0"/>
                  </a:lnTo>
                  <a:lnTo>
                    <a:pt x="0" y="926"/>
                  </a:ln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63"/>
            <p:cNvSpPr>
              <a:spLocks/>
            </p:cNvSpPr>
            <p:nvPr/>
          </p:nvSpPr>
          <p:spPr bwMode="auto">
            <a:xfrm>
              <a:off x="4354513" y="2852738"/>
              <a:ext cx="971550" cy="1285875"/>
            </a:xfrm>
            <a:custGeom>
              <a:avLst/>
              <a:gdLst>
                <a:gd name="T0" fmla="*/ 413 w 732"/>
                <a:gd name="T1" fmla="*/ 969 h 969"/>
                <a:gd name="T2" fmla="*/ 732 w 732"/>
                <a:gd name="T3" fmla="*/ 856 h 969"/>
                <a:gd name="T4" fmla="*/ 686 w 732"/>
                <a:gd name="T5" fmla="*/ 729 h 969"/>
                <a:gd name="T6" fmla="*/ 604 w 732"/>
                <a:gd name="T7" fmla="*/ 347 h 969"/>
                <a:gd name="T8" fmla="*/ 585 w 732"/>
                <a:gd name="T9" fmla="*/ 294 h 969"/>
                <a:gd name="T10" fmla="*/ 483 w 732"/>
                <a:gd name="T11" fmla="*/ 333 h 969"/>
                <a:gd name="T12" fmla="*/ 493 w 732"/>
                <a:gd name="T13" fmla="*/ 358 h 969"/>
                <a:gd name="T14" fmla="*/ 488 w 732"/>
                <a:gd name="T15" fmla="*/ 359 h 969"/>
                <a:gd name="T16" fmla="*/ 467 w 732"/>
                <a:gd name="T17" fmla="*/ 299 h 969"/>
                <a:gd name="T18" fmla="*/ 365 w 732"/>
                <a:gd name="T19" fmla="*/ 337 h 969"/>
                <a:gd name="T20" fmla="*/ 377 w 732"/>
                <a:gd name="T21" fmla="*/ 369 h 969"/>
                <a:gd name="T22" fmla="*/ 373 w 732"/>
                <a:gd name="T23" fmla="*/ 370 h 969"/>
                <a:gd name="T24" fmla="*/ 351 w 732"/>
                <a:gd name="T25" fmla="*/ 308 h 969"/>
                <a:gd name="T26" fmla="*/ 249 w 732"/>
                <a:gd name="T27" fmla="*/ 347 h 969"/>
                <a:gd name="T28" fmla="*/ 261 w 732"/>
                <a:gd name="T29" fmla="*/ 380 h 969"/>
                <a:gd name="T30" fmla="*/ 257 w 732"/>
                <a:gd name="T31" fmla="*/ 381 h 969"/>
                <a:gd name="T32" fmla="*/ 222 w 732"/>
                <a:gd name="T33" fmla="*/ 281 h 969"/>
                <a:gd name="T34" fmla="*/ 150 w 732"/>
                <a:gd name="T35" fmla="*/ 76 h 969"/>
                <a:gd name="T36" fmla="*/ 35 w 732"/>
                <a:gd name="T37" fmla="*/ 119 h 969"/>
                <a:gd name="T38" fmla="*/ 262 w 732"/>
                <a:gd name="T39" fmla="*/ 740 h 969"/>
                <a:gd name="T40" fmla="*/ 368 w 732"/>
                <a:gd name="T41" fmla="*/ 840 h 969"/>
                <a:gd name="T42" fmla="*/ 413 w 732"/>
                <a:gd name="T43" fmla="*/ 969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2" h="969">
                  <a:moveTo>
                    <a:pt x="413" y="969"/>
                  </a:moveTo>
                  <a:cubicBezTo>
                    <a:pt x="732" y="856"/>
                    <a:pt x="732" y="856"/>
                    <a:pt x="732" y="856"/>
                  </a:cubicBezTo>
                  <a:cubicBezTo>
                    <a:pt x="686" y="729"/>
                    <a:pt x="686" y="729"/>
                    <a:pt x="686" y="729"/>
                  </a:cubicBezTo>
                  <a:cubicBezTo>
                    <a:pt x="701" y="617"/>
                    <a:pt x="653" y="465"/>
                    <a:pt x="604" y="347"/>
                  </a:cubicBezTo>
                  <a:cubicBezTo>
                    <a:pt x="585" y="294"/>
                    <a:pt x="585" y="294"/>
                    <a:pt x="585" y="294"/>
                  </a:cubicBezTo>
                  <a:cubicBezTo>
                    <a:pt x="559" y="218"/>
                    <a:pt x="449" y="242"/>
                    <a:pt x="483" y="333"/>
                  </a:cubicBezTo>
                  <a:cubicBezTo>
                    <a:pt x="493" y="358"/>
                    <a:pt x="493" y="358"/>
                    <a:pt x="493" y="358"/>
                  </a:cubicBezTo>
                  <a:cubicBezTo>
                    <a:pt x="488" y="359"/>
                    <a:pt x="488" y="359"/>
                    <a:pt x="488" y="359"/>
                  </a:cubicBezTo>
                  <a:cubicBezTo>
                    <a:pt x="467" y="299"/>
                    <a:pt x="467" y="299"/>
                    <a:pt x="467" y="299"/>
                  </a:cubicBezTo>
                  <a:cubicBezTo>
                    <a:pt x="440" y="223"/>
                    <a:pt x="331" y="246"/>
                    <a:pt x="365" y="337"/>
                  </a:cubicBezTo>
                  <a:cubicBezTo>
                    <a:pt x="377" y="369"/>
                    <a:pt x="377" y="369"/>
                    <a:pt x="377" y="369"/>
                  </a:cubicBezTo>
                  <a:cubicBezTo>
                    <a:pt x="373" y="370"/>
                    <a:pt x="373" y="370"/>
                    <a:pt x="373" y="370"/>
                  </a:cubicBezTo>
                  <a:cubicBezTo>
                    <a:pt x="351" y="308"/>
                    <a:pt x="351" y="308"/>
                    <a:pt x="351" y="308"/>
                  </a:cubicBezTo>
                  <a:cubicBezTo>
                    <a:pt x="324" y="232"/>
                    <a:pt x="214" y="255"/>
                    <a:pt x="249" y="347"/>
                  </a:cubicBezTo>
                  <a:cubicBezTo>
                    <a:pt x="261" y="380"/>
                    <a:pt x="261" y="380"/>
                    <a:pt x="261" y="380"/>
                  </a:cubicBezTo>
                  <a:cubicBezTo>
                    <a:pt x="257" y="381"/>
                    <a:pt x="257" y="381"/>
                    <a:pt x="257" y="381"/>
                  </a:cubicBezTo>
                  <a:cubicBezTo>
                    <a:pt x="222" y="281"/>
                    <a:pt x="222" y="281"/>
                    <a:pt x="222" y="281"/>
                  </a:cubicBezTo>
                  <a:cubicBezTo>
                    <a:pt x="150" y="76"/>
                    <a:pt x="150" y="76"/>
                    <a:pt x="150" y="76"/>
                  </a:cubicBezTo>
                  <a:cubicBezTo>
                    <a:pt x="123" y="0"/>
                    <a:pt x="0" y="28"/>
                    <a:pt x="35" y="119"/>
                  </a:cubicBezTo>
                  <a:cubicBezTo>
                    <a:pt x="262" y="740"/>
                    <a:pt x="262" y="740"/>
                    <a:pt x="262" y="740"/>
                  </a:cubicBezTo>
                  <a:cubicBezTo>
                    <a:pt x="276" y="779"/>
                    <a:pt x="317" y="801"/>
                    <a:pt x="368" y="840"/>
                  </a:cubicBezTo>
                  <a:cubicBezTo>
                    <a:pt x="369" y="841"/>
                    <a:pt x="413" y="969"/>
                    <a:pt x="413" y="969"/>
                  </a:cubicBezTo>
                  <a:close/>
                </a:path>
              </a:pathLst>
            </a:custGeom>
            <a:solidFill>
              <a:srgbClr val="FCD4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p:cNvGrpSpPr/>
          <p:nvPr/>
        </p:nvGrpSpPr>
        <p:grpSpPr>
          <a:xfrm>
            <a:off x="8438227" y="2943302"/>
            <a:ext cx="1855788" cy="1374775"/>
            <a:chOff x="3678238" y="2117725"/>
            <a:chExt cx="1855788" cy="1374775"/>
          </a:xfrm>
          <a:solidFill>
            <a:schemeClr val="bg1">
              <a:lumMod val="50000"/>
            </a:schemeClr>
          </a:solidFill>
        </p:grpSpPr>
        <p:sp>
          <p:nvSpPr>
            <p:cNvPr id="44" name="Freeform 357"/>
            <p:cNvSpPr>
              <a:spLocks noEditPoints="1"/>
            </p:cNvSpPr>
            <p:nvPr/>
          </p:nvSpPr>
          <p:spPr bwMode="auto">
            <a:xfrm>
              <a:off x="4318001" y="2798763"/>
              <a:ext cx="331788" cy="330200"/>
            </a:xfrm>
            <a:custGeom>
              <a:avLst/>
              <a:gdLst>
                <a:gd name="T0" fmla="*/ 124 w 249"/>
                <a:gd name="T1" fmla="*/ 0 h 249"/>
                <a:gd name="T2" fmla="*/ 0 w 249"/>
                <a:gd name="T3" fmla="*/ 124 h 249"/>
                <a:gd name="T4" fmla="*/ 124 w 249"/>
                <a:gd name="T5" fmla="*/ 249 h 249"/>
                <a:gd name="T6" fmla="*/ 249 w 249"/>
                <a:gd name="T7" fmla="*/ 124 h 249"/>
                <a:gd name="T8" fmla="*/ 124 w 249"/>
                <a:gd name="T9" fmla="*/ 0 h 249"/>
                <a:gd name="T10" fmla="*/ 124 w 249"/>
                <a:gd name="T11" fmla="*/ 245 h 249"/>
                <a:gd name="T12" fmla="*/ 4 w 249"/>
                <a:gd name="T13" fmla="*/ 124 h 249"/>
                <a:gd name="T14" fmla="*/ 124 w 249"/>
                <a:gd name="T15" fmla="*/ 4 h 249"/>
                <a:gd name="T16" fmla="*/ 245 w 249"/>
                <a:gd name="T17" fmla="*/ 124 h 249"/>
                <a:gd name="T18" fmla="*/ 124 w 249"/>
                <a:gd name="T19" fmla="*/ 24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0"/>
                  </a:moveTo>
                  <a:cubicBezTo>
                    <a:pt x="56" y="0"/>
                    <a:pt x="0" y="56"/>
                    <a:pt x="0" y="124"/>
                  </a:cubicBezTo>
                  <a:cubicBezTo>
                    <a:pt x="0" y="193"/>
                    <a:pt x="56" y="249"/>
                    <a:pt x="124" y="249"/>
                  </a:cubicBezTo>
                  <a:cubicBezTo>
                    <a:pt x="193" y="249"/>
                    <a:pt x="249" y="193"/>
                    <a:pt x="249" y="124"/>
                  </a:cubicBezTo>
                  <a:cubicBezTo>
                    <a:pt x="249" y="56"/>
                    <a:pt x="193" y="0"/>
                    <a:pt x="124" y="0"/>
                  </a:cubicBezTo>
                  <a:close/>
                  <a:moveTo>
                    <a:pt x="124" y="245"/>
                  </a:moveTo>
                  <a:cubicBezTo>
                    <a:pt x="58" y="245"/>
                    <a:pt x="4" y="191"/>
                    <a:pt x="4" y="124"/>
                  </a:cubicBezTo>
                  <a:cubicBezTo>
                    <a:pt x="4" y="58"/>
                    <a:pt x="58" y="4"/>
                    <a:pt x="124" y="4"/>
                  </a:cubicBezTo>
                  <a:cubicBezTo>
                    <a:pt x="191" y="4"/>
                    <a:pt x="245" y="58"/>
                    <a:pt x="245" y="124"/>
                  </a:cubicBezTo>
                  <a:cubicBezTo>
                    <a:pt x="245" y="191"/>
                    <a:pt x="191" y="245"/>
                    <a:pt x="124" y="2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58"/>
            <p:cNvSpPr>
              <a:spLocks noEditPoints="1"/>
            </p:cNvSpPr>
            <p:nvPr/>
          </p:nvSpPr>
          <p:spPr bwMode="auto">
            <a:xfrm>
              <a:off x="4143376" y="2624138"/>
              <a:ext cx="681038" cy="681038"/>
            </a:xfrm>
            <a:custGeom>
              <a:avLst/>
              <a:gdLst>
                <a:gd name="T0" fmla="*/ 256 w 513"/>
                <a:gd name="T1" fmla="*/ 0 h 513"/>
                <a:gd name="T2" fmla="*/ 0 w 513"/>
                <a:gd name="T3" fmla="*/ 256 h 513"/>
                <a:gd name="T4" fmla="*/ 256 w 513"/>
                <a:gd name="T5" fmla="*/ 513 h 513"/>
                <a:gd name="T6" fmla="*/ 513 w 513"/>
                <a:gd name="T7" fmla="*/ 256 h 513"/>
                <a:gd name="T8" fmla="*/ 256 w 513"/>
                <a:gd name="T9" fmla="*/ 0 h 513"/>
                <a:gd name="T10" fmla="*/ 256 w 513"/>
                <a:gd name="T11" fmla="*/ 509 h 513"/>
                <a:gd name="T12" fmla="*/ 4 w 513"/>
                <a:gd name="T13" fmla="*/ 256 h 513"/>
                <a:gd name="T14" fmla="*/ 256 w 513"/>
                <a:gd name="T15" fmla="*/ 4 h 513"/>
                <a:gd name="T16" fmla="*/ 509 w 513"/>
                <a:gd name="T17" fmla="*/ 256 h 513"/>
                <a:gd name="T18" fmla="*/ 256 w 513"/>
                <a:gd name="T19" fmla="*/ 509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3" h="513">
                  <a:moveTo>
                    <a:pt x="256" y="0"/>
                  </a:moveTo>
                  <a:cubicBezTo>
                    <a:pt x="115" y="0"/>
                    <a:pt x="0" y="115"/>
                    <a:pt x="0" y="256"/>
                  </a:cubicBezTo>
                  <a:cubicBezTo>
                    <a:pt x="0" y="398"/>
                    <a:pt x="115" y="513"/>
                    <a:pt x="256" y="513"/>
                  </a:cubicBezTo>
                  <a:cubicBezTo>
                    <a:pt x="398" y="513"/>
                    <a:pt x="513" y="398"/>
                    <a:pt x="513" y="256"/>
                  </a:cubicBezTo>
                  <a:cubicBezTo>
                    <a:pt x="513" y="115"/>
                    <a:pt x="398" y="0"/>
                    <a:pt x="256" y="0"/>
                  </a:cubicBezTo>
                  <a:close/>
                  <a:moveTo>
                    <a:pt x="256" y="509"/>
                  </a:moveTo>
                  <a:cubicBezTo>
                    <a:pt x="117" y="509"/>
                    <a:pt x="4" y="396"/>
                    <a:pt x="4" y="256"/>
                  </a:cubicBezTo>
                  <a:cubicBezTo>
                    <a:pt x="4" y="117"/>
                    <a:pt x="117" y="4"/>
                    <a:pt x="256" y="4"/>
                  </a:cubicBezTo>
                  <a:cubicBezTo>
                    <a:pt x="396" y="4"/>
                    <a:pt x="509" y="117"/>
                    <a:pt x="509" y="256"/>
                  </a:cubicBezTo>
                  <a:cubicBezTo>
                    <a:pt x="509" y="396"/>
                    <a:pt x="396" y="509"/>
                    <a:pt x="256"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359"/>
            <p:cNvSpPr>
              <a:spLocks noEditPoints="1"/>
            </p:cNvSpPr>
            <p:nvPr/>
          </p:nvSpPr>
          <p:spPr bwMode="auto">
            <a:xfrm>
              <a:off x="4171951" y="2652713"/>
              <a:ext cx="622300" cy="622300"/>
            </a:xfrm>
            <a:custGeom>
              <a:avLst/>
              <a:gdLst>
                <a:gd name="T0" fmla="*/ 234 w 468"/>
                <a:gd name="T1" fmla="*/ 0 h 468"/>
                <a:gd name="T2" fmla="*/ 0 w 468"/>
                <a:gd name="T3" fmla="*/ 234 h 468"/>
                <a:gd name="T4" fmla="*/ 234 w 468"/>
                <a:gd name="T5" fmla="*/ 468 h 468"/>
                <a:gd name="T6" fmla="*/ 468 w 468"/>
                <a:gd name="T7" fmla="*/ 234 h 468"/>
                <a:gd name="T8" fmla="*/ 234 w 468"/>
                <a:gd name="T9" fmla="*/ 0 h 468"/>
                <a:gd name="T10" fmla="*/ 234 w 468"/>
                <a:gd name="T11" fmla="*/ 465 h 468"/>
                <a:gd name="T12" fmla="*/ 4 w 468"/>
                <a:gd name="T13" fmla="*/ 234 h 468"/>
                <a:gd name="T14" fmla="*/ 234 w 468"/>
                <a:gd name="T15" fmla="*/ 4 h 468"/>
                <a:gd name="T16" fmla="*/ 464 w 468"/>
                <a:gd name="T17" fmla="*/ 234 h 468"/>
                <a:gd name="T18" fmla="*/ 234 w 468"/>
                <a:gd name="T19" fmla="*/ 465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105" y="0"/>
                    <a:pt x="0" y="105"/>
                    <a:pt x="0" y="234"/>
                  </a:cubicBezTo>
                  <a:cubicBezTo>
                    <a:pt x="0" y="363"/>
                    <a:pt x="105" y="468"/>
                    <a:pt x="234" y="468"/>
                  </a:cubicBezTo>
                  <a:cubicBezTo>
                    <a:pt x="363" y="468"/>
                    <a:pt x="468" y="363"/>
                    <a:pt x="468" y="234"/>
                  </a:cubicBezTo>
                  <a:cubicBezTo>
                    <a:pt x="468" y="105"/>
                    <a:pt x="363" y="0"/>
                    <a:pt x="234" y="0"/>
                  </a:cubicBezTo>
                  <a:close/>
                  <a:moveTo>
                    <a:pt x="234" y="465"/>
                  </a:moveTo>
                  <a:cubicBezTo>
                    <a:pt x="107" y="465"/>
                    <a:pt x="4" y="361"/>
                    <a:pt x="4" y="234"/>
                  </a:cubicBezTo>
                  <a:cubicBezTo>
                    <a:pt x="4" y="108"/>
                    <a:pt x="107" y="4"/>
                    <a:pt x="234" y="4"/>
                  </a:cubicBezTo>
                  <a:cubicBezTo>
                    <a:pt x="361" y="4"/>
                    <a:pt x="464" y="108"/>
                    <a:pt x="464" y="234"/>
                  </a:cubicBezTo>
                  <a:cubicBezTo>
                    <a:pt x="464" y="361"/>
                    <a:pt x="361" y="465"/>
                    <a:pt x="234" y="4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60"/>
            <p:cNvSpPr>
              <a:spLocks noEditPoints="1"/>
            </p:cNvSpPr>
            <p:nvPr/>
          </p:nvSpPr>
          <p:spPr bwMode="auto">
            <a:xfrm>
              <a:off x="4000501" y="2481263"/>
              <a:ext cx="966788" cy="965200"/>
            </a:xfrm>
            <a:custGeom>
              <a:avLst/>
              <a:gdLst>
                <a:gd name="T0" fmla="*/ 363 w 727"/>
                <a:gd name="T1" fmla="*/ 0 h 727"/>
                <a:gd name="T2" fmla="*/ 0 w 727"/>
                <a:gd name="T3" fmla="*/ 363 h 727"/>
                <a:gd name="T4" fmla="*/ 363 w 727"/>
                <a:gd name="T5" fmla="*/ 727 h 727"/>
                <a:gd name="T6" fmla="*/ 727 w 727"/>
                <a:gd name="T7" fmla="*/ 363 h 727"/>
                <a:gd name="T8" fmla="*/ 363 w 727"/>
                <a:gd name="T9" fmla="*/ 0 h 727"/>
                <a:gd name="T10" fmla="*/ 363 w 727"/>
                <a:gd name="T11" fmla="*/ 723 h 727"/>
                <a:gd name="T12" fmla="*/ 4 w 727"/>
                <a:gd name="T13" fmla="*/ 363 h 727"/>
                <a:gd name="T14" fmla="*/ 363 w 727"/>
                <a:gd name="T15" fmla="*/ 4 h 727"/>
                <a:gd name="T16" fmla="*/ 723 w 727"/>
                <a:gd name="T17" fmla="*/ 363 h 727"/>
                <a:gd name="T18" fmla="*/ 363 w 727"/>
                <a:gd name="T19" fmla="*/ 72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7" h="727">
                  <a:moveTo>
                    <a:pt x="363" y="0"/>
                  </a:moveTo>
                  <a:cubicBezTo>
                    <a:pt x="163" y="0"/>
                    <a:pt x="0" y="163"/>
                    <a:pt x="0" y="363"/>
                  </a:cubicBezTo>
                  <a:cubicBezTo>
                    <a:pt x="0" y="564"/>
                    <a:pt x="163" y="727"/>
                    <a:pt x="363" y="727"/>
                  </a:cubicBezTo>
                  <a:cubicBezTo>
                    <a:pt x="564" y="727"/>
                    <a:pt x="727" y="564"/>
                    <a:pt x="727" y="363"/>
                  </a:cubicBezTo>
                  <a:cubicBezTo>
                    <a:pt x="727" y="163"/>
                    <a:pt x="564" y="0"/>
                    <a:pt x="363" y="0"/>
                  </a:cubicBezTo>
                  <a:close/>
                  <a:moveTo>
                    <a:pt x="363" y="723"/>
                  </a:moveTo>
                  <a:cubicBezTo>
                    <a:pt x="165" y="723"/>
                    <a:pt x="4" y="562"/>
                    <a:pt x="4" y="363"/>
                  </a:cubicBezTo>
                  <a:cubicBezTo>
                    <a:pt x="4" y="165"/>
                    <a:pt x="165" y="4"/>
                    <a:pt x="363" y="4"/>
                  </a:cubicBezTo>
                  <a:cubicBezTo>
                    <a:pt x="562" y="4"/>
                    <a:pt x="723" y="165"/>
                    <a:pt x="723" y="363"/>
                  </a:cubicBezTo>
                  <a:cubicBezTo>
                    <a:pt x="723" y="562"/>
                    <a:pt x="562" y="723"/>
                    <a:pt x="363" y="7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61"/>
            <p:cNvSpPr>
              <a:spLocks noEditPoints="1"/>
            </p:cNvSpPr>
            <p:nvPr/>
          </p:nvSpPr>
          <p:spPr bwMode="auto">
            <a:xfrm>
              <a:off x="3678238" y="2117725"/>
              <a:ext cx="1855788" cy="1374775"/>
            </a:xfrm>
            <a:custGeom>
              <a:avLst/>
              <a:gdLst>
                <a:gd name="T0" fmla="*/ 1004 w 1397"/>
                <a:gd name="T1" fmla="*/ 637 h 1035"/>
                <a:gd name="T2" fmla="*/ 1003 w 1397"/>
                <a:gd name="T3" fmla="*/ 607 h 1035"/>
                <a:gd name="T4" fmla="*/ 1397 w 1397"/>
                <a:gd name="T5" fmla="*/ 590 h 1035"/>
                <a:gd name="T6" fmla="*/ 1397 w 1397"/>
                <a:gd name="T7" fmla="*/ 587 h 1035"/>
                <a:gd name="T8" fmla="*/ 1003 w 1397"/>
                <a:gd name="T9" fmla="*/ 603 h 1035"/>
                <a:gd name="T10" fmla="*/ 954 w 1397"/>
                <a:gd name="T11" fmla="*/ 444 h 1035"/>
                <a:gd name="T12" fmla="*/ 1352 w 1397"/>
                <a:gd name="T13" fmla="*/ 195 h 1035"/>
                <a:gd name="T14" fmla="*/ 1350 w 1397"/>
                <a:gd name="T15" fmla="*/ 192 h 1035"/>
                <a:gd name="T16" fmla="*/ 952 w 1397"/>
                <a:gd name="T17" fmla="*/ 440 h 1035"/>
                <a:gd name="T18" fmla="*/ 637 w 1397"/>
                <a:gd name="T19" fmla="*/ 241 h 1035"/>
                <a:gd name="T20" fmla="*/ 674 w 1397"/>
                <a:gd name="T21" fmla="*/ 1 h 1035"/>
                <a:gd name="T22" fmla="*/ 670 w 1397"/>
                <a:gd name="T23" fmla="*/ 0 h 1035"/>
                <a:gd name="T24" fmla="*/ 633 w 1397"/>
                <a:gd name="T25" fmla="*/ 240 h 1035"/>
                <a:gd name="T26" fmla="*/ 606 w 1397"/>
                <a:gd name="T27" fmla="*/ 239 h 1035"/>
                <a:gd name="T28" fmla="*/ 361 w 1397"/>
                <a:gd name="T29" fmla="*/ 324 h 1035"/>
                <a:gd name="T30" fmla="*/ 132 w 1397"/>
                <a:gd name="T31" fmla="*/ 113 h 1035"/>
                <a:gd name="T32" fmla="*/ 130 w 1397"/>
                <a:gd name="T33" fmla="*/ 115 h 1035"/>
                <a:gd name="T34" fmla="*/ 359 w 1397"/>
                <a:gd name="T35" fmla="*/ 326 h 1035"/>
                <a:gd name="T36" fmla="*/ 211 w 1397"/>
                <a:gd name="T37" fmla="*/ 588 h 1035"/>
                <a:gd name="T38" fmla="*/ 1 w 1397"/>
                <a:gd name="T39" fmla="*/ 550 h 1035"/>
                <a:gd name="T40" fmla="*/ 0 w 1397"/>
                <a:gd name="T41" fmla="*/ 555 h 1035"/>
                <a:gd name="T42" fmla="*/ 211 w 1397"/>
                <a:gd name="T43" fmla="*/ 593 h 1035"/>
                <a:gd name="T44" fmla="*/ 208 w 1397"/>
                <a:gd name="T45" fmla="*/ 637 h 1035"/>
                <a:gd name="T46" fmla="*/ 277 w 1397"/>
                <a:gd name="T47" fmla="*/ 861 h 1035"/>
                <a:gd name="T48" fmla="*/ 93 w 1397"/>
                <a:gd name="T49" fmla="*/ 1007 h 1035"/>
                <a:gd name="T50" fmla="*/ 95 w 1397"/>
                <a:gd name="T51" fmla="*/ 1010 h 1035"/>
                <a:gd name="T52" fmla="*/ 279 w 1397"/>
                <a:gd name="T53" fmla="*/ 864 h 1035"/>
                <a:gd name="T54" fmla="*/ 606 w 1397"/>
                <a:gd name="T55" fmla="*/ 1035 h 1035"/>
                <a:gd name="T56" fmla="*/ 982 w 1397"/>
                <a:gd name="T57" fmla="*/ 769 h 1035"/>
                <a:gd name="T58" fmla="*/ 1365 w 1397"/>
                <a:gd name="T59" fmla="*/ 954 h 1035"/>
                <a:gd name="T60" fmla="*/ 1367 w 1397"/>
                <a:gd name="T61" fmla="*/ 950 h 1035"/>
                <a:gd name="T62" fmla="*/ 983 w 1397"/>
                <a:gd name="T63" fmla="*/ 765 h 1035"/>
                <a:gd name="T64" fmla="*/ 1004 w 1397"/>
                <a:gd name="T65" fmla="*/ 637 h 1035"/>
                <a:gd name="T66" fmla="*/ 606 w 1397"/>
                <a:gd name="T67" fmla="*/ 1032 h 1035"/>
                <a:gd name="T68" fmla="*/ 212 w 1397"/>
                <a:gd name="T69" fmla="*/ 637 h 1035"/>
                <a:gd name="T70" fmla="*/ 215 w 1397"/>
                <a:gd name="T71" fmla="*/ 590 h 1035"/>
                <a:gd name="T72" fmla="*/ 215 w 1397"/>
                <a:gd name="T73" fmla="*/ 590 h 1035"/>
                <a:gd name="T74" fmla="*/ 215 w 1397"/>
                <a:gd name="T75" fmla="*/ 590 h 1035"/>
                <a:gd name="T76" fmla="*/ 606 w 1397"/>
                <a:gd name="T77" fmla="*/ 243 h 1035"/>
                <a:gd name="T78" fmla="*/ 950 w 1397"/>
                <a:gd name="T79" fmla="*/ 444 h 1035"/>
                <a:gd name="T80" fmla="*/ 1000 w 1397"/>
                <a:gd name="T81" fmla="*/ 637 h 1035"/>
                <a:gd name="T82" fmla="*/ 606 w 1397"/>
                <a:gd name="T83" fmla="*/ 1032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7" h="1035">
                  <a:moveTo>
                    <a:pt x="1004" y="637"/>
                  </a:moveTo>
                  <a:cubicBezTo>
                    <a:pt x="1004" y="627"/>
                    <a:pt x="1004" y="617"/>
                    <a:pt x="1003" y="607"/>
                  </a:cubicBezTo>
                  <a:cubicBezTo>
                    <a:pt x="1397" y="590"/>
                    <a:pt x="1397" y="590"/>
                    <a:pt x="1397" y="590"/>
                  </a:cubicBezTo>
                  <a:cubicBezTo>
                    <a:pt x="1397" y="587"/>
                    <a:pt x="1397" y="587"/>
                    <a:pt x="1397" y="587"/>
                  </a:cubicBezTo>
                  <a:cubicBezTo>
                    <a:pt x="1003" y="603"/>
                    <a:pt x="1003" y="603"/>
                    <a:pt x="1003" y="603"/>
                  </a:cubicBezTo>
                  <a:cubicBezTo>
                    <a:pt x="998" y="547"/>
                    <a:pt x="981" y="493"/>
                    <a:pt x="954" y="444"/>
                  </a:cubicBezTo>
                  <a:cubicBezTo>
                    <a:pt x="984" y="425"/>
                    <a:pt x="1342" y="202"/>
                    <a:pt x="1352" y="195"/>
                  </a:cubicBezTo>
                  <a:cubicBezTo>
                    <a:pt x="1350" y="192"/>
                    <a:pt x="1350" y="192"/>
                    <a:pt x="1350" y="192"/>
                  </a:cubicBezTo>
                  <a:cubicBezTo>
                    <a:pt x="1340" y="198"/>
                    <a:pt x="980" y="423"/>
                    <a:pt x="952" y="440"/>
                  </a:cubicBezTo>
                  <a:cubicBezTo>
                    <a:pt x="886" y="325"/>
                    <a:pt x="768" y="251"/>
                    <a:pt x="637" y="241"/>
                  </a:cubicBezTo>
                  <a:cubicBezTo>
                    <a:pt x="674" y="1"/>
                    <a:pt x="674" y="1"/>
                    <a:pt x="674" y="1"/>
                  </a:cubicBezTo>
                  <a:cubicBezTo>
                    <a:pt x="670" y="0"/>
                    <a:pt x="670" y="0"/>
                    <a:pt x="670" y="0"/>
                  </a:cubicBezTo>
                  <a:cubicBezTo>
                    <a:pt x="633" y="240"/>
                    <a:pt x="633" y="240"/>
                    <a:pt x="633" y="240"/>
                  </a:cubicBezTo>
                  <a:cubicBezTo>
                    <a:pt x="624" y="240"/>
                    <a:pt x="615" y="239"/>
                    <a:pt x="606" y="239"/>
                  </a:cubicBezTo>
                  <a:cubicBezTo>
                    <a:pt x="514" y="239"/>
                    <a:pt x="429" y="271"/>
                    <a:pt x="361" y="324"/>
                  </a:cubicBezTo>
                  <a:cubicBezTo>
                    <a:pt x="132" y="113"/>
                    <a:pt x="132" y="113"/>
                    <a:pt x="132" y="113"/>
                  </a:cubicBezTo>
                  <a:cubicBezTo>
                    <a:pt x="130" y="115"/>
                    <a:pt x="130" y="115"/>
                    <a:pt x="130" y="115"/>
                  </a:cubicBezTo>
                  <a:cubicBezTo>
                    <a:pt x="359" y="326"/>
                    <a:pt x="359" y="326"/>
                    <a:pt x="359" y="326"/>
                  </a:cubicBezTo>
                  <a:cubicBezTo>
                    <a:pt x="280" y="389"/>
                    <a:pt x="225" y="481"/>
                    <a:pt x="211" y="588"/>
                  </a:cubicBezTo>
                  <a:cubicBezTo>
                    <a:pt x="1" y="550"/>
                    <a:pt x="1" y="550"/>
                    <a:pt x="1" y="550"/>
                  </a:cubicBezTo>
                  <a:cubicBezTo>
                    <a:pt x="0" y="555"/>
                    <a:pt x="0" y="555"/>
                    <a:pt x="0" y="555"/>
                  </a:cubicBezTo>
                  <a:cubicBezTo>
                    <a:pt x="211" y="593"/>
                    <a:pt x="211" y="593"/>
                    <a:pt x="211" y="593"/>
                  </a:cubicBezTo>
                  <a:cubicBezTo>
                    <a:pt x="209" y="608"/>
                    <a:pt x="208" y="623"/>
                    <a:pt x="208" y="637"/>
                  </a:cubicBezTo>
                  <a:cubicBezTo>
                    <a:pt x="208" y="720"/>
                    <a:pt x="234" y="797"/>
                    <a:pt x="277" y="861"/>
                  </a:cubicBezTo>
                  <a:cubicBezTo>
                    <a:pt x="93" y="1007"/>
                    <a:pt x="93" y="1007"/>
                    <a:pt x="93" y="1007"/>
                  </a:cubicBezTo>
                  <a:cubicBezTo>
                    <a:pt x="95" y="1010"/>
                    <a:pt x="95" y="1010"/>
                    <a:pt x="95" y="1010"/>
                  </a:cubicBezTo>
                  <a:cubicBezTo>
                    <a:pt x="279" y="864"/>
                    <a:pt x="279" y="864"/>
                    <a:pt x="279" y="864"/>
                  </a:cubicBezTo>
                  <a:cubicBezTo>
                    <a:pt x="351" y="967"/>
                    <a:pt x="471" y="1035"/>
                    <a:pt x="606" y="1035"/>
                  </a:cubicBezTo>
                  <a:cubicBezTo>
                    <a:pt x="780" y="1035"/>
                    <a:pt x="928" y="924"/>
                    <a:pt x="982" y="769"/>
                  </a:cubicBezTo>
                  <a:cubicBezTo>
                    <a:pt x="1365" y="954"/>
                    <a:pt x="1365" y="954"/>
                    <a:pt x="1365" y="954"/>
                  </a:cubicBezTo>
                  <a:cubicBezTo>
                    <a:pt x="1367" y="950"/>
                    <a:pt x="1367" y="950"/>
                    <a:pt x="1367" y="950"/>
                  </a:cubicBezTo>
                  <a:cubicBezTo>
                    <a:pt x="983" y="765"/>
                    <a:pt x="983" y="765"/>
                    <a:pt x="983" y="765"/>
                  </a:cubicBezTo>
                  <a:cubicBezTo>
                    <a:pt x="997" y="725"/>
                    <a:pt x="1004" y="682"/>
                    <a:pt x="1004" y="637"/>
                  </a:cubicBezTo>
                  <a:close/>
                  <a:moveTo>
                    <a:pt x="606" y="1032"/>
                  </a:moveTo>
                  <a:cubicBezTo>
                    <a:pt x="389" y="1032"/>
                    <a:pt x="212" y="855"/>
                    <a:pt x="212" y="637"/>
                  </a:cubicBezTo>
                  <a:cubicBezTo>
                    <a:pt x="212" y="622"/>
                    <a:pt x="213" y="606"/>
                    <a:pt x="215" y="590"/>
                  </a:cubicBezTo>
                  <a:cubicBezTo>
                    <a:pt x="215" y="590"/>
                    <a:pt x="215" y="590"/>
                    <a:pt x="215" y="590"/>
                  </a:cubicBezTo>
                  <a:cubicBezTo>
                    <a:pt x="215" y="590"/>
                    <a:pt x="215" y="590"/>
                    <a:pt x="215" y="590"/>
                  </a:cubicBezTo>
                  <a:cubicBezTo>
                    <a:pt x="239" y="392"/>
                    <a:pt x="407" y="243"/>
                    <a:pt x="606" y="243"/>
                  </a:cubicBezTo>
                  <a:cubicBezTo>
                    <a:pt x="748" y="243"/>
                    <a:pt x="880" y="320"/>
                    <a:pt x="950" y="444"/>
                  </a:cubicBezTo>
                  <a:cubicBezTo>
                    <a:pt x="983" y="503"/>
                    <a:pt x="1000" y="570"/>
                    <a:pt x="1000" y="637"/>
                  </a:cubicBezTo>
                  <a:cubicBezTo>
                    <a:pt x="1000" y="855"/>
                    <a:pt x="824" y="1032"/>
                    <a:pt x="606" y="10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Oval 1"/>
          <p:cNvSpPr/>
          <p:nvPr/>
        </p:nvSpPr>
        <p:spPr>
          <a:xfrm>
            <a:off x="8023254" y="4126940"/>
            <a:ext cx="605791" cy="6057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Oval 315"/>
          <p:cNvSpPr/>
          <p:nvPr/>
        </p:nvSpPr>
        <p:spPr>
          <a:xfrm>
            <a:off x="7847994" y="3349700"/>
            <a:ext cx="605791" cy="6057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Oval 316"/>
          <p:cNvSpPr/>
          <p:nvPr/>
        </p:nvSpPr>
        <p:spPr>
          <a:xfrm>
            <a:off x="8084214" y="2633420"/>
            <a:ext cx="605791" cy="6057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318" name="Oval 317"/>
          <p:cNvSpPr/>
          <p:nvPr/>
        </p:nvSpPr>
        <p:spPr>
          <a:xfrm>
            <a:off x="9067194" y="2351480"/>
            <a:ext cx="605791" cy="60579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JS</a:t>
            </a:r>
          </a:p>
        </p:txBody>
      </p:sp>
      <p:sp>
        <p:nvSpPr>
          <p:cNvPr id="319" name="Oval 318"/>
          <p:cNvSpPr/>
          <p:nvPr/>
        </p:nvSpPr>
        <p:spPr>
          <a:xfrm>
            <a:off x="10141614" y="2717240"/>
            <a:ext cx="605791" cy="60579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0" name="Oval 319"/>
          <p:cNvSpPr/>
          <p:nvPr/>
        </p:nvSpPr>
        <p:spPr>
          <a:xfrm>
            <a:off x="10278774" y="3433520"/>
            <a:ext cx="605791" cy="60579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Freeform 34"/>
          <p:cNvSpPr>
            <a:spLocks noEditPoints="1"/>
          </p:cNvSpPr>
          <p:nvPr/>
        </p:nvSpPr>
        <p:spPr bwMode="auto">
          <a:xfrm>
            <a:off x="7975298" y="3493416"/>
            <a:ext cx="351183" cy="318360"/>
          </a:xfrm>
          <a:custGeom>
            <a:avLst/>
            <a:gdLst>
              <a:gd name="T0" fmla="*/ 1560 w 3531"/>
              <a:gd name="T1" fmla="*/ 2705 h 3197"/>
              <a:gd name="T2" fmla="*/ 1560 w 3531"/>
              <a:gd name="T3" fmla="*/ 2950 h 3197"/>
              <a:gd name="T4" fmla="*/ 1971 w 3531"/>
              <a:gd name="T5" fmla="*/ 2950 h 3197"/>
              <a:gd name="T6" fmla="*/ 1971 w 3531"/>
              <a:gd name="T7" fmla="*/ 2705 h 3197"/>
              <a:gd name="T8" fmla="*/ 1560 w 3531"/>
              <a:gd name="T9" fmla="*/ 2705 h 3197"/>
              <a:gd name="T10" fmla="*/ 246 w 3531"/>
              <a:gd name="T11" fmla="*/ 2213 h 3197"/>
              <a:gd name="T12" fmla="*/ 246 w 3531"/>
              <a:gd name="T13" fmla="*/ 2459 h 3197"/>
              <a:gd name="T14" fmla="*/ 3285 w 3531"/>
              <a:gd name="T15" fmla="*/ 2459 h 3197"/>
              <a:gd name="T16" fmla="*/ 3285 w 3531"/>
              <a:gd name="T17" fmla="*/ 2213 h 3197"/>
              <a:gd name="T18" fmla="*/ 246 w 3531"/>
              <a:gd name="T19" fmla="*/ 2213 h 3197"/>
              <a:gd name="T20" fmla="*/ 246 w 3531"/>
              <a:gd name="T21" fmla="*/ 246 h 3197"/>
              <a:gd name="T22" fmla="*/ 246 w 3531"/>
              <a:gd name="T23" fmla="*/ 1967 h 3197"/>
              <a:gd name="T24" fmla="*/ 3285 w 3531"/>
              <a:gd name="T25" fmla="*/ 1967 h 3197"/>
              <a:gd name="T26" fmla="*/ 3285 w 3531"/>
              <a:gd name="T27" fmla="*/ 246 h 3197"/>
              <a:gd name="T28" fmla="*/ 246 w 3531"/>
              <a:gd name="T29" fmla="*/ 246 h 3197"/>
              <a:gd name="T30" fmla="*/ 0 w 3531"/>
              <a:gd name="T31" fmla="*/ 0 h 3197"/>
              <a:gd name="T32" fmla="*/ 3531 w 3531"/>
              <a:gd name="T33" fmla="*/ 0 h 3197"/>
              <a:gd name="T34" fmla="*/ 3531 w 3531"/>
              <a:gd name="T35" fmla="*/ 2705 h 3197"/>
              <a:gd name="T36" fmla="*/ 2217 w 3531"/>
              <a:gd name="T37" fmla="*/ 2705 h 3197"/>
              <a:gd name="T38" fmla="*/ 2217 w 3531"/>
              <a:gd name="T39" fmla="*/ 2950 h 3197"/>
              <a:gd name="T40" fmla="*/ 2505 w 3531"/>
              <a:gd name="T41" fmla="*/ 2950 h 3197"/>
              <a:gd name="T42" fmla="*/ 2505 w 3531"/>
              <a:gd name="T43" fmla="*/ 3197 h 3197"/>
              <a:gd name="T44" fmla="*/ 1026 w 3531"/>
              <a:gd name="T45" fmla="*/ 3197 h 3197"/>
              <a:gd name="T46" fmla="*/ 1026 w 3531"/>
              <a:gd name="T47" fmla="*/ 2950 h 3197"/>
              <a:gd name="T48" fmla="*/ 1314 w 3531"/>
              <a:gd name="T49" fmla="*/ 2950 h 3197"/>
              <a:gd name="T50" fmla="*/ 1314 w 3531"/>
              <a:gd name="T51" fmla="*/ 2705 h 3197"/>
              <a:gd name="T52" fmla="*/ 0 w 3531"/>
              <a:gd name="T53" fmla="*/ 2705 h 3197"/>
              <a:gd name="T54" fmla="*/ 0 w 3531"/>
              <a:gd name="T55" fmla="*/ 0 h 3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31" h="3197">
                <a:moveTo>
                  <a:pt x="1560" y="2705"/>
                </a:moveTo>
                <a:lnTo>
                  <a:pt x="1560" y="2950"/>
                </a:lnTo>
                <a:lnTo>
                  <a:pt x="1971" y="2950"/>
                </a:lnTo>
                <a:lnTo>
                  <a:pt x="1971" y="2705"/>
                </a:lnTo>
                <a:lnTo>
                  <a:pt x="1560" y="2705"/>
                </a:lnTo>
                <a:close/>
                <a:moveTo>
                  <a:pt x="246" y="2213"/>
                </a:moveTo>
                <a:lnTo>
                  <a:pt x="246" y="2459"/>
                </a:lnTo>
                <a:lnTo>
                  <a:pt x="3285" y="2459"/>
                </a:lnTo>
                <a:lnTo>
                  <a:pt x="3285" y="2213"/>
                </a:lnTo>
                <a:lnTo>
                  <a:pt x="246" y="2213"/>
                </a:lnTo>
                <a:close/>
                <a:moveTo>
                  <a:pt x="246" y="246"/>
                </a:moveTo>
                <a:lnTo>
                  <a:pt x="246" y="1967"/>
                </a:lnTo>
                <a:lnTo>
                  <a:pt x="3285" y="1967"/>
                </a:lnTo>
                <a:lnTo>
                  <a:pt x="3285" y="246"/>
                </a:lnTo>
                <a:lnTo>
                  <a:pt x="246" y="246"/>
                </a:lnTo>
                <a:close/>
                <a:moveTo>
                  <a:pt x="0" y="0"/>
                </a:moveTo>
                <a:lnTo>
                  <a:pt x="3531" y="0"/>
                </a:lnTo>
                <a:lnTo>
                  <a:pt x="3531" y="2705"/>
                </a:lnTo>
                <a:lnTo>
                  <a:pt x="2217" y="2705"/>
                </a:lnTo>
                <a:lnTo>
                  <a:pt x="2217" y="2950"/>
                </a:lnTo>
                <a:lnTo>
                  <a:pt x="2505" y="2950"/>
                </a:lnTo>
                <a:lnTo>
                  <a:pt x="2505" y="3197"/>
                </a:lnTo>
                <a:lnTo>
                  <a:pt x="1026" y="3197"/>
                </a:lnTo>
                <a:lnTo>
                  <a:pt x="1026" y="2950"/>
                </a:lnTo>
                <a:lnTo>
                  <a:pt x="1314" y="2950"/>
                </a:lnTo>
                <a:lnTo>
                  <a:pt x="1314" y="2705"/>
                </a:lnTo>
                <a:lnTo>
                  <a:pt x="0" y="2705"/>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5" name="Freeform 334"/>
          <p:cNvSpPr>
            <a:spLocks/>
          </p:cNvSpPr>
          <p:nvPr/>
        </p:nvSpPr>
        <p:spPr bwMode="auto">
          <a:xfrm>
            <a:off x="10387131" y="3574604"/>
            <a:ext cx="391663" cy="331488"/>
          </a:xfrm>
          <a:custGeom>
            <a:avLst/>
            <a:gdLst>
              <a:gd name="connsiteX0" fmla="*/ 284163 w 568325"/>
              <a:gd name="connsiteY0" fmla="*/ 250825 h 481012"/>
              <a:gd name="connsiteX1" fmla="*/ 346075 w 568325"/>
              <a:gd name="connsiteY1" fmla="*/ 312579 h 481012"/>
              <a:gd name="connsiteX2" fmla="*/ 304587 w 568325"/>
              <a:gd name="connsiteY2" fmla="*/ 312579 h 481012"/>
              <a:gd name="connsiteX3" fmla="*/ 304587 w 568325"/>
              <a:gd name="connsiteY3" fmla="*/ 481012 h 481012"/>
              <a:gd name="connsiteX4" fmla="*/ 263738 w 568325"/>
              <a:gd name="connsiteY4" fmla="*/ 481012 h 481012"/>
              <a:gd name="connsiteX5" fmla="*/ 263738 w 568325"/>
              <a:gd name="connsiteY5" fmla="*/ 312579 h 481012"/>
              <a:gd name="connsiteX6" fmla="*/ 222250 w 568325"/>
              <a:gd name="connsiteY6" fmla="*/ 312579 h 481012"/>
              <a:gd name="connsiteX7" fmla="*/ 284163 w 568325"/>
              <a:gd name="connsiteY7" fmla="*/ 0 h 481012"/>
              <a:gd name="connsiteX8" fmla="*/ 298609 w 568325"/>
              <a:gd name="connsiteY8" fmla="*/ 477 h 481012"/>
              <a:gd name="connsiteX9" fmla="*/ 312738 w 568325"/>
              <a:gd name="connsiteY9" fmla="*/ 2068 h 481012"/>
              <a:gd name="connsiteX10" fmla="*/ 326549 w 568325"/>
              <a:gd name="connsiteY10" fmla="*/ 4613 h 481012"/>
              <a:gd name="connsiteX11" fmla="*/ 340201 w 568325"/>
              <a:gd name="connsiteY11" fmla="*/ 8113 h 481012"/>
              <a:gd name="connsiteX12" fmla="*/ 353219 w 568325"/>
              <a:gd name="connsiteY12" fmla="*/ 12567 h 481012"/>
              <a:gd name="connsiteX13" fmla="*/ 365760 w 568325"/>
              <a:gd name="connsiteY13" fmla="*/ 17975 h 481012"/>
              <a:gd name="connsiteX14" fmla="*/ 377984 w 568325"/>
              <a:gd name="connsiteY14" fmla="*/ 24020 h 481012"/>
              <a:gd name="connsiteX15" fmla="*/ 389731 w 568325"/>
              <a:gd name="connsiteY15" fmla="*/ 30860 h 481012"/>
              <a:gd name="connsiteX16" fmla="*/ 401003 w 568325"/>
              <a:gd name="connsiteY16" fmla="*/ 38654 h 481012"/>
              <a:gd name="connsiteX17" fmla="*/ 411480 w 568325"/>
              <a:gd name="connsiteY17" fmla="*/ 47244 h 481012"/>
              <a:gd name="connsiteX18" fmla="*/ 421481 w 568325"/>
              <a:gd name="connsiteY18" fmla="*/ 56311 h 481012"/>
              <a:gd name="connsiteX19" fmla="*/ 430689 w 568325"/>
              <a:gd name="connsiteY19" fmla="*/ 66174 h 481012"/>
              <a:gd name="connsiteX20" fmla="*/ 439579 w 568325"/>
              <a:gd name="connsiteY20" fmla="*/ 76672 h 481012"/>
              <a:gd name="connsiteX21" fmla="*/ 447358 w 568325"/>
              <a:gd name="connsiteY21" fmla="*/ 87648 h 481012"/>
              <a:gd name="connsiteX22" fmla="*/ 454501 w 568325"/>
              <a:gd name="connsiteY22" fmla="*/ 99101 h 481012"/>
              <a:gd name="connsiteX23" fmla="*/ 460851 w 568325"/>
              <a:gd name="connsiteY23" fmla="*/ 111191 h 481012"/>
              <a:gd name="connsiteX24" fmla="*/ 466408 w 568325"/>
              <a:gd name="connsiteY24" fmla="*/ 123916 h 481012"/>
              <a:gd name="connsiteX25" fmla="*/ 471011 w 568325"/>
              <a:gd name="connsiteY25" fmla="*/ 136960 h 481012"/>
              <a:gd name="connsiteX26" fmla="*/ 474821 w 568325"/>
              <a:gd name="connsiteY26" fmla="*/ 150322 h 481012"/>
              <a:gd name="connsiteX27" fmla="*/ 477679 w 568325"/>
              <a:gd name="connsiteY27" fmla="*/ 164161 h 481012"/>
              <a:gd name="connsiteX28" fmla="*/ 479425 w 568325"/>
              <a:gd name="connsiteY28" fmla="*/ 178318 h 481012"/>
              <a:gd name="connsiteX29" fmla="*/ 489426 w 568325"/>
              <a:gd name="connsiteY29" fmla="*/ 180545 h 481012"/>
              <a:gd name="connsiteX30" fmla="*/ 498951 w 568325"/>
              <a:gd name="connsiteY30" fmla="*/ 183886 h 481012"/>
              <a:gd name="connsiteX31" fmla="*/ 508000 w 568325"/>
              <a:gd name="connsiteY31" fmla="*/ 187863 h 481012"/>
              <a:gd name="connsiteX32" fmla="*/ 516890 w 568325"/>
              <a:gd name="connsiteY32" fmla="*/ 192635 h 481012"/>
              <a:gd name="connsiteX33" fmla="*/ 524986 w 568325"/>
              <a:gd name="connsiteY33" fmla="*/ 198202 h 481012"/>
              <a:gd name="connsiteX34" fmla="*/ 532448 w 568325"/>
              <a:gd name="connsiteY34" fmla="*/ 204565 h 481012"/>
              <a:gd name="connsiteX35" fmla="*/ 539591 w 568325"/>
              <a:gd name="connsiteY35" fmla="*/ 211405 h 481012"/>
              <a:gd name="connsiteX36" fmla="*/ 545941 w 568325"/>
              <a:gd name="connsiteY36" fmla="*/ 219040 h 481012"/>
              <a:gd name="connsiteX37" fmla="*/ 551656 w 568325"/>
              <a:gd name="connsiteY37" fmla="*/ 227153 h 481012"/>
              <a:gd name="connsiteX38" fmla="*/ 556419 w 568325"/>
              <a:gd name="connsiteY38" fmla="*/ 235902 h 481012"/>
              <a:gd name="connsiteX39" fmla="*/ 560546 w 568325"/>
              <a:gd name="connsiteY39" fmla="*/ 244810 h 481012"/>
              <a:gd name="connsiteX40" fmla="*/ 563880 w 568325"/>
              <a:gd name="connsiteY40" fmla="*/ 254513 h 481012"/>
              <a:gd name="connsiteX41" fmla="*/ 566261 w 568325"/>
              <a:gd name="connsiteY41" fmla="*/ 264376 h 481012"/>
              <a:gd name="connsiteX42" fmla="*/ 567849 w 568325"/>
              <a:gd name="connsiteY42" fmla="*/ 274556 h 481012"/>
              <a:gd name="connsiteX43" fmla="*/ 568325 w 568325"/>
              <a:gd name="connsiteY43" fmla="*/ 285055 h 481012"/>
              <a:gd name="connsiteX44" fmla="*/ 567849 w 568325"/>
              <a:gd name="connsiteY44" fmla="*/ 295554 h 481012"/>
              <a:gd name="connsiteX45" fmla="*/ 566420 w 568325"/>
              <a:gd name="connsiteY45" fmla="*/ 305575 h 481012"/>
              <a:gd name="connsiteX46" fmla="*/ 564039 w 568325"/>
              <a:gd name="connsiteY46" fmla="*/ 315437 h 481012"/>
              <a:gd name="connsiteX47" fmla="*/ 560705 w 568325"/>
              <a:gd name="connsiteY47" fmla="*/ 324982 h 481012"/>
              <a:gd name="connsiteX48" fmla="*/ 556578 w 568325"/>
              <a:gd name="connsiteY48" fmla="*/ 334049 h 481012"/>
              <a:gd name="connsiteX49" fmla="*/ 551815 w 568325"/>
              <a:gd name="connsiteY49" fmla="*/ 342638 h 481012"/>
              <a:gd name="connsiteX50" fmla="*/ 546259 w 568325"/>
              <a:gd name="connsiteY50" fmla="*/ 350751 h 481012"/>
              <a:gd name="connsiteX51" fmla="*/ 539909 w 568325"/>
              <a:gd name="connsiteY51" fmla="*/ 358227 h 481012"/>
              <a:gd name="connsiteX52" fmla="*/ 533083 w 568325"/>
              <a:gd name="connsiteY52" fmla="*/ 365226 h 481012"/>
              <a:gd name="connsiteX53" fmla="*/ 525621 w 568325"/>
              <a:gd name="connsiteY53" fmla="*/ 371430 h 481012"/>
              <a:gd name="connsiteX54" fmla="*/ 517525 w 568325"/>
              <a:gd name="connsiteY54" fmla="*/ 377157 h 481012"/>
              <a:gd name="connsiteX55" fmla="*/ 508953 w 568325"/>
              <a:gd name="connsiteY55" fmla="*/ 381929 h 481012"/>
              <a:gd name="connsiteX56" fmla="*/ 499904 w 568325"/>
              <a:gd name="connsiteY56" fmla="*/ 386065 h 481012"/>
              <a:gd name="connsiteX57" fmla="*/ 490538 w 568325"/>
              <a:gd name="connsiteY57" fmla="*/ 389405 h 481012"/>
              <a:gd name="connsiteX58" fmla="*/ 480695 w 568325"/>
              <a:gd name="connsiteY58" fmla="*/ 391632 h 481012"/>
              <a:gd name="connsiteX59" fmla="*/ 470535 w 568325"/>
              <a:gd name="connsiteY59" fmla="*/ 393223 h 481012"/>
              <a:gd name="connsiteX60" fmla="*/ 460058 w 568325"/>
              <a:gd name="connsiteY60" fmla="*/ 393700 h 481012"/>
              <a:gd name="connsiteX61" fmla="*/ 345123 w 568325"/>
              <a:gd name="connsiteY61" fmla="*/ 393700 h 481012"/>
              <a:gd name="connsiteX62" fmla="*/ 345123 w 568325"/>
              <a:gd name="connsiteY62" fmla="*/ 352978 h 481012"/>
              <a:gd name="connsiteX63" fmla="*/ 460058 w 568325"/>
              <a:gd name="connsiteY63" fmla="*/ 352978 h 481012"/>
              <a:gd name="connsiteX64" fmla="*/ 468630 w 568325"/>
              <a:gd name="connsiteY64" fmla="*/ 352501 h 481012"/>
              <a:gd name="connsiteX65" fmla="*/ 476726 w 568325"/>
              <a:gd name="connsiteY65" fmla="*/ 350910 h 481012"/>
              <a:gd name="connsiteX66" fmla="*/ 484505 w 568325"/>
              <a:gd name="connsiteY66" fmla="*/ 348365 h 481012"/>
              <a:gd name="connsiteX67" fmla="*/ 491808 w 568325"/>
              <a:gd name="connsiteY67" fmla="*/ 345025 h 481012"/>
              <a:gd name="connsiteX68" fmla="*/ 498793 w 568325"/>
              <a:gd name="connsiteY68" fmla="*/ 340730 h 481012"/>
              <a:gd name="connsiteX69" fmla="*/ 504984 w 568325"/>
              <a:gd name="connsiteY69" fmla="*/ 335798 h 481012"/>
              <a:gd name="connsiteX70" fmla="*/ 510699 w 568325"/>
              <a:gd name="connsiteY70" fmla="*/ 330072 h 481012"/>
              <a:gd name="connsiteX71" fmla="*/ 515620 w 568325"/>
              <a:gd name="connsiteY71" fmla="*/ 323709 h 481012"/>
              <a:gd name="connsiteX72" fmla="*/ 519748 w 568325"/>
              <a:gd name="connsiteY72" fmla="*/ 317028 h 481012"/>
              <a:gd name="connsiteX73" fmla="*/ 523240 w 568325"/>
              <a:gd name="connsiteY73" fmla="*/ 309552 h 481012"/>
              <a:gd name="connsiteX74" fmla="*/ 525621 w 568325"/>
              <a:gd name="connsiteY74" fmla="*/ 301757 h 481012"/>
              <a:gd name="connsiteX75" fmla="*/ 527209 w 568325"/>
              <a:gd name="connsiteY75" fmla="*/ 293486 h 481012"/>
              <a:gd name="connsiteX76" fmla="*/ 527685 w 568325"/>
              <a:gd name="connsiteY76" fmla="*/ 285055 h 481012"/>
              <a:gd name="connsiteX77" fmla="*/ 527209 w 568325"/>
              <a:gd name="connsiteY77" fmla="*/ 276624 h 481012"/>
              <a:gd name="connsiteX78" fmla="*/ 525621 w 568325"/>
              <a:gd name="connsiteY78" fmla="*/ 268511 h 481012"/>
              <a:gd name="connsiteX79" fmla="*/ 523240 w 568325"/>
              <a:gd name="connsiteY79" fmla="*/ 260558 h 481012"/>
              <a:gd name="connsiteX80" fmla="*/ 519748 w 568325"/>
              <a:gd name="connsiteY80" fmla="*/ 253241 h 481012"/>
              <a:gd name="connsiteX81" fmla="*/ 515620 w 568325"/>
              <a:gd name="connsiteY81" fmla="*/ 246401 h 481012"/>
              <a:gd name="connsiteX82" fmla="*/ 510699 w 568325"/>
              <a:gd name="connsiteY82" fmla="*/ 240038 h 481012"/>
              <a:gd name="connsiteX83" fmla="*/ 504984 w 568325"/>
              <a:gd name="connsiteY83" fmla="*/ 234470 h 481012"/>
              <a:gd name="connsiteX84" fmla="*/ 498793 w 568325"/>
              <a:gd name="connsiteY84" fmla="*/ 229380 h 481012"/>
              <a:gd name="connsiteX85" fmla="*/ 491808 w 568325"/>
              <a:gd name="connsiteY85" fmla="*/ 225085 h 481012"/>
              <a:gd name="connsiteX86" fmla="*/ 484505 w 568325"/>
              <a:gd name="connsiteY86" fmla="*/ 221904 h 481012"/>
              <a:gd name="connsiteX87" fmla="*/ 476726 w 568325"/>
              <a:gd name="connsiteY87" fmla="*/ 219200 h 481012"/>
              <a:gd name="connsiteX88" fmla="*/ 468630 w 568325"/>
              <a:gd name="connsiteY88" fmla="*/ 217609 h 481012"/>
              <a:gd name="connsiteX89" fmla="*/ 460058 w 568325"/>
              <a:gd name="connsiteY89" fmla="*/ 217132 h 481012"/>
              <a:gd name="connsiteX90" fmla="*/ 439896 w 568325"/>
              <a:gd name="connsiteY90" fmla="*/ 217132 h 481012"/>
              <a:gd name="connsiteX91" fmla="*/ 439896 w 568325"/>
              <a:gd name="connsiteY91" fmla="*/ 196771 h 481012"/>
              <a:gd name="connsiteX92" fmla="*/ 439261 w 568325"/>
              <a:gd name="connsiteY92" fmla="*/ 184045 h 481012"/>
              <a:gd name="connsiteX93" fmla="*/ 437833 w 568325"/>
              <a:gd name="connsiteY93" fmla="*/ 171637 h 481012"/>
              <a:gd name="connsiteX94" fmla="*/ 435134 w 568325"/>
              <a:gd name="connsiteY94" fmla="*/ 159389 h 481012"/>
              <a:gd name="connsiteX95" fmla="*/ 431800 w 568325"/>
              <a:gd name="connsiteY95" fmla="*/ 147618 h 481012"/>
              <a:gd name="connsiteX96" fmla="*/ 427514 w 568325"/>
              <a:gd name="connsiteY96" fmla="*/ 136165 h 481012"/>
              <a:gd name="connsiteX97" fmla="*/ 422434 w 568325"/>
              <a:gd name="connsiteY97" fmla="*/ 125189 h 481012"/>
              <a:gd name="connsiteX98" fmla="*/ 416401 w 568325"/>
              <a:gd name="connsiteY98" fmla="*/ 114690 h 481012"/>
              <a:gd name="connsiteX99" fmla="*/ 409734 w 568325"/>
              <a:gd name="connsiteY99" fmla="*/ 104669 h 481012"/>
              <a:gd name="connsiteX100" fmla="*/ 402273 w 568325"/>
              <a:gd name="connsiteY100" fmla="*/ 95443 h 481012"/>
              <a:gd name="connsiteX101" fmla="*/ 394176 w 568325"/>
              <a:gd name="connsiteY101" fmla="*/ 86535 h 481012"/>
              <a:gd name="connsiteX102" fmla="*/ 385445 w 568325"/>
              <a:gd name="connsiteY102" fmla="*/ 78422 h 481012"/>
              <a:gd name="connsiteX103" fmla="*/ 375920 w 568325"/>
              <a:gd name="connsiteY103" fmla="*/ 70787 h 481012"/>
              <a:gd name="connsiteX104" fmla="*/ 366078 w 568325"/>
              <a:gd name="connsiteY104" fmla="*/ 64106 h 481012"/>
              <a:gd name="connsiteX105" fmla="*/ 355600 w 568325"/>
              <a:gd name="connsiteY105" fmla="*/ 58220 h 481012"/>
              <a:gd name="connsiteX106" fmla="*/ 344646 w 568325"/>
              <a:gd name="connsiteY106" fmla="*/ 52971 h 481012"/>
              <a:gd name="connsiteX107" fmla="*/ 333216 w 568325"/>
              <a:gd name="connsiteY107" fmla="*/ 48676 h 481012"/>
              <a:gd name="connsiteX108" fmla="*/ 321469 w 568325"/>
              <a:gd name="connsiteY108" fmla="*/ 45335 h 481012"/>
              <a:gd name="connsiteX109" fmla="*/ 309245 w 568325"/>
              <a:gd name="connsiteY109" fmla="*/ 42790 h 481012"/>
              <a:gd name="connsiteX110" fmla="*/ 296863 w 568325"/>
              <a:gd name="connsiteY110" fmla="*/ 41359 h 481012"/>
              <a:gd name="connsiteX111" fmla="*/ 284163 w 568325"/>
              <a:gd name="connsiteY111" fmla="*/ 40722 h 481012"/>
              <a:gd name="connsiteX112" fmla="*/ 271463 w 568325"/>
              <a:gd name="connsiteY112" fmla="*/ 41359 h 481012"/>
              <a:gd name="connsiteX113" fmla="*/ 259080 w 568325"/>
              <a:gd name="connsiteY113" fmla="*/ 42790 h 481012"/>
              <a:gd name="connsiteX114" fmla="*/ 246856 w 568325"/>
              <a:gd name="connsiteY114" fmla="*/ 45335 h 481012"/>
              <a:gd name="connsiteX115" fmla="*/ 235109 w 568325"/>
              <a:gd name="connsiteY115" fmla="*/ 48676 h 481012"/>
              <a:gd name="connsiteX116" fmla="*/ 223679 w 568325"/>
              <a:gd name="connsiteY116" fmla="*/ 52971 h 481012"/>
              <a:gd name="connsiteX117" fmla="*/ 212725 w 568325"/>
              <a:gd name="connsiteY117" fmla="*/ 58220 h 481012"/>
              <a:gd name="connsiteX118" fmla="*/ 202248 w 568325"/>
              <a:gd name="connsiteY118" fmla="*/ 64106 h 481012"/>
              <a:gd name="connsiteX119" fmla="*/ 192405 w 568325"/>
              <a:gd name="connsiteY119" fmla="*/ 70787 h 481012"/>
              <a:gd name="connsiteX120" fmla="*/ 182880 w 568325"/>
              <a:gd name="connsiteY120" fmla="*/ 78422 h 481012"/>
              <a:gd name="connsiteX121" fmla="*/ 174149 w 568325"/>
              <a:gd name="connsiteY121" fmla="*/ 86535 h 481012"/>
              <a:gd name="connsiteX122" fmla="*/ 166053 w 568325"/>
              <a:gd name="connsiteY122" fmla="*/ 95443 h 481012"/>
              <a:gd name="connsiteX123" fmla="*/ 158591 w 568325"/>
              <a:gd name="connsiteY123" fmla="*/ 104669 h 481012"/>
              <a:gd name="connsiteX124" fmla="*/ 151924 w 568325"/>
              <a:gd name="connsiteY124" fmla="*/ 114690 h 481012"/>
              <a:gd name="connsiteX125" fmla="*/ 145891 w 568325"/>
              <a:gd name="connsiteY125" fmla="*/ 125189 h 481012"/>
              <a:gd name="connsiteX126" fmla="*/ 140811 w 568325"/>
              <a:gd name="connsiteY126" fmla="*/ 136165 h 481012"/>
              <a:gd name="connsiteX127" fmla="*/ 136525 w 568325"/>
              <a:gd name="connsiteY127" fmla="*/ 147618 h 481012"/>
              <a:gd name="connsiteX128" fmla="*/ 133191 w 568325"/>
              <a:gd name="connsiteY128" fmla="*/ 159389 h 481012"/>
              <a:gd name="connsiteX129" fmla="*/ 130493 w 568325"/>
              <a:gd name="connsiteY129" fmla="*/ 171637 h 481012"/>
              <a:gd name="connsiteX130" fmla="*/ 129064 w 568325"/>
              <a:gd name="connsiteY130" fmla="*/ 184045 h 481012"/>
              <a:gd name="connsiteX131" fmla="*/ 128429 w 568325"/>
              <a:gd name="connsiteY131" fmla="*/ 196771 h 481012"/>
              <a:gd name="connsiteX132" fmla="*/ 128429 w 568325"/>
              <a:gd name="connsiteY132" fmla="*/ 217132 h 481012"/>
              <a:gd name="connsiteX133" fmla="*/ 108268 w 568325"/>
              <a:gd name="connsiteY133" fmla="*/ 217132 h 481012"/>
              <a:gd name="connsiteX134" fmla="*/ 99695 w 568325"/>
              <a:gd name="connsiteY134" fmla="*/ 217609 h 481012"/>
              <a:gd name="connsiteX135" fmla="*/ 91599 w 568325"/>
              <a:gd name="connsiteY135" fmla="*/ 219200 h 481012"/>
              <a:gd name="connsiteX136" fmla="*/ 83820 w 568325"/>
              <a:gd name="connsiteY136" fmla="*/ 221904 h 481012"/>
              <a:gd name="connsiteX137" fmla="*/ 76518 w 568325"/>
              <a:gd name="connsiteY137" fmla="*/ 225085 h 481012"/>
              <a:gd name="connsiteX138" fmla="*/ 69533 w 568325"/>
              <a:gd name="connsiteY138" fmla="*/ 229380 h 481012"/>
              <a:gd name="connsiteX139" fmla="*/ 63341 w 568325"/>
              <a:gd name="connsiteY139" fmla="*/ 234470 h 481012"/>
              <a:gd name="connsiteX140" fmla="*/ 57626 w 568325"/>
              <a:gd name="connsiteY140" fmla="*/ 240038 h 481012"/>
              <a:gd name="connsiteX141" fmla="*/ 52705 w 568325"/>
              <a:gd name="connsiteY141" fmla="*/ 246401 h 481012"/>
              <a:gd name="connsiteX142" fmla="*/ 48578 w 568325"/>
              <a:gd name="connsiteY142" fmla="*/ 253241 h 481012"/>
              <a:gd name="connsiteX143" fmla="*/ 45085 w 568325"/>
              <a:gd name="connsiteY143" fmla="*/ 260558 h 481012"/>
              <a:gd name="connsiteX144" fmla="*/ 42704 w 568325"/>
              <a:gd name="connsiteY144" fmla="*/ 268511 h 481012"/>
              <a:gd name="connsiteX145" fmla="*/ 41116 w 568325"/>
              <a:gd name="connsiteY145" fmla="*/ 276624 h 481012"/>
              <a:gd name="connsiteX146" fmla="*/ 40640 w 568325"/>
              <a:gd name="connsiteY146" fmla="*/ 285055 h 481012"/>
              <a:gd name="connsiteX147" fmla="*/ 41116 w 568325"/>
              <a:gd name="connsiteY147" fmla="*/ 293486 h 481012"/>
              <a:gd name="connsiteX148" fmla="*/ 42704 w 568325"/>
              <a:gd name="connsiteY148" fmla="*/ 301757 h 481012"/>
              <a:gd name="connsiteX149" fmla="*/ 45085 w 568325"/>
              <a:gd name="connsiteY149" fmla="*/ 309552 h 481012"/>
              <a:gd name="connsiteX150" fmla="*/ 48578 w 568325"/>
              <a:gd name="connsiteY150" fmla="*/ 317028 h 481012"/>
              <a:gd name="connsiteX151" fmla="*/ 52705 w 568325"/>
              <a:gd name="connsiteY151" fmla="*/ 323709 h 481012"/>
              <a:gd name="connsiteX152" fmla="*/ 57626 w 568325"/>
              <a:gd name="connsiteY152" fmla="*/ 330072 h 481012"/>
              <a:gd name="connsiteX153" fmla="*/ 63341 w 568325"/>
              <a:gd name="connsiteY153" fmla="*/ 335798 h 481012"/>
              <a:gd name="connsiteX154" fmla="*/ 69533 w 568325"/>
              <a:gd name="connsiteY154" fmla="*/ 340730 h 481012"/>
              <a:gd name="connsiteX155" fmla="*/ 76518 w 568325"/>
              <a:gd name="connsiteY155" fmla="*/ 345025 h 481012"/>
              <a:gd name="connsiteX156" fmla="*/ 83820 w 568325"/>
              <a:gd name="connsiteY156" fmla="*/ 348365 h 481012"/>
              <a:gd name="connsiteX157" fmla="*/ 91599 w 568325"/>
              <a:gd name="connsiteY157" fmla="*/ 350910 h 481012"/>
              <a:gd name="connsiteX158" fmla="*/ 99695 w 568325"/>
              <a:gd name="connsiteY158" fmla="*/ 352501 h 481012"/>
              <a:gd name="connsiteX159" fmla="*/ 108268 w 568325"/>
              <a:gd name="connsiteY159" fmla="*/ 352978 h 481012"/>
              <a:gd name="connsiteX160" fmla="*/ 223203 w 568325"/>
              <a:gd name="connsiteY160" fmla="*/ 352978 h 481012"/>
              <a:gd name="connsiteX161" fmla="*/ 223203 w 568325"/>
              <a:gd name="connsiteY161" fmla="*/ 393700 h 481012"/>
              <a:gd name="connsiteX162" fmla="*/ 108268 w 568325"/>
              <a:gd name="connsiteY162" fmla="*/ 393700 h 481012"/>
              <a:gd name="connsiteX163" fmla="*/ 97790 w 568325"/>
              <a:gd name="connsiteY163" fmla="*/ 393223 h 481012"/>
              <a:gd name="connsiteX164" fmla="*/ 87630 w 568325"/>
              <a:gd name="connsiteY164" fmla="*/ 391632 h 481012"/>
              <a:gd name="connsiteX165" fmla="*/ 77788 w 568325"/>
              <a:gd name="connsiteY165" fmla="*/ 389405 h 481012"/>
              <a:gd name="connsiteX166" fmla="*/ 68421 w 568325"/>
              <a:gd name="connsiteY166" fmla="*/ 386065 h 481012"/>
              <a:gd name="connsiteX167" fmla="*/ 59373 w 568325"/>
              <a:gd name="connsiteY167" fmla="*/ 381929 h 481012"/>
              <a:gd name="connsiteX168" fmla="*/ 50800 w 568325"/>
              <a:gd name="connsiteY168" fmla="*/ 377157 h 481012"/>
              <a:gd name="connsiteX169" fmla="*/ 42704 w 568325"/>
              <a:gd name="connsiteY169" fmla="*/ 371430 h 481012"/>
              <a:gd name="connsiteX170" fmla="*/ 35243 w 568325"/>
              <a:gd name="connsiteY170" fmla="*/ 365226 h 481012"/>
              <a:gd name="connsiteX171" fmla="*/ 28416 w 568325"/>
              <a:gd name="connsiteY171" fmla="*/ 358227 h 481012"/>
              <a:gd name="connsiteX172" fmla="*/ 22066 w 568325"/>
              <a:gd name="connsiteY172" fmla="*/ 350751 h 481012"/>
              <a:gd name="connsiteX173" fmla="*/ 16510 w 568325"/>
              <a:gd name="connsiteY173" fmla="*/ 342638 h 481012"/>
              <a:gd name="connsiteX174" fmla="*/ 11748 w 568325"/>
              <a:gd name="connsiteY174" fmla="*/ 334049 h 481012"/>
              <a:gd name="connsiteX175" fmla="*/ 7620 w 568325"/>
              <a:gd name="connsiteY175" fmla="*/ 324982 h 481012"/>
              <a:gd name="connsiteX176" fmla="*/ 4286 w 568325"/>
              <a:gd name="connsiteY176" fmla="*/ 315437 h 481012"/>
              <a:gd name="connsiteX177" fmla="*/ 1905 w 568325"/>
              <a:gd name="connsiteY177" fmla="*/ 305575 h 481012"/>
              <a:gd name="connsiteX178" fmla="*/ 476 w 568325"/>
              <a:gd name="connsiteY178" fmla="*/ 295554 h 481012"/>
              <a:gd name="connsiteX179" fmla="*/ 0 w 568325"/>
              <a:gd name="connsiteY179" fmla="*/ 285055 h 481012"/>
              <a:gd name="connsiteX180" fmla="*/ 476 w 568325"/>
              <a:gd name="connsiteY180" fmla="*/ 274556 h 481012"/>
              <a:gd name="connsiteX181" fmla="*/ 2064 w 568325"/>
              <a:gd name="connsiteY181" fmla="*/ 264376 h 481012"/>
              <a:gd name="connsiteX182" fmla="*/ 4445 w 568325"/>
              <a:gd name="connsiteY182" fmla="*/ 254513 h 481012"/>
              <a:gd name="connsiteX183" fmla="*/ 7779 w 568325"/>
              <a:gd name="connsiteY183" fmla="*/ 244810 h 481012"/>
              <a:gd name="connsiteX184" fmla="*/ 11906 w 568325"/>
              <a:gd name="connsiteY184" fmla="*/ 235902 h 481012"/>
              <a:gd name="connsiteX185" fmla="*/ 16669 w 568325"/>
              <a:gd name="connsiteY185" fmla="*/ 227153 h 481012"/>
              <a:gd name="connsiteX186" fmla="*/ 22384 w 568325"/>
              <a:gd name="connsiteY186" fmla="*/ 219040 h 481012"/>
              <a:gd name="connsiteX187" fmla="*/ 28734 w 568325"/>
              <a:gd name="connsiteY187" fmla="*/ 211405 h 481012"/>
              <a:gd name="connsiteX188" fmla="*/ 35878 w 568325"/>
              <a:gd name="connsiteY188" fmla="*/ 204565 h 481012"/>
              <a:gd name="connsiteX189" fmla="*/ 43339 w 568325"/>
              <a:gd name="connsiteY189" fmla="*/ 198202 h 481012"/>
              <a:gd name="connsiteX190" fmla="*/ 51435 w 568325"/>
              <a:gd name="connsiteY190" fmla="*/ 192635 h 481012"/>
              <a:gd name="connsiteX191" fmla="*/ 60325 w 568325"/>
              <a:gd name="connsiteY191" fmla="*/ 187863 h 481012"/>
              <a:gd name="connsiteX192" fmla="*/ 69374 w 568325"/>
              <a:gd name="connsiteY192" fmla="*/ 183886 h 481012"/>
              <a:gd name="connsiteX193" fmla="*/ 78899 w 568325"/>
              <a:gd name="connsiteY193" fmla="*/ 180545 h 481012"/>
              <a:gd name="connsiteX194" fmla="*/ 88900 w 568325"/>
              <a:gd name="connsiteY194" fmla="*/ 178318 h 481012"/>
              <a:gd name="connsiteX195" fmla="*/ 90646 w 568325"/>
              <a:gd name="connsiteY195" fmla="*/ 164161 h 481012"/>
              <a:gd name="connsiteX196" fmla="*/ 93504 w 568325"/>
              <a:gd name="connsiteY196" fmla="*/ 150322 h 481012"/>
              <a:gd name="connsiteX197" fmla="*/ 97314 w 568325"/>
              <a:gd name="connsiteY197" fmla="*/ 136960 h 481012"/>
              <a:gd name="connsiteX198" fmla="*/ 101918 w 568325"/>
              <a:gd name="connsiteY198" fmla="*/ 123916 h 481012"/>
              <a:gd name="connsiteX199" fmla="*/ 107474 w 568325"/>
              <a:gd name="connsiteY199" fmla="*/ 111191 h 481012"/>
              <a:gd name="connsiteX200" fmla="*/ 113824 w 568325"/>
              <a:gd name="connsiteY200" fmla="*/ 99101 h 481012"/>
              <a:gd name="connsiteX201" fmla="*/ 120968 w 568325"/>
              <a:gd name="connsiteY201" fmla="*/ 87648 h 481012"/>
              <a:gd name="connsiteX202" fmla="*/ 128746 w 568325"/>
              <a:gd name="connsiteY202" fmla="*/ 76672 h 481012"/>
              <a:gd name="connsiteX203" fmla="*/ 137636 w 568325"/>
              <a:gd name="connsiteY203" fmla="*/ 66174 h 481012"/>
              <a:gd name="connsiteX204" fmla="*/ 146844 w 568325"/>
              <a:gd name="connsiteY204" fmla="*/ 56311 h 481012"/>
              <a:gd name="connsiteX205" fmla="*/ 156845 w 568325"/>
              <a:gd name="connsiteY205" fmla="*/ 47244 h 481012"/>
              <a:gd name="connsiteX206" fmla="*/ 167323 w 568325"/>
              <a:gd name="connsiteY206" fmla="*/ 38654 h 481012"/>
              <a:gd name="connsiteX207" fmla="*/ 178594 w 568325"/>
              <a:gd name="connsiteY207" fmla="*/ 30860 h 481012"/>
              <a:gd name="connsiteX208" fmla="*/ 190341 w 568325"/>
              <a:gd name="connsiteY208" fmla="*/ 24020 h 481012"/>
              <a:gd name="connsiteX209" fmla="*/ 202565 w 568325"/>
              <a:gd name="connsiteY209" fmla="*/ 17975 h 481012"/>
              <a:gd name="connsiteX210" fmla="*/ 215106 w 568325"/>
              <a:gd name="connsiteY210" fmla="*/ 12567 h 481012"/>
              <a:gd name="connsiteX211" fmla="*/ 228124 w 568325"/>
              <a:gd name="connsiteY211" fmla="*/ 8113 h 481012"/>
              <a:gd name="connsiteX212" fmla="*/ 241776 w 568325"/>
              <a:gd name="connsiteY212" fmla="*/ 4613 h 481012"/>
              <a:gd name="connsiteX213" fmla="*/ 255588 w 568325"/>
              <a:gd name="connsiteY213" fmla="*/ 2068 h 481012"/>
              <a:gd name="connsiteX214" fmla="*/ 269716 w 568325"/>
              <a:gd name="connsiteY214" fmla="*/ 477 h 48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568325" h="481012">
                <a:moveTo>
                  <a:pt x="284163" y="250825"/>
                </a:moveTo>
                <a:lnTo>
                  <a:pt x="346075" y="312579"/>
                </a:lnTo>
                <a:lnTo>
                  <a:pt x="304587" y="312579"/>
                </a:lnTo>
                <a:lnTo>
                  <a:pt x="304587" y="481012"/>
                </a:lnTo>
                <a:lnTo>
                  <a:pt x="263738" y="481012"/>
                </a:lnTo>
                <a:lnTo>
                  <a:pt x="263738" y="312579"/>
                </a:lnTo>
                <a:lnTo>
                  <a:pt x="222250" y="312579"/>
                </a:lnTo>
                <a:close/>
                <a:moveTo>
                  <a:pt x="284163" y="0"/>
                </a:moveTo>
                <a:lnTo>
                  <a:pt x="298609" y="477"/>
                </a:lnTo>
                <a:lnTo>
                  <a:pt x="312738" y="2068"/>
                </a:lnTo>
                <a:lnTo>
                  <a:pt x="326549" y="4613"/>
                </a:lnTo>
                <a:lnTo>
                  <a:pt x="340201" y="8113"/>
                </a:lnTo>
                <a:lnTo>
                  <a:pt x="353219" y="12567"/>
                </a:lnTo>
                <a:lnTo>
                  <a:pt x="365760" y="17975"/>
                </a:lnTo>
                <a:lnTo>
                  <a:pt x="377984" y="24020"/>
                </a:lnTo>
                <a:lnTo>
                  <a:pt x="389731" y="30860"/>
                </a:lnTo>
                <a:lnTo>
                  <a:pt x="401003" y="38654"/>
                </a:lnTo>
                <a:lnTo>
                  <a:pt x="411480" y="47244"/>
                </a:lnTo>
                <a:lnTo>
                  <a:pt x="421481" y="56311"/>
                </a:lnTo>
                <a:lnTo>
                  <a:pt x="430689" y="66174"/>
                </a:lnTo>
                <a:lnTo>
                  <a:pt x="439579" y="76672"/>
                </a:lnTo>
                <a:lnTo>
                  <a:pt x="447358" y="87648"/>
                </a:lnTo>
                <a:lnTo>
                  <a:pt x="454501" y="99101"/>
                </a:lnTo>
                <a:lnTo>
                  <a:pt x="460851" y="111191"/>
                </a:lnTo>
                <a:lnTo>
                  <a:pt x="466408" y="123916"/>
                </a:lnTo>
                <a:lnTo>
                  <a:pt x="471011" y="136960"/>
                </a:lnTo>
                <a:lnTo>
                  <a:pt x="474821" y="150322"/>
                </a:lnTo>
                <a:lnTo>
                  <a:pt x="477679" y="164161"/>
                </a:lnTo>
                <a:lnTo>
                  <a:pt x="479425" y="178318"/>
                </a:lnTo>
                <a:lnTo>
                  <a:pt x="489426" y="180545"/>
                </a:lnTo>
                <a:lnTo>
                  <a:pt x="498951" y="183886"/>
                </a:lnTo>
                <a:lnTo>
                  <a:pt x="508000" y="187863"/>
                </a:lnTo>
                <a:lnTo>
                  <a:pt x="516890" y="192635"/>
                </a:lnTo>
                <a:lnTo>
                  <a:pt x="524986" y="198202"/>
                </a:lnTo>
                <a:lnTo>
                  <a:pt x="532448" y="204565"/>
                </a:lnTo>
                <a:lnTo>
                  <a:pt x="539591" y="211405"/>
                </a:lnTo>
                <a:lnTo>
                  <a:pt x="545941" y="219040"/>
                </a:lnTo>
                <a:lnTo>
                  <a:pt x="551656" y="227153"/>
                </a:lnTo>
                <a:lnTo>
                  <a:pt x="556419" y="235902"/>
                </a:lnTo>
                <a:lnTo>
                  <a:pt x="560546" y="244810"/>
                </a:lnTo>
                <a:lnTo>
                  <a:pt x="563880" y="254513"/>
                </a:lnTo>
                <a:lnTo>
                  <a:pt x="566261" y="264376"/>
                </a:lnTo>
                <a:lnTo>
                  <a:pt x="567849" y="274556"/>
                </a:lnTo>
                <a:lnTo>
                  <a:pt x="568325" y="285055"/>
                </a:lnTo>
                <a:lnTo>
                  <a:pt x="567849" y="295554"/>
                </a:lnTo>
                <a:lnTo>
                  <a:pt x="566420" y="305575"/>
                </a:lnTo>
                <a:lnTo>
                  <a:pt x="564039" y="315437"/>
                </a:lnTo>
                <a:lnTo>
                  <a:pt x="560705" y="324982"/>
                </a:lnTo>
                <a:lnTo>
                  <a:pt x="556578" y="334049"/>
                </a:lnTo>
                <a:lnTo>
                  <a:pt x="551815" y="342638"/>
                </a:lnTo>
                <a:lnTo>
                  <a:pt x="546259" y="350751"/>
                </a:lnTo>
                <a:lnTo>
                  <a:pt x="539909" y="358227"/>
                </a:lnTo>
                <a:lnTo>
                  <a:pt x="533083" y="365226"/>
                </a:lnTo>
                <a:lnTo>
                  <a:pt x="525621" y="371430"/>
                </a:lnTo>
                <a:lnTo>
                  <a:pt x="517525" y="377157"/>
                </a:lnTo>
                <a:lnTo>
                  <a:pt x="508953" y="381929"/>
                </a:lnTo>
                <a:lnTo>
                  <a:pt x="499904" y="386065"/>
                </a:lnTo>
                <a:lnTo>
                  <a:pt x="490538" y="389405"/>
                </a:lnTo>
                <a:lnTo>
                  <a:pt x="480695" y="391632"/>
                </a:lnTo>
                <a:lnTo>
                  <a:pt x="470535" y="393223"/>
                </a:lnTo>
                <a:lnTo>
                  <a:pt x="460058" y="393700"/>
                </a:lnTo>
                <a:lnTo>
                  <a:pt x="345123" y="393700"/>
                </a:lnTo>
                <a:lnTo>
                  <a:pt x="345123" y="352978"/>
                </a:lnTo>
                <a:lnTo>
                  <a:pt x="460058" y="352978"/>
                </a:lnTo>
                <a:lnTo>
                  <a:pt x="468630" y="352501"/>
                </a:lnTo>
                <a:lnTo>
                  <a:pt x="476726" y="350910"/>
                </a:lnTo>
                <a:lnTo>
                  <a:pt x="484505" y="348365"/>
                </a:lnTo>
                <a:lnTo>
                  <a:pt x="491808" y="345025"/>
                </a:lnTo>
                <a:lnTo>
                  <a:pt x="498793" y="340730"/>
                </a:lnTo>
                <a:lnTo>
                  <a:pt x="504984" y="335798"/>
                </a:lnTo>
                <a:lnTo>
                  <a:pt x="510699" y="330072"/>
                </a:lnTo>
                <a:lnTo>
                  <a:pt x="515620" y="323709"/>
                </a:lnTo>
                <a:lnTo>
                  <a:pt x="519748" y="317028"/>
                </a:lnTo>
                <a:lnTo>
                  <a:pt x="523240" y="309552"/>
                </a:lnTo>
                <a:lnTo>
                  <a:pt x="525621" y="301757"/>
                </a:lnTo>
                <a:lnTo>
                  <a:pt x="527209" y="293486"/>
                </a:lnTo>
                <a:lnTo>
                  <a:pt x="527685" y="285055"/>
                </a:lnTo>
                <a:lnTo>
                  <a:pt x="527209" y="276624"/>
                </a:lnTo>
                <a:lnTo>
                  <a:pt x="525621" y="268511"/>
                </a:lnTo>
                <a:lnTo>
                  <a:pt x="523240" y="260558"/>
                </a:lnTo>
                <a:lnTo>
                  <a:pt x="519748" y="253241"/>
                </a:lnTo>
                <a:lnTo>
                  <a:pt x="515620" y="246401"/>
                </a:lnTo>
                <a:lnTo>
                  <a:pt x="510699" y="240038"/>
                </a:lnTo>
                <a:lnTo>
                  <a:pt x="504984" y="234470"/>
                </a:lnTo>
                <a:lnTo>
                  <a:pt x="498793" y="229380"/>
                </a:lnTo>
                <a:lnTo>
                  <a:pt x="491808" y="225085"/>
                </a:lnTo>
                <a:lnTo>
                  <a:pt x="484505" y="221904"/>
                </a:lnTo>
                <a:lnTo>
                  <a:pt x="476726" y="219200"/>
                </a:lnTo>
                <a:lnTo>
                  <a:pt x="468630" y="217609"/>
                </a:lnTo>
                <a:lnTo>
                  <a:pt x="460058" y="217132"/>
                </a:lnTo>
                <a:lnTo>
                  <a:pt x="439896" y="217132"/>
                </a:lnTo>
                <a:lnTo>
                  <a:pt x="439896" y="196771"/>
                </a:lnTo>
                <a:lnTo>
                  <a:pt x="439261" y="184045"/>
                </a:lnTo>
                <a:lnTo>
                  <a:pt x="437833" y="171637"/>
                </a:lnTo>
                <a:lnTo>
                  <a:pt x="435134" y="159389"/>
                </a:lnTo>
                <a:lnTo>
                  <a:pt x="431800" y="147618"/>
                </a:lnTo>
                <a:lnTo>
                  <a:pt x="427514" y="136165"/>
                </a:lnTo>
                <a:lnTo>
                  <a:pt x="422434" y="125189"/>
                </a:lnTo>
                <a:lnTo>
                  <a:pt x="416401" y="114690"/>
                </a:lnTo>
                <a:lnTo>
                  <a:pt x="409734" y="104669"/>
                </a:lnTo>
                <a:lnTo>
                  <a:pt x="402273" y="95443"/>
                </a:lnTo>
                <a:lnTo>
                  <a:pt x="394176" y="86535"/>
                </a:lnTo>
                <a:lnTo>
                  <a:pt x="385445" y="78422"/>
                </a:lnTo>
                <a:lnTo>
                  <a:pt x="375920" y="70787"/>
                </a:lnTo>
                <a:lnTo>
                  <a:pt x="366078" y="64106"/>
                </a:lnTo>
                <a:lnTo>
                  <a:pt x="355600" y="58220"/>
                </a:lnTo>
                <a:lnTo>
                  <a:pt x="344646" y="52971"/>
                </a:lnTo>
                <a:lnTo>
                  <a:pt x="333216" y="48676"/>
                </a:lnTo>
                <a:lnTo>
                  <a:pt x="321469" y="45335"/>
                </a:lnTo>
                <a:lnTo>
                  <a:pt x="309245" y="42790"/>
                </a:lnTo>
                <a:lnTo>
                  <a:pt x="296863" y="41359"/>
                </a:lnTo>
                <a:lnTo>
                  <a:pt x="284163" y="40722"/>
                </a:lnTo>
                <a:lnTo>
                  <a:pt x="271463" y="41359"/>
                </a:lnTo>
                <a:lnTo>
                  <a:pt x="259080" y="42790"/>
                </a:lnTo>
                <a:lnTo>
                  <a:pt x="246856" y="45335"/>
                </a:lnTo>
                <a:lnTo>
                  <a:pt x="235109" y="48676"/>
                </a:lnTo>
                <a:lnTo>
                  <a:pt x="223679" y="52971"/>
                </a:lnTo>
                <a:lnTo>
                  <a:pt x="212725" y="58220"/>
                </a:lnTo>
                <a:lnTo>
                  <a:pt x="202248" y="64106"/>
                </a:lnTo>
                <a:lnTo>
                  <a:pt x="192405" y="70787"/>
                </a:lnTo>
                <a:lnTo>
                  <a:pt x="182880" y="78422"/>
                </a:lnTo>
                <a:lnTo>
                  <a:pt x="174149" y="86535"/>
                </a:lnTo>
                <a:lnTo>
                  <a:pt x="166053" y="95443"/>
                </a:lnTo>
                <a:lnTo>
                  <a:pt x="158591" y="104669"/>
                </a:lnTo>
                <a:lnTo>
                  <a:pt x="151924" y="114690"/>
                </a:lnTo>
                <a:lnTo>
                  <a:pt x="145891" y="125189"/>
                </a:lnTo>
                <a:lnTo>
                  <a:pt x="140811" y="136165"/>
                </a:lnTo>
                <a:lnTo>
                  <a:pt x="136525" y="147618"/>
                </a:lnTo>
                <a:lnTo>
                  <a:pt x="133191" y="159389"/>
                </a:lnTo>
                <a:lnTo>
                  <a:pt x="130493" y="171637"/>
                </a:lnTo>
                <a:lnTo>
                  <a:pt x="129064" y="184045"/>
                </a:lnTo>
                <a:lnTo>
                  <a:pt x="128429" y="196771"/>
                </a:lnTo>
                <a:lnTo>
                  <a:pt x="128429" y="217132"/>
                </a:lnTo>
                <a:lnTo>
                  <a:pt x="108268" y="217132"/>
                </a:lnTo>
                <a:lnTo>
                  <a:pt x="99695" y="217609"/>
                </a:lnTo>
                <a:lnTo>
                  <a:pt x="91599" y="219200"/>
                </a:lnTo>
                <a:lnTo>
                  <a:pt x="83820" y="221904"/>
                </a:lnTo>
                <a:lnTo>
                  <a:pt x="76518" y="225085"/>
                </a:lnTo>
                <a:lnTo>
                  <a:pt x="69533" y="229380"/>
                </a:lnTo>
                <a:lnTo>
                  <a:pt x="63341" y="234470"/>
                </a:lnTo>
                <a:lnTo>
                  <a:pt x="57626" y="240038"/>
                </a:lnTo>
                <a:lnTo>
                  <a:pt x="52705" y="246401"/>
                </a:lnTo>
                <a:lnTo>
                  <a:pt x="48578" y="253241"/>
                </a:lnTo>
                <a:lnTo>
                  <a:pt x="45085" y="260558"/>
                </a:lnTo>
                <a:lnTo>
                  <a:pt x="42704" y="268511"/>
                </a:lnTo>
                <a:lnTo>
                  <a:pt x="41116" y="276624"/>
                </a:lnTo>
                <a:lnTo>
                  <a:pt x="40640" y="285055"/>
                </a:lnTo>
                <a:lnTo>
                  <a:pt x="41116" y="293486"/>
                </a:lnTo>
                <a:lnTo>
                  <a:pt x="42704" y="301757"/>
                </a:lnTo>
                <a:lnTo>
                  <a:pt x="45085" y="309552"/>
                </a:lnTo>
                <a:lnTo>
                  <a:pt x="48578" y="317028"/>
                </a:lnTo>
                <a:lnTo>
                  <a:pt x="52705" y="323709"/>
                </a:lnTo>
                <a:lnTo>
                  <a:pt x="57626" y="330072"/>
                </a:lnTo>
                <a:lnTo>
                  <a:pt x="63341" y="335798"/>
                </a:lnTo>
                <a:lnTo>
                  <a:pt x="69533" y="340730"/>
                </a:lnTo>
                <a:lnTo>
                  <a:pt x="76518" y="345025"/>
                </a:lnTo>
                <a:lnTo>
                  <a:pt x="83820" y="348365"/>
                </a:lnTo>
                <a:lnTo>
                  <a:pt x="91599" y="350910"/>
                </a:lnTo>
                <a:lnTo>
                  <a:pt x="99695" y="352501"/>
                </a:lnTo>
                <a:lnTo>
                  <a:pt x="108268" y="352978"/>
                </a:lnTo>
                <a:lnTo>
                  <a:pt x="223203" y="352978"/>
                </a:lnTo>
                <a:lnTo>
                  <a:pt x="223203" y="393700"/>
                </a:lnTo>
                <a:lnTo>
                  <a:pt x="108268" y="393700"/>
                </a:lnTo>
                <a:lnTo>
                  <a:pt x="97790" y="393223"/>
                </a:lnTo>
                <a:lnTo>
                  <a:pt x="87630" y="391632"/>
                </a:lnTo>
                <a:lnTo>
                  <a:pt x="77788" y="389405"/>
                </a:lnTo>
                <a:lnTo>
                  <a:pt x="68421" y="386065"/>
                </a:lnTo>
                <a:lnTo>
                  <a:pt x="59373" y="381929"/>
                </a:lnTo>
                <a:lnTo>
                  <a:pt x="50800" y="377157"/>
                </a:lnTo>
                <a:lnTo>
                  <a:pt x="42704" y="371430"/>
                </a:lnTo>
                <a:lnTo>
                  <a:pt x="35243" y="365226"/>
                </a:lnTo>
                <a:lnTo>
                  <a:pt x="28416" y="358227"/>
                </a:lnTo>
                <a:lnTo>
                  <a:pt x="22066" y="350751"/>
                </a:lnTo>
                <a:lnTo>
                  <a:pt x="16510" y="342638"/>
                </a:lnTo>
                <a:lnTo>
                  <a:pt x="11748" y="334049"/>
                </a:lnTo>
                <a:lnTo>
                  <a:pt x="7620" y="324982"/>
                </a:lnTo>
                <a:lnTo>
                  <a:pt x="4286" y="315437"/>
                </a:lnTo>
                <a:lnTo>
                  <a:pt x="1905" y="305575"/>
                </a:lnTo>
                <a:lnTo>
                  <a:pt x="476" y="295554"/>
                </a:lnTo>
                <a:lnTo>
                  <a:pt x="0" y="285055"/>
                </a:lnTo>
                <a:lnTo>
                  <a:pt x="476" y="274556"/>
                </a:lnTo>
                <a:lnTo>
                  <a:pt x="2064" y="264376"/>
                </a:lnTo>
                <a:lnTo>
                  <a:pt x="4445" y="254513"/>
                </a:lnTo>
                <a:lnTo>
                  <a:pt x="7779" y="244810"/>
                </a:lnTo>
                <a:lnTo>
                  <a:pt x="11906" y="235902"/>
                </a:lnTo>
                <a:lnTo>
                  <a:pt x="16669" y="227153"/>
                </a:lnTo>
                <a:lnTo>
                  <a:pt x="22384" y="219040"/>
                </a:lnTo>
                <a:lnTo>
                  <a:pt x="28734" y="211405"/>
                </a:lnTo>
                <a:lnTo>
                  <a:pt x="35878" y="204565"/>
                </a:lnTo>
                <a:lnTo>
                  <a:pt x="43339" y="198202"/>
                </a:lnTo>
                <a:lnTo>
                  <a:pt x="51435" y="192635"/>
                </a:lnTo>
                <a:lnTo>
                  <a:pt x="60325" y="187863"/>
                </a:lnTo>
                <a:lnTo>
                  <a:pt x="69374" y="183886"/>
                </a:lnTo>
                <a:lnTo>
                  <a:pt x="78899" y="180545"/>
                </a:lnTo>
                <a:lnTo>
                  <a:pt x="88900" y="178318"/>
                </a:lnTo>
                <a:lnTo>
                  <a:pt x="90646" y="164161"/>
                </a:lnTo>
                <a:lnTo>
                  <a:pt x="93504" y="150322"/>
                </a:lnTo>
                <a:lnTo>
                  <a:pt x="97314" y="136960"/>
                </a:lnTo>
                <a:lnTo>
                  <a:pt x="101918" y="123916"/>
                </a:lnTo>
                <a:lnTo>
                  <a:pt x="107474" y="111191"/>
                </a:lnTo>
                <a:lnTo>
                  <a:pt x="113824" y="99101"/>
                </a:lnTo>
                <a:lnTo>
                  <a:pt x="120968" y="87648"/>
                </a:lnTo>
                <a:lnTo>
                  <a:pt x="128746" y="76672"/>
                </a:lnTo>
                <a:lnTo>
                  <a:pt x="137636" y="66174"/>
                </a:lnTo>
                <a:lnTo>
                  <a:pt x="146844" y="56311"/>
                </a:lnTo>
                <a:lnTo>
                  <a:pt x="156845" y="47244"/>
                </a:lnTo>
                <a:lnTo>
                  <a:pt x="167323" y="38654"/>
                </a:lnTo>
                <a:lnTo>
                  <a:pt x="178594" y="30860"/>
                </a:lnTo>
                <a:lnTo>
                  <a:pt x="190341" y="24020"/>
                </a:lnTo>
                <a:lnTo>
                  <a:pt x="202565" y="17975"/>
                </a:lnTo>
                <a:lnTo>
                  <a:pt x="215106" y="12567"/>
                </a:lnTo>
                <a:lnTo>
                  <a:pt x="228124" y="8113"/>
                </a:lnTo>
                <a:lnTo>
                  <a:pt x="241776" y="4613"/>
                </a:lnTo>
                <a:lnTo>
                  <a:pt x="255588" y="2068"/>
                </a:lnTo>
                <a:lnTo>
                  <a:pt x="269716" y="4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350" name="Inhaltsplatzhalter 4"/>
          <p:cNvSpPr txBox="1">
            <a:spLocks/>
          </p:cNvSpPr>
          <p:nvPr/>
        </p:nvSpPr>
        <p:spPr>
          <a:xfrm>
            <a:off x="10928384" y="3674130"/>
            <a:ext cx="2459736" cy="193899"/>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400" b="1" dirty="0">
                <a:solidFill>
                  <a:schemeClr val="accent6">
                    <a:lumMod val="75000"/>
                  </a:schemeClr>
                </a:solidFill>
                <a:latin typeface="+mj-lt"/>
              </a:rPr>
              <a:t>Geocoding</a:t>
            </a:r>
            <a:endParaRPr lang="en-US" sz="1100" dirty="0">
              <a:solidFill>
                <a:schemeClr val="accent6">
                  <a:lumMod val="75000"/>
                </a:schemeClr>
              </a:solidFill>
              <a:latin typeface="+mn-lt"/>
            </a:endParaRPr>
          </a:p>
        </p:txBody>
      </p:sp>
      <p:sp>
        <p:nvSpPr>
          <p:cNvPr id="351" name="Inhaltsplatzhalter 4"/>
          <p:cNvSpPr txBox="1">
            <a:spLocks/>
          </p:cNvSpPr>
          <p:nvPr/>
        </p:nvSpPr>
        <p:spPr>
          <a:xfrm>
            <a:off x="10782704" y="2932846"/>
            <a:ext cx="3437531" cy="193899"/>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400" b="1" dirty="0">
                <a:solidFill>
                  <a:schemeClr val="accent1"/>
                </a:solidFill>
                <a:latin typeface="+mj-lt"/>
              </a:rPr>
              <a:t>HTML</a:t>
            </a:r>
            <a:endParaRPr lang="en-US" sz="1100" dirty="0">
              <a:solidFill>
                <a:schemeClr val="accent1"/>
              </a:solidFill>
              <a:latin typeface="+mn-lt"/>
            </a:endParaRPr>
          </a:p>
        </p:txBody>
      </p:sp>
      <p:sp>
        <p:nvSpPr>
          <p:cNvPr id="352" name="Inhaltsplatzhalter 4"/>
          <p:cNvSpPr txBox="1">
            <a:spLocks/>
          </p:cNvSpPr>
          <p:nvPr/>
        </p:nvSpPr>
        <p:spPr>
          <a:xfrm>
            <a:off x="10865960" y="4323388"/>
            <a:ext cx="2459736" cy="193899"/>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400" b="1" dirty="0">
                <a:solidFill>
                  <a:srgbClr val="0070C0"/>
                </a:solidFill>
                <a:latin typeface="+mj-lt"/>
              </a:rPr>
              <a:t>jQuery</a:t>
            </a:r>
            <a:endParaRPr lang="en-US" sz="1100" dirty="0">
              <a:solidFill>
                <a:srgbClr val="0070C0"/>
              </a:solidFill>
              <a:latin typeface="+mn-lt"/>
            </a:endParaRPr>
          </a:p>
        </p:txBody>
      </p:sp>
      <p:sp>
        <p:nvSpPr>
          <p:cNvPr id="353" name="Inhaltsplatzhalter 4"/>
          <p:cNvSpPr txBox="1">
            <a:spLocks/>
          </p:cNvSpPr>
          <p:nvPr/>
        </p:nvSpPr>
        <p:spPr>
          <a:xfrm>
            <a:off x="9717454" y="2420107"/>
            <a:ext cx="2459736" cy="193899"/>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400" b="1" dirty="0">
                <a:solidFill>
                  <a:srgbClr val="FFC000"/>
                </a:solidFill>
                <a:latin typeface="+mj-lt"/>
              </a:rPr>
              <a:t>JavaScript</a:t>
            </a:r>
            <a:endParaRPr lang="en-US" sz="1100" dirty="0">
              <a:solidFill>
                <a:srgbClr val="FFC000"/>
              </a:solidFill>
              <a:latin typeface="+mn-lt"/>
            </a:endParaRPr>
          </a:p>
        </p:txBody>
      </p:sp>
      <p:sp>
        <p:nvSpPr>
          <p:cNvPr id="354" name="Inhaltsplatzhalter 4"/>
          <p:cNvSpPr txBox="1">
            <a:spLocks/>
          </p:cNvSpPr>
          <p:nvPr/>
        </p:nvSpPr>
        <p:spPr>
          <a:xfrm>
            <a:off x="5387155" y="4323936"/>
            <a:ext cx="2459736" cy="193899"/>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accent1">
                    <a:lumMod val="75000"/>
                  </a:schemeClr>
                </a:solidFill>
                <a:latin typeface="+mj-lt"/>
              </a:rPr>
              <a:t>JSP</a:t>
            </a:r>
            <a:endParaRPr lang="en-US" sz="1100" dirty="0">
              <a:solidFill>
                <a:schemeClr val="accent1">
                  <a:lumMod val="75000"/>
                </a:schemeClr>
              </a:solidFill>
              <a:latin typeface="+mn-lt"/>
            </a:endParaRPr>
          </a:p>
        </p:txBody>
      </p:sp>
      <p:sp>
        <p:nvSpPr>
          <p:cNvPr id="355" name="Inhaltsplatzhalter 4"/>
          <p:cNvSpPr txBox="1">
            <a:spLocks/>
          </p:cNvSpPr>
          <p:nvPr/>
        </p:nvSpPr>
        <p:spPr>
          <a:xfrm>
            <a:off x="5305020" y="3575391"/>
            <a:ext cx="2459736" cy="193899"/>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400" b="1" dirty="0">
                <a:solidFill>
                  <a:srgbClr val="0070C0"/>
                </a:solidFill>
                <a:latin typeface="+mj-lt"/>
              </a:rPr>
              <a:t>MySQL</a:t>
            </a:r>
            <a:endParaRPr lang="en-US" sz="1100" dirty="0">
              <a:solidFill>
                <a:srgbClr val="0070C0"/>
              </a:solidFill>
              <a:latin typeface="+mn-lt"/>
            </a:endParaRPr>
          </a:p>
        </p:txBody>
      </p:sp>
      <p:sp>
        <p:nvSpPr>
          <p:cNvPr id="356" name="Inhaltsplatzhalter 4"/>
          <p:cNvSpPr txBox="1">
            <a:spLocks/>
          </p:cNvSpPr>
          <p:nvPr/>
        </p:nvSpPr>
        <p:spPr>
          <a:xfrm>
            <a:off x="5542052" y="2803560"/>
            <a:ext cx="2459736" cy="193899"/>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bg1">
                    <a:lumMod val="50000"/>
                  </a:schemeClr>
                </a:solidFill>
                <a:latin typeface="+mj-lt"/>
              </a:rPr>
              <a:t>CSS</a:t>
            </a:r>
            <a:endParaRPr lang="en-US" sz="1100" dirty="0">
              <a:solidFill>
                <a:schemeClr val="bg1">
                  <a:lumMod val="50000"/>
                </a:schemeClr>
              </a:solidFill>
              <a:latin typeface="+mn-lt"/>
            </a:endParaRPr>
          </a:p>
        </p:txBody>
      </p:sp>
      <p:grpSp>
        <p:nvGrpSpPr>
          <p:cNvPr id="76" name="Group 75">
            <a:extLst>
              <a:ext uri="{FF2B5EF4-FFF2-40B4-BE49-F238E27FC236}">
                <a16:creationId xmlns:a16="http://schemas.microsoft.com/office/drawing/2014/main" id="{8180F668-0D73-4603-B1ED-B4E0C1A3F282}"/>
              </a:ext>
            </a:extLst>
          </p:cNvPr>
          <p:cNvGrpSpPr/>
          <p:nvPr/>
        </p:nvGrpSpPr>
        <p:grpSpPr>
          <a:xfrm>
            <a:off x="356754" y="1414421"/>
            <a:ext cx="3197225" cy="929085"/>
            <a:chOff x="764723" y="2142394"/>
            <a:chExt cx="3197225" cy="929085"/>
          </a:xfrm>
        </p:grpSpPr>
        <p:sp>
          <p:nvSpPr>
            <p:cNvPr id="77" name="Oval 76">
              <a:extLst>
                <a:ext uri="{FF2B5EF4-FFF2-40B4-BE49-F238E27FC236}">
                  <a16:creationId xmlns:a16="http://schemas.microsoft.com/office/drawing/2014/main" id="{564604AE-D3EC-4FC4-B28E-342CF6443259}"/>
                </a:ext>
              </a:extLst>
            </p:cNvPr>
            <p:cNvSpPr/>
            <p:nvPr/>
          </p:nvSpPr>
          <p:spPr>
            <a:xfrm>
              <a:off x="764723" y="2277144"/>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9A054EB-64DA-4606-906F-7CF2CF79668B}"/>
                </a:ext>
              </a:extLst>
            </p:cNvPr>
            <p:cNvSpPr txBox="1"/>
            <p:nvPr/>
          </p:nvSpPr>
          <p:spPr>
            <a:xfrm>
              <a:off x="1435200" y="2142394"/>
              <a:ext cx="1941362"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Location of Station</a:t>
              </a:r>
            </a:p>
          </p:txBody>
        </p:sp>
        <p:sp>
          <p:nvSpPr>
            <p:cNvPr id="80" name="TextBox 79">
              <a:extLst>
                <a:ext uri="{FF2B5EF4-FFF2-40B4-BE49-F238E27FC236}">
                  <a16:creationId xmlns:a16="http://schemas.microsoft.com/office/drawing/2014/main" id="{87BCA904-67D0-4F37-8346-D85480344984}"/>
                </a:ext>
              </a:extLst>
            </p:cNvPr>
            <p:cNvSpPr txBox="1"/>
            <p:nvPr/>
          </p:nvSpPr>
          <p:spPr>
            <a:xfrm>
              <a:off x="1435200" y="2425148"/>
              <a:ext cx="2526748" cy="646331"/>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We can locate nearby charging stations and sort them according to their distances and reviews.</a:t>
              </a:r>
            </a:p>
          </p:txBody>
        </p:sp>
      </p:grpSp>
      <p:grpSp>
        <p:nvGrpSpPr>
          <p:cNvPr id="81" name="Group 80">
            <a:extLst>
              <a:ext uri="{FF2B5EF4-FFF2-40B4-BE49-F238E27FC236}">
                <a16:creationId xmlns:a16="http://schemas.microsoft.com/office/drawing/2014/main" id="{270CD038-721C-4A9D-B14A-A58DAC108127}"/>
              </a:ext>
            </a:extLst>
          </p:cNvPr>
          <p:cNvGrpSpPr/>
          <p:nvPr/>
        </p:nvGrpSpPr>
        <p:grpSpPr>
          <a:xfrm>
            <a:off x="356754" y="2692442"/>
            <a:ext cx="3197225" cy="1113751"/>
            <a:chOff x="764723" y="3420415"/>
            <a:chExt cx="3197225" cy="1113751"/>
          </a:xfrm>
        </p:grpSpPr>
        <p:sp>
          <p:nvSpPr>
            <p:cNvPr id="82" name="Oval 81">
              <a:extLst>
                <a:ext uri="{FF2B5EF4-FFF2-40B4-BE49-F238E27FC236}">
                  <a16:creationId xmlns:a16="http://schemas.microsoft.com/office/drawing/2014/main" id="{8EBB445A-344A-4426-B498-6621B3542CA6}"/>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A449FCA7-CF64-40A8-BD36-CF002B129ACD}"/>
                </a:ext>
              </a:extLst>
            </p:cNvPr>
            <p:cNvSpPr txBox="1"/>
            <p:nvPr/>
          </p:nvSpPr>
          <p:spPr>
            <a:xfrm>
              <a:off x="1435199" y="3420415"/>
              <a:ext cx="1649377"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Interoperability</a:t>
              </a:r>
            </a:p>
          </p:txBody>
        </p:sp>
        <p:sp>
          <p:nvSpPr>
            <p:cNvPr id="84" name="TextBox 83">
              <a:extLst>
                <a:ext uri="{FF2B5EF4-FFF2-40B4-BE49-F238E27FC236}">
                  <a16:creationId xmlns:a16="http://schemas.microsoft.com/office/drawing/2014/main" id="{B9AE469B-76C7-4A30-9533-6405C9FF7433}"/>
                </a:ext>
              </a:extLst>
            </p:cNvPr>
            <p:cNvSpPr txBox="1"/>
            <p:nvPr/>
          </p:nvSpPr>
          <p:spPr>
            <a:xfrm>
              <a:off x="1435200" y="3703169"/>
              <a:ext cx="2526748" cy="830997"/>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Our application will provide interoperability among different charging station operators at single platform.</a:t>
              </a:r>
            </a:p>
          </p:txBody>
        </p:sp>
      </p:grpSp>
      <p:grpSp>
        <p:nvGrpSpPr>
          <p:cNvPr id="86" name="Group 85">
            <a:extLst>
              <a:ext uri="{FF2B5EF4-FFF2-40B4-BE49-F238E27FC236}">
                <a16:creationId xmlns:a16="http://schemas.microsoft.com/office/drawing/2014/main" id="{2E0293AA-FDA0-44EA-B213-51D4A623496D}"/>
              </a:ext>
            </a:extLst>
          </p:cNvPr>
          <p:cNvGrpSpPr/>
          <p:nvPr/>
        </p:nvGrpSpPr>
        <p:grpSpPr>
          <a:xfrm>
            <a:off x="356754" y="3970463"/>
            <a:ext cx="3197225" cy="1113751"/>
            <a:chOff x="764723" y="4698436"/>
            <a:chExt cx="3197225" cy="1113751"/>
          </a:xfrm>
        </p:grpSpPr>
        <p:sp>
          <p:nvSpPr>
            <p:cNvPr id="87" name="Oval 86">
              <a:extLst>
                <a:ext uri="{FF2B5EF4-FFF2-40B4-BE49-F238E27FC236}">
                  <a16:creationId xmlns:a16="http://schemas.microsoft.com/office/drawing/2014/main" id="{4B39CA9D-B79D-480B-B2D1-2BCB815BBC4B}"/>
                </a:ext>
              </a:extLst>
            </p:cNvPr>
            <p:cNvSpPr/>
            <p:nvPr/>
          </p:nvSpPr>
          <p:spPr>
            <a:xfrm>
              <a:off x="764723" y="4833186"/>
              <a:ext cx="662056" cy="662056"/>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0176B03C-562B-4892-AC21-F0ADA54DCE42}"/>
                </a:ext>
              </a:extLst>
            </p:cNvPr>
            <p:cNvSpPr txBox="1"/>
            <p:nvPr/>
          </p:nvSpPr>
          <p:spPr>
            <a:xfrm>
              <a:off x="1435200" y="4698436"/>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Security</a:t>
              </a:r>
            </a:p>
          </p:txBody>
        </p:sp>
        <p:sp>
          <p:nvSpPr>
            <p:cNvPr id="89" name="TextBox 88">
              <a:extLst>
                <a:ext uri="{FF2B5EF4-FFF2-40B4-BE49-F238E27FC236}">
                  <a16:creationId xmlns:a16="http://schemas.microsoft.com/office/drawing/2014/main" id="{2CFE7CE0-4D60-4B68-BFC4-1C30970BABCD}"/>
                </a:ext>
              </a:extLst>
            </p:cNvPr>
            <p:cNvSpPr txBox="1"/>
            <p:nvPr/>
          </p:nvSpPr>
          <p:spPr>
            <a:xfrm>
              <a:off x="1435200" y="4981190"/>
              <a:ext cx="2526748" cy="830997"/>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The plus point of our application is that no burglar can charge the stolen vehicle without its unique ID and password</a:t>
              </a:r>
            </a:p>
          </p:txBody>
        </p:sp>
      </p:grpSp>
      <p:grpSp>
        <p:nvGrpSpPr>
          <p:cNvPr id="91" name="Group 90">
            <a:extLst>
              <a:ext uri="{FF2B5EF4-FFF2-40B4-BE49-F238E27FC236}">
                <a16:creationId xmlns:a16="http://schemas.microsoft.com/office/drawing/2014/main" id="{E53BD54F-5928-4B53-8A76-778FE37796E3}"/>
              </a:ext>
            </a:extLst>
          </p:cNvPr>
          <p:cNvGrpSpPr/>
          <p:nvPr/>
        </p:nvGrpSpPr>
        <p:grpSpPr>
          <a:xfrm>
            <a:off x="3777056" y="2674686"/>
            <a:ext cx="3197225" cy="929085"/>
            <a:chOff x="4504627" y="3420415"/>
            <a:chExt cx="3197225" cy="929085"/>
          </a:xfrm>
        </p:grpSpPr>
        <p:sp>
          <p:nvSpPr>
            <p:cNvPr id="92" name="Oval 91">
              <a:extLst>
                <a:ext uri="{FF2B5EF4-FFF2-40B4-BE49-F238E27FC236}">
                  <a16:creationId xmlns:a16="http://schemas.microsoft.com/office/drawing/2014/main" id="{F7976D62-7E17-4B3D-A6C4-9F0B672AAF52}"/>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BE11278C-991B-4F0A-8B69-DB36A6913F07}"/>
                </a:ext>
              </a:extLst>
            </p:cNvPr>
            <p:cNvSpPr txBox="1"/>
            <p:nvPr/>
          </p:nvSpPr>
          <p:spPr>
            <a:xfrm>
              <a:off x="5175104" y="3420415"/>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Compatibility</a:t>
              </a:r>
            </a:p>
          </p:txBody>
        </p:sp>
        <p:sp>
          <p:nvSpPr>
            <p:cNvPr id="94" name="TextBox 93">
              <a:extLst>
                <a:ext uri="{FF2B5EF4-FFF2-40B4-BE49-F238E27FC236}">
                  <a16:creationId xmlns:a16="http://schemas.microsoft.com/office/drawing/2014/main" id="{3DAB5DA0-1AD9-406F-B65F-0341B891CB0E}"/>
                </a:ext>
              </a:extLst>
            </p:cNvPr>
            <p:cNvSpPr txBox="1"/>
            <p:nvPr/>
          </p:nvSpPr>
          <p:spPr>
            <a:xfrm>
              <a:off x="5175104" y="3703169"/>
              <a:ext cx="2526748" cy="646331"/>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It’s an additional feature will tell whether the car is compatible or not with station charging plugs.</a:t>
              </a:r>
            </a:p>
          </p:txBody>
        </p:sp>
      </p:grpSp>
      <p:grpSp>
        <p:nvGrpSpPr>
          <p:cNvPr id="96" name="Group 95">
            <a:extLst>
              <a:ext uri="{FF2B5EF4-FFF2-40B4-BE49-F238E27FC236}">
                <a16:creationId xmlns:a16="http://schemas.microsoft.com/office/drawing/2014/main" id="{2B980E5E-8691-4F9F-95B8-6CBE2E819A34}"/>
              </a:ext>
            </a:extLst>
          </p:cNvPr>
          <p:cNvGrpSpPr/>
          <p:nvPr/>
        </p:nvGrpSpPr>
        <p:grpSpPr>
          <a:xfrm>
            <a:off x="368031" y="5213344"/>
            <a:ext cx="3197225" cy="929085"/>
            <a:chOff x="4504627" y="4698436"/>
            <a:chExt cx="3197225" cy="929085"/>
          </a:xfrm>
        </p:grpSpPr>
        <p:sp>
          <p:nvSpPr>
            <p:cNvPr id="97" name="Oval 96">
              <a:extLst>
                <a:ext uri="{FF2B5EF4-FFF2-40B4-BE49-F238E27FC236}">
                  <a16:creationId xmlns:a16="http://schemas.microsoft.com/office/drawing/2014/main" id="{0156D39D-85C8-4A83-B41E-21CF689DACB8}"/>
                </a:ext>
              </a:extLst>
            </p:cNvPr>
            <p:cNvSpPr/>
            <p:nvPr/>
          </p:nvSpPr>
          <p:spPr>
            <a:xfrm>
              <a:off x="4504627" y="4833186"/>
              <a:ext cx="662056" cy="66205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76650A19-CC9C-430A-A09B-D1837A4CEE0E}"/>
                </a:ext>
              </a:extLst>
            </p:cNvPr>
            <p:cNvSpPr txBox="1"/>
            <p:nvPr/>
          </p:nvSpPr>
          <p:spPr>
            <a:xfrm>
              <a:off x="5175104" y="4698436"/>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Data Mining</a:t>
              </a:r>
            </a:p>
          </p:txBody>
        </p:sp>
        <p:sp>
          <p:nvSpPr>
            <p:cNvPr id="99" name="TextBox 98">
              <a:extLst>
                <a:ext uri="{FF2B5EF4-FFF2-40B4-BE49-F238E27FC236}">
                  <a16:creationId xmlns:a16="http://schemas.microsoft.com/office/drawing/2014/main" id="{422EB5F0-D17D-4A2C-B265-A1B267594E67}"/>
                </a:ext>
              </a:extLst>
            </p:cNvPr>
            <p:cNvSpPr txBox="1"/>
            <p:nvPr/>
          </p:nvSpPr>
          <p:spPr>
            <a:xfrm>
              <a:off x="5175104" y="4981190"/>
              <a:ext cx="2526748" cy="646331"/>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Through regular surveys and analytics our application maintain a reliable data for end user as well as operator.</a:t>
              </a:r>
            </a:p>
          </p:txBody>
        </p:sp>
      </p:grpSp>
      <p:grpSp>
        <p:nvGrpSpPr>
          <p:cNvPr id="101" name="Group 100">
            <a:extLst>
              <a:ext uri="{FF2B5EF4-FFF2-40B4-BE49-F238E27FC236}">
                <a16:creationId xmlns:a16="http://schemas.microsoft.com/office/drawing/2014/main" id="{DF6A836B-2E02-457B-8235-07CFBA97C57C}"/>
              </a:ext>
            </a:extLst>
          </p:cNvPr>
          <p:cNvGrpSpPr/>
          <p:nvPr/>
        </p:nvGrpSpPr>
        <p:grpSpPr>
          <a:xfrm>
            <a:off x="3771623" y="5214579"/>
            <a:ext cx="3197225" cy="929085"/>
            <a:chOff x="8244531" y="3420415"/>
            <a:chExt cx="3197225" cy="929085"/>
          </a:xfrm>
        </p:grpSpPr>
        <p:sp>
          <p:nvSpPr>
            <p:cNvPr id="102" name="Oval 101">
              <a:extLst>
                <a:ext uri="{FF2B5EF4-FFF2-40B4-BE49-F238E27FC236}">
                  <a16:creationId xmlns:a16="http://schemas.microsoft.com/office/drawing/2014/main" id="{CA0A31F9-BC6D-4FB3-AACD-6CE13C3B15E2}"/>
                </a:ext>
              </a:extLst>
            </p:cNvPr>
            <p:cNvSpPr/>
            <p:nvPr/>
          </p:nvSpPr>
          <p:spPr>
            <a:xfrm>
              <a:off x="8244531" y="3555165"/>
              <a:ext cx="662056" cy="66205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103" name="TextBox 102">
              <a:extLst>
                <a:ext uri="{FF2B5EF4-FFF2-40B4-BE49-F238E27FC236}">
                  <a16:creationId xmlns:a16="http://schemas.microsoft.com/office/drawing/2014/main" id="{F8C0FC3D-D580-42E3-B59F-0DD0C533FB84}"/>
                </a:ext>
              </a:extLst>
            </p:cNvPr>
            <p:cNvSpPr txBox="1"/>
            <p:nvPr/>
          </p:nvSpPr>
          <p:spPr>
            <a:xfrm>
              <a:off x="8915007" y="3420415"/>
              <a:ext cx="1877289"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Transaction Record</a:t>
              </a:r>
            </a:p>
          </p:txBody>
        </p:sp>
        <p:sp>
          <p:nvSpPr>
            <p:cNvPr id="104" name="TextBox 103">
              <a:extLst>
                <a:ext uri="{FF2B5EF4-FFF2-40B4-BE49-F238E27FC236}">
                  <a16:creationId xmlns:a16="http://schemas.microsoft.com/office/drawing/2014/main" id="{F7436E24-2175-4E5F-BAB9-65C36CC61F82}"/>
                </a:ext>
              </a:extLst>
            </p:cNvPr>
            <p:cNvSpPr txBox="1"/>
            <p:nvPr/>
          </p:nvSpPr>
          <p:spPr>
            <a:xfrm>
              <a:off x="8915008" y="3703169"/>
              <a:ext cx="2526748" cy="646331"/>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The application will maintain the time, date and payment detail of the user on the regular basis.</a:t>
              </a:r>
            </a:p>
          </p:txBody>
        </p:sp>
      </p:grpSp>
      <p:grpSp>
        <p:nvGrpSpPr>
          <p:cNvPr id="106" name="Group 105">
            <a:extLst>
              <a:ext uri="{FF2B5EF4-FFF2-40B4-BE49-F238E27FC236}">
                <a16:creationId xmlns:a16="http://schemas.microsoft.com/office/drawing/2014/main" id="{A9B7FA3B-59FF-4FEA-8622-C60D7B815E9F}"/>
              </a:ext>
            </a:extLst>
          </p:cNvPr>
          <p:cNvGrpSpPr/>
          <p:nvPr/>
        </p:nvGrpSpPr>
        <p:grpSpPr>
          <a:xfrm>
            <a:off x="3777056" y="1396665"/>
            <a:ext cx="3197225" cy="796806"/>
            <a:chOff x="4504627" y="2142394"/>
            <a:chExt cx="3197225" cy="796806"/>
          </a:xfrm>
        </p:grpSpPr>
        <p:sp>
          <p:nvSpPr>
            <p:cNvPr id="107" name="Oval 106">
              <a:extLst>
                <a:ext uri="{FF2B5EF4-FFF2-40B4-BE49-F238E27FC236}">
                  <a16:creationId xmlns:a16="http://schemas.microsoft.com/office/drawing/2014/main" id="{D9626585-CAD5-42B9-B431-81B092454380}"/>
                </a:ext>
              </a:extLst>
            </p:cNvPr>
            <p:cNvSpPr/>
            <p:nvPr/>
          </p:nvSpPr>
          <p:spPr>
            <a:xfrm>
              <a:off x="4504627" y="2277144"/>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id="{D05E6D8C-601E-437E-B5B7-586EC7AB7492}"/>
                </a:ext>
              </a:extLst>
            </p:cNvPr>
            <p:cNvSpPr txBox="1"/>
            <p:nvPr/>
          </p:nvSpPr>
          <p:spPr>
            <a:xfrm>
              <a:off x="5175104" y="2142394"/>
              <a:ext cx="1710686"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Easy Navigation</a:t>
              </a:r>
            </a:p>
          </p:txBody>
        </p:sp>
        <p:sp>
          <p:nvSpPr>
            <p:cNvPr id="109" name="TextBox 108">
              <a:extLst>
                <a:ext uri="{FF2B5EF4-FFF2-40B4-BE49-F238E27FC236}">
                  <a16:creationId xmlns:a16="http://schemas.microsoft.com/office/drawing/2014/main" id="{711B22E1-3E96-4962-A500-EF3EABF10560}"/>
                </a:ext>
              </a:extLst>
            </p:cNvPr>
            <p:cNvSpPr txBox="1"/>
            <p:nvPr/>
          </p:nvSpPr>
          <p:spPr>
            <a:xfrm>
              <a:off x="5175104" y="2425148"/>
              <a:ext cx="2526748" cy="461665"/>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We will provide easy navigable map inside our application. </a:t>
              </a:r>
            </a:p>
          </p:txBody>
        </p:sp>
      </p:grpSp>
      <p:grpSp>
        <p:nvGrpSpPr>
          <p:cNvPr id="111" name="Group 110">
            <a:extLst>
              <a:ext uri="{FF2B5EF4-FFF2-40B4-BE49-F238E27FC236}">
                <a16:creationId xmlns:a16="http://schemas.microsoft.com/office/drawing/2014/main" id="{15A908BC-8AB5-4CA3-B6B7-163B1F854EF2}"/>
              </a:ext>
            </a:extLst>
          </p:cNvPr>
          <p:cNvGrpSpPr/>
          <p:nvPr/>
        </p:nvGrpSpPr>
        <p:grpSpPr>
          <a:xfrm>
            <a:off x="3777056" y="3994202"/>
            <a:ext cx="3197225" cy="929085"/>
            <a:chOff x="8244531" y="4698436"/>
            <a:chExt cx="3197225" cy="929085"/>
          </a:xfrm>
        </p:grpSpPr>
        <p:sp>
          <p:nvSpPr>
            <p:cNvPr id="112" name="Oval 111">
              <a:extLst>
                <a:ext uri="{FF2B5EF4-FFF2-40B4-BE49-F238E27FC236}">
                  <a16:creationId xmlns:a16="http://schemas.microsoft.com/office/drawing/2014/main" id="{EF3A0D8E-BDC3-461B-A1C5-108B37FF7AC4}"/>
                </a:ext>
              </a:extLst>
            </p:cNvPr>
            <p:cNvSpPr/>
            <p:nvPr/>
          </p:nvSpPr>
          <p:spPr>
            <a:xfrm>
              <a:off x="8244531" y="4833186"/>
              <a:ext cx="662056" cy="662056"/>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a:extLst>
                <a:ext uri="{FF2B5EF4-FFF2-40B4-BE49-F238E27FC236}">
                  <a16:creationId xmlns:a16="http://schemas.microsoft.com/office/drawing/2014/main" id="{74678205-1EBB-4166-8CA7-39EF72571EC5}"/>
                </a:ext>
              </a:extLst>
            </p:cNvPr>
            <p:cNvSpPr txBox="1"/>
            <p:nvPr/>
          </p:nvSpPr>
          <p:spPr>
            <a:xfrm>
              <a:off x="8915008" y="4698436"/>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Pricing Details</a:t>
              </a:r>
            </a:p>
          </p:txBody>
        </p:sp>
        <p:sp>
          <p:nvSpPr>
            <p:cNvPr id="114" name="TextBox 113">
              <a:extLst>
                <a:ext uri="{FF2B5EF4-FFF2-40B4-BE49-F238E27FC236}">
                  <a16:creationId xmlns:a16="http://schemas.microsoft.com/office/drawing/2014/main" id="{92363D6A-EF7A-4506-8D54-BDACB18CD5BB}"/>
                </a:ext>
              </a:extLst>
            </p:cNvPr>
            <p:cNvSpPr txBox="1"/>
            <p:nvPr/>
          </p:nvSpPr>
          <p:spPr>
            <a:xfrm>
              <a:off x="8915008" y="4981190"/>
              <a:ext cx="2526748" cy="646331"/>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The application will regular update the current charging prices as decided by the government.</a:t>
              </a:r>
            </a:p>
          </p:txBody>
        </p:sp>
        <p:pic>
          <p:nvPicPr>
            <p:cNvPr id="115" name="Picture 114">
              <a:extLst>
                <a:ext uri="{FF2B5EF4-FFF2-40B4-BE49-F238E27FC236}">
                  <a16:creationId xmlns:a16="http://schemas.microsoft.com/office/drawing/2014/main" id="{6BE00BD0-4D04-444B-AF11-B9381BFF411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388116" y="4967369"/>
              <a:ext cx="374884" cy="374884"/>
            </a:xfrm>
            <a:prstGeom prst="rect">
              <a:avLst/>
            </a:prstGeom>
          </p:spPr>
        </p:pic>
      </p:grpSp>
      <p:grpSp>
        <p:nvGrpSpPr>
          <p:cNvPr id="336" name="Group 335"/>
          <p:cNvGrpSpPr/>
          <p:nvPr/>
        </p:nvGrpSpPr>
        <p:grpSpPr>
          <a:xfrm>
            <a:off x="564642" y="5468799"/>
            <a:ext cx="304139" cy="391659"/>
            <a:chOff x="9170988" y="4999038"/>
            <a:chExt cx="441325" cy="568325"/>
          </a:xfrm>
          <a:solidFill>
            <a:schemeClr val="bg1"/>
          </a:solidFill>
        </p:grpSpPr>
        <p:sp>
          <p:nvSpPr>
            <p:cNvPr id="337" name="Freeform 377"/>
            <p:cNvSpPr>
              <a:spLocks noEditPoints="1"/>
            </p:cNvSpPr>
            <p:nvPr/>
          </p:nvSpPr>
          <p:spPr bwMode="auto">
            <a:xfrm>
              <a:off x="9170988" y="4999038"/>
              <a:ext cx="441325" cy="568325"/>
            </a:xfrm>
            <a:custGeom>
              <a:avLst/>
              <a:gdLst>
                <a:gd name="T0" fmla="*/ 239 w 2786"/>
                <a:gd name="T1" fmla="*/ 3341 h 3580"/>
                <a:gd name="T2" fmla="*/ 2547 w 2786"/>
                <a:gd name="T3" fmla="*/ 795 h 3580"/>
                <a:gd name="T4" fmla="*/ 2308 w 2786"/>
                <a:gd name="T5" fmla="*/ 1034 h 3580"/>
                <a:gd name="T6" fmla="*/ 477 w 2786"/>
                <a:gd name="T7" fmla="*/ 795 h 3580"/>
                <a:gd name="T8" fmla="*/ 1392 w 2786"/>
                <a:gd name="T9" fmla="*/ 239 h 3580"/>
                <a:gd name="T10" fmla="*/ 1324 w 2786"/>
                <a:gd name="T11" fmla="*/ 251 h 3580"/>
                <a:gd name="T12" fmla="*/ 1264 w 2786"/>
                <a:gd name="T13" fmla="*/ 285 h 3580"/>
                <a:gd name="T14" fmla="*/ 1221 w 2786"/>
                <a:gd name="T15" fmla="*/ 337 h 3580"/>
                <a:gd name="T16" fmla="*/ 1197 w 2786"/>
                <a:gd name="T17" fmla="*/ 401 h 3580"/>
                <a:gd name="T18" fmla="*/ 1194 w 2786"/>
                <a:gd name="T19" fmla="*/ 557 h 3580"/>
                <a:gd name="T20" fmla="*/ 716 w 2786"/>
                <a:gd name="T21" fmla="*/ 795 h 3580"/>
                <a:gd name="T22" fmla="*/ 2069 w 2786"/>
                <a:gd name="T23" fmla="*/ 557 h 3580"/>
                <a:gd name="T24" fmla="*/ 1592 w 2786"/>
                <a:gd name="T25" fmla="*/ 437 h 3580"/>
                <a:gd name="T26" fmla="*/ 1579 w 2786"/>
                <a:gd name="T27" fmla="*/ 368 h 3580"/>
                <a:gd name="T28" fmla="*/ 1545 w 2786"/>
                <a:gd name="T29" fmla="*/ 309 h 3580"/>
                <a:gd name="T30" fmla="*/ 1493 w 2786"/>
                <a:gd name="T31" fmla="*/ 266 h 3580"/>
                <a:gd name="T32" fmla="*/ 1428 w 2786"/>
                <a:gd name="T33" fmla="*/ 242 h 3580"/>
                <a:gd name="T34" fmla="*/ 1392 w 2786"/>
                <a:gd name="T35" fmla="*/ 0 h 3580"/>
                <a:gd name="T36" fmla="*/ 1499 w 2786"/>
                <a:gd name="T37" fmla="*/ 13 h 3580"/>
                <a:gd name="T38" fmla="*/ 1594 w 2786"/>
                <a:gd name="T39" fmla="*/ 49 h 3580"/>
                <a:gd name="T40" fmla="*/ 1679 w 2786"/>
                <a:gd name="T41" fmla="*/ 106 h 3580"/>
                <a:gd name="T42" fmla="*/ 1747 w 2786"/>
                <a:gd name="T43" fmla="*/ 181 h 3580"/>
                <a:gd name="T44" fmla="*/ 1797 w 2786"/>
                <a:gd name="T45" fmla="*/ 269 h 3580"/>
                <a:gd name="T46" fmla="*/ 2308 w 2786"/>
                <a:gd name="T47" fmla="*/ 318 h 3580"/>
                <a:gd name="T48" fmla="*/ 2786 w 2786"/>
                <a:gd name="T49" fmla="*/ 557 h 3580"/>
                <a:gd name="T50" fmla="*/ 0 w 2786"/>
                <a:gd name="T51" fmla="*/ 3580 h 3580"/>
                <a:gd name="T52" fmla="*/ 477 w 2786"/>
                <a:gd name="T53" fmla="*/ 557 h 3580"/>
                <a:gd name="T54" fmla="*/ 971 w 2786"/>
                <a:gd name="T55" fmla="*/ 318 h 3580"/>
                <a:gd name="T56" fmla="*/ 1011 w 2786"/>
                <a:gd name="T57" fmla="*/ 223 h 3580"/>
                <a:gd name="T58" fmla="*/ 1071 w 2786"/>
                <a:gd name="T59" fmla="*/ 141 h 3580"/>
                <a:gd name="T60" fmla="*/ 1147 w 2786"/>
                <a:gd name="T61" fmla="*/ 76 h 3580"/>
                <a:gd name="T62" fmla="*/ 1238 w 2786"/>
                <a:gd name="T63" fmla="*/ 28 h 3580"/>
                <a:gd name="T64" fmla="*/ 1339 w 2786"/>
                <a:gd name="T65" fmla="*/ 3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6" h="3580">
                  <a:moveTo>
                    <a:pt x="239" y="795"/>
                  </a:moveTo>
                  <a:lnTo>
                    <a:pt x="239" y="3341"/>
                  </a:lnTo>
                  <a:lnTo>
                    <a:pt x="2547" y="3341"/>
                  </a:lnTo>
                  <a:lnTo>
                    <a:pt x="2547" y="795"/>
                  </a:lnTo>
                  <a:lnTo>
                    <a:pt x="2308" y="795"/>
                  </a:lnTo>
                  <a:lnTo>
                    <a:pt x="2308" y="1034"/>
                  </a:lnTo>
                  <a:lnTo>
                    <a:pt x="477" y="1034"/>
                  </a:lnTo>
                  <a:lnTo>
                    <a:pt x="477" y="795"/>
                  </a:lnTo>
                  <a:lnTo>
                    <a:pt x="239" y="795"/>
                  </a:lnTo>
                  <a:close/>
                  <a:moveTo>
                    <a:pt x="1392" y="239"/>
                  </a:moveTo>
                  <a:lnTo>
                    <a:pt x="1357" y="242"/>
                  </a:lnTo>
                  <a:lnTo>
                    <a:pt x="1324" y="251"/>
                  </a:lnTo>
                  <a:lnTo>
                    <a:pt x="1292" y="266"/>
                  </a:lnTo>
                  <a:lnTo>
                    <a:pt x="1264" y="285"/>
                  </a:lnTo>
                  <a:lnTo>
                    <a:pt x="1240" y="309"/>
                  </a:lnTo>
                  <a:lnTo>
                    <a:pt x="1221" y="337"/>
                  </a:lnTo>
                  <a:lnTo>
                    <a:pt x="1207" y="368"/>
                  </a:lnTo>
                  <a:lnTo>
                    <a:pt x="1197" y="401"/>
                  </a:lnTo>
                  <a:lnTo>
                    <a:pt x="1194" y="437"/>
                  </a:lnTo>
                  <a:lnTo>
                    <a:pt x="1194" y="557"/>
                  </a:lnTo>
                  <a:lnTo>
                    <a:pt x="716" y="557"/>
                  </a:lnTo>
                  <a:lnTo>
                    <a:pt x="716" y="795"/>
                  </a:lnTo>
                  <a:lnTo>
                    <a:pt x="2069" y="795"/>
                  </a:lnTo>
                  <a:lnTo>
                    <a:pt x="2069" y="557"/>
                  </a:lnTo>
                  <a:lnTo>
                    <a:pt x="1592" y="557"/>
                  </a:lnTo>
                  <a:lnTo>
                    <a:pt x="1592" y="437"/>
                  </a:lnTo>
                  <a:lnTo>
                    <a:pt x="1589" y="401"/>
                  </a:lnTo>
                  <a:lnTo>
                    <a:pt x="1579" y="368"/>
                  </a:lnTo>
                  <a:lnTo>
                    <a:pt x="1565" y="337"/>
                  </a:lnTo>
                  <a:lnTo>
                    <a:pt x="1545" y="309"/>
                  </a:lnTo>
                  <a:lnTo>
                    <a:pt x="1521" y="285"/>
                  </a:lnTo>
                  <a:lnTo>
                    <a:pt x="1493" y="266"/>
                  </a:lnTo>
                  <a:lnTo>
                    <a:pt x="1462" y="251"/>
                  </a:lnTo>
                  <a:lnTo>
                    <a:pt x="1428" y="242"/>
                  </a:lnTo>
                  <a:lnTo>
                    <a:pt x="1392" y="239"/>
                  </a:lnTo>
                  <a:close/>
                  <a:moveTo>
                    <a:pt x="1392" y="0"/>
                  </a:moveTo>
                  <a:lnTo>
                    <a:pt x="1446" y="3"/>
                  </a:lnTo>
                  <a:lnTo>
                    <a:pt x="1499" y="13"/>
                  </a:lnTo>
                  <a:lnTo>
                    <a:pt x="1547" y="28"/>
                  </a:lnTo>
                  <a:lnTo>
                    <a:pt x="1594" y="49"/>
                  </a:lnTo>
                  <a:lnTo>
                    <a:pt x="1639" y="76"/>
                  </a:lnTo>
                  <a:lnTo>
                    <a:pt x="1679" y="106"/>
                  </a:lnTo>
                  <a:lnTo>
                    <a:pt x="1715" y="141"/>
                  </a:lnTo>
                  <a:lnTo>
                    <a:pt x="1747" y="181"/>
                  </a:lnTo>
                  <a:lnTo>
                    <a:pt x="1774" y="223"/>
                  </a:lnTo>
                  <a:lnTo>
                    <a:pt x="1797" y="269"/>
                  </a:lnTo>
                  <a:lnTo>
                    <a:pt x="1814" y="318"/>
                  </a:lnTo>
                  <a:lnTo>
                    <a:pt x="2308" y="318"/>
                  </a:lnTo>
                  <a:lnTo>
                    <a:pt x="2308" y="557"/>
                  </a:lnTo>
                  <a:lnTo>
                    <a:pt x="2786" y="557"/>
                  </a:lnTo>
                  <a:lnTo>
                    <a:pt x="2786" y="3580"/>
                  </a:lnTo>
                  <a:lnTo>
                    <a:pt x="0" y="3580"/>
                  </a:lnTo>
                  <a:lnTo>
                    <a:pt x="0" y="557"/>
                  </a:lnTo>
                  <a:lnTo>
                    <a:pt x="477" y="557"/>
                  </a:lnTo>
                  <a:lnTo>
                    <a:pt x="477" y="318"/>
                  </a:lnTo>
                  <a:lnTo>
                    <a:pt x="971" y="318"/>
                  </a:lnTo>
                  <a:lnTo>
                    <a:pt x="989" y="269"/>
                  </a:lnTo>
                  <a:lnTo>
                    <a:pt x="1011" y="223"/>
                  </a:lnTo>
                  <a:lnTo>
                    <a:pt x="1038" y="181"/>
                  </a:lnTo>
                  <a:lnTo>
                    <a:pt x="1071" y="141"/>
                  </a:lnTo>
                  <a:lnTo>
                    <a:pt x="1107" y="106"/>
                  </a:lnTo>
                  <a:lnTo>
                    <a:pt x="1147" y="76"/>
                  </a:lnTo>
                  <a:lnTo>
                    <a:pt x="1191" y="49"/>
                  </a:lnTo>
                  <a:lnTo>
                    <a:pt x="1238" y="28"/>
                  </a:lnTo>
                  <a:lnTo>
                    <a:pt x="1287" y="13"/>
                  </a:lnTo>
                  <a:lnTo>
                    <a:pt x="1339" y="3"/>
                  </a:lnTo>
                  <a:lnTo>
                    <a:pt x="13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8" name="Freeform 378"/>
            <p:cNvSpPr>
              <a:spLocks noEditPoints="1"/>
            </p:cNvSpPr>
            <p:nvPr/>
          </p:nvSpPr>
          <p:spPr bwMode="auto">
            <a:xfrm>
              <a:off x="9247188" y="5365751"/>
              <a:ext cx="112712" cy="112713"/>
            </a:xfrm>
            <a:custGeom>
              <a:avLst/>
              <a:gdLst>
                <a:gd name="T0" fmla="*/ 239 w 717"/>
                <a:gd name="T1" fmla="*/ 239 h 716"/>
                <a:gd name="T2" fmla="*/ 239 w 717"/>
                <a:gd name="T3" fmla="*/ 478 h 716"/>
                <a:gd name="T4" fmla="*/ 478 w 717"/>
                <a:gd name="T5" fmla="*/ 478 h 716"/>
                <a:gd name="T6" fmla="*/ 478 w 717"/>
                <a:gd name="T7" fmla="*/ 239 h 716"/>
                <a:gd name="T8" fmla="*/ 239 w 717"/>
                <a:gd name="T9" fmla="*/ 239 h 716"/>
                <a:gd name="T10" fmla="*/ 0 w 717"/>
                <a:gd name="T11" fmla="*/ 0 h 716"/>
                <a:gd name="T12" fmla="*/ 717 w 717"/>
                <a:gd name="T13" fmla="*/ 0 h 716"/>
                <a:gd name="T14" fmla="*/ 717 w 717"/>
                <a:gd name="T15" fmla="*/ 716 h 716"/>
                <a:gd name="T16" fmla="*/ 0 w 717"/>
                <a:gd name="T17" fmla="*/ 716 h 716"/>
                <a:gd name="T18" fmla="*/ 0 w 717"/>
                <a:gd name="T19"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7" h="716">
                  <a:moveTo>
                    <a:pt x="239" y="239"/>
                  </a:moveTo>
                  <a:lnTo>
                    <a:pt x="239" y="478"/>
                  </a:lnTo>
                  <a:lnTo>
                    <a:pt x="478" y="478"/>
                  </a:lnTo>
                  <a:lnTo>
                    <a:pt x="478" y="239"/>
                  </a:lnTo>
                  <a:lnTo>
                    <a:pt x="239" y="239"/>
                  </a:lnTo>
                  <a:close/>
                  <a:moveTo>
                    <a:pt x="0" y="0"/>
                  </a:moveTo>
                  <a:lnTo>
                    <a:pt x="717" y="0"/>
                  </a:lnTo>
                  <a:lnTo>
                    <a:pt x="717" y="716"/>
                  </a:lnTo>
                  <a:lnTo>
                    <a:pt x="0" y="7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9" name="Freeform 379"/>
            <p:cNvSpPr>
              <a:spLocks noEditPoints="1"/>
            </p:cNvSpPr>
            <p:nvPr/>
          </p:nvSpPr>
          <p:spPr bwMode="auto">
            <a:xfrm>
              <a:off x="9247188" y="5213351"/>
              <a:ext cx="112712" cy="114300"/>
            </a:xfrm>
            <a:custGeom>
              <a:avLst/>
              <a:gdLst>
                <a:gd name="T0" fmla="*/ 239 w 717"/>
                <a:gd name="T1" fmla="*/ 238 h 716"/>
                <a:gd name="T2" fmla="*/ 239 w 717"/>
                <a:gd name="T3" fmla="*/ 477 h 716"/>
                <a:gd name="T4" fmla="*/ 478 w 717"/>
                <a:gd name="T5" fmla="*/ 477 h 716"/>
                <a:gd name="T6" fmla="*/ 478 w 717"/>
                <a:gd name="T7" fmla="*/ 238 h 716"/>
                <a:gd name="T8" fmla="*/ 239 w 717"/>
                <a:gd name="T9" fmla="*/ 238 h 716"/>
                <a:gd name="T10" fmla="*/ 0 w 717"/>
                <a:gd name="T11" fmla="*/ 0 h 716"/>
                <a:gd name="T12" fmla="*/ 717 w 717"/>
                <a:gd name="T13" fmla="*/ 0 h 716"/>
                <a:gd name="T14" fmla="*/ 717 w 717"/>
                <a:gd name="T15" fmla="*/ 716 h 716"/>
                <a:gd name="T16" fmla="*/ 0 w 717"/>
                <a:gd name="T17" fmla="*/ 716 h 716"/>
                <a:gd name="T18" fmla="*/ 0 w 717"/>
                <a:gd name="T19"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7" h="716">
                  <a:moveTo>
                    <a:pt x="239" y="238"/>
                  </a:moveTo>
                  <a:lnTo>
                    <a:pt x="239" y="477"/>
                  </a:lnTo>
                  <a:lnTo>
                    <a:pt x="478" y="477"/>
                  </a:lnTo>
                  <a:lnTo>
                    <a:pt x="478" y="238"/>
                  </a:lnTo>
                  <a:lnTo>
                    <a:pt x="239" y="238"/>
                  </a:lnTo>
                  <a:close/>
                  <a:moveTo>
                    <a:pt x="0" y="0"/>
                  </a:moveTo>
                  <a:lnTo>
                    <a:pt x="717" y="0"/>
                  </a:lnTo>
                  <a:lnTo>
                    <a:pt x="717" y="716"/>
                  </a:lnTo>
                  <a:lnTo>
                    <a:pt x="0" y="7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0" name="Rectangle 380"/>
            <p:cNvSpPr>
              <a:spLocks noChangeArrowheads="1"/>
            </p:cNvSpPr>
            <p:nvPr/>
          </p:nvSpPr>
          <p:spPr bwMode="auto">
            <a:xfrm>
              <a:off x="9398000" y="5289551"/>
              <a:ext cx="139700" cy="381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1" name="Rectangle 381"/>
            <p:cNvSpPr>
              <a:spLocks noChangeArrowheads="1"/>
            </p:cNvSpPr>
            <p:nvPr/>
          </p:nvSpPr>
          <p:spPr bwMode="auto">
            <a:xfrm>
              <a:off x="9398000" y="5213351"/>
              <a:ext cx="139700" cy="381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2" name="Rectangle 382"/>
            <p:cNvSpPr>
              <a:spLocks noChangeArrowheads="1"/>
            </p:cNvSpPr>
            <p:nvPr/>
          </p:nvSpPr>
          <p:spPr bwMode="auto">
            <a:xfrm>
              <a:off x="9398000" y="5440363"/>
              <a:ext cx="139700" cy="381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3" name="Rectangle 383"/>
            <p:cNvSpPr>
              <a:spLocks noChangeArrowheads="1"/>
            </p:cNvSpPr>
            <p:nvPr/>
          </p:nvSpPr>
          <p:spPr bwMode="auto">
            <a:xfrm>
              <a:off x="9398000" y="5365751"/>
              <a:ext cx="139700" cy="381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46" name="Group 345"/>
          <p:cNvGrpSpPr/>
          <p:nvPr/>
        </p:nvGrpSpPr>
        <p:grpSpPr>
          <a:xfrm>
            <a:off x="532680" y="1664148"/>
            <a:ext cx="282259" cy="391660"/>
            <a:chOff x="2587625" y="4227513"/>
            <a:chExt cx="409575" cy="568325"/>
          </a:xfrm>
          <a:solidFill>
            <a:schemeClr val="bg1"/>
          </a:solidFill>
        </p:grpSpPr>
        <p:sp>
          <p:nvSpPr>
            <p:cNvPr id="347" name="Freeform 344"/>
            <p:cNvSpPr>
              <a:spLocks noEditPoints="1"/>
            </p:cNvSpPr>
            <p:nvPr/>
          </p:nvSpPr>
          <p:spPr bwMode="auto">
            <a:xfrm>
              <a:off x="2587625" y="4386263"/>
              <a:ext cx="409575" cy="409575"/>
            </a:xfrm>
            <a:custGeom>
              <a:avLst/>
              <a:gdLst>
                <a:gd name="T0" fmla="*/ 1409 w 2577"/>
                <a:gd name="T1" fmla="*/ 1811 h 2576"/>
                <a:gd name="T2" fmla="*/ 1754 w 2577"/>
                <a:gd name="T3" fmla="*/ 1735 h 2576"/>
                <a:gd name="T4" fmla="*/ 1616 w 2577"/>
                <a:gd name="T5" fmla="*/ 1528 h 2576"/>
                <a:gd name="T6" fmla="*/ 1471 w 2577"/>
                <a:gd name="T7" fmla="*/ 1273 h 2576"/>
                <a:gd name="T8" fmla="*/ 1169 w 2577"/>
                <a:gd name="T9" fmla="*/ 1148 h 2576"/>
                <a:gd name="T10" fmla="*/ 1036 w 2577"/>
                <a:gd name="T11" fmla="*/ 1400 h 2576"/>
                <a:gd name="T12" fmla="*/ 877 w 2577"/>
                <a:gd name="T13" fmla="*/ 1657 h 2576"/>
                <a:gd name="T14" fmla="*/ 769 w 2577"/>
                <a:gd name="T15" fmla="*/ 1811 h 2576"/>
                <a:gd name="T16" fmla="*/ 1169 w 2577"/>
                <a:gd name="T17" fmla="*/ 1148 h 2576"/>
                <a:gd name="T18" fmla="*/ 1320 w 2577"/>
                <a:gd name="T19" fmla="*/ 3 h 2576"/>
                <a:gd name="T20" fmla="*/ 1378 w 2577"/>
                <a:gd name="T21" fmla="*/ 27 h 2576"/>
                <a:gd name="T22" fmla="*/ 1421 w 2577"/>
                <a:gd name="T23" fmla="*/ 71 h 2576"/>
                <a:gd name="T24" fmla="*/ 1446 w 2577"/>
                <a:gd name="T25" fmla="*/ 128 h 2576"/>
                <a:gd name="T26" fmla="*/ 1446 w 2577"/>
                <a:gd name="T27" fmla="*/ 188 h 2576"/>
                <a:gd name="T28" fmla="*/ 1428 w 2577"/>
                <a:gd name="T29" fmla="*/ 240 h 2576"/>
                <a:gd name="T30" fmla="*/ 1417 w 2577"/>
                <a:gd name="T31" fmla="*/ 320 h 2576"/>
                <a:gd name="T32" fmla="*/ 1433 w 2577"/>
                <a:gd name="T33" fmla="*/ 439 h 2576"/>
                <a:gd name="T34" fmla="*/ 1459 w 2577"/>
                <a:gd name="T35" fmla="*/ 569 h 2576"/>
                <a:gd name="T36" fmla="*/ 1496 w 2577"/>
                <a:gd name="T37" fmla="*/ 707 h 2576"/>
                <a:gd name="T38" fmla="*/ 1547 w 2577"/>
                <a:gd name="T39" fmla="*/ 854 h 2576"/>
                <a:gd name="T40" fmla="*/ 1611 w 2577"/>
                <a:gd name="T41" fmla="*/ 1009 h 2576"/>
                <a:gd name="T42" fmla="*/ 1691 w 2577"/>
                <a:gd name="T43" fmla="*/ 1174 h 2576"/>
                <a:gd name="T44" fmla="*/ 1789 w 2577"/>
                <a:gd name="T45" fmla="*/ 1347 h 2576"/>
                <a:gd name="T46" fmla="*/ 1904 w 2577"/>
                <a:gd name="T47" fmla="*/ 1527 h 2576"/>
                <a:gd name="T48" fmla="*/ 2039 w 2577"/>
                <a:gd name="T49" fmla="*/ 1717 h 2576"/>
                <a:gd name="T50" fmla="*/ 2195 w 2577"/>
                <a:gd name="T51" fmla="*/ 1912 h 2576"/>
                <a:gd name="T52" fmla="*/ 2374 w 2577"/>
                <a:gd name="T53" fmla="*/ 2117 h 2576"/>
                <a:gd name="T54" fmla="*/ 2577 w 2577"/>
                <a:gd name="T55" fmla="*/ 2329 h 2576"/>
                <a:gd name="T56" fmla="*/ 2384 w 2577"/>
                <a:gd name="T57" fmla="*/ 2478 h 2576"/>
                <a:gd name="T58" fmla="*/ 2327 w 2577"/>
                <a:gd name="T59" fmla="*/ 2420 h 2576"/>
                <a:gd name="T60" fmla="*/ 2259 w 2577"/>
                <a:gd name="T61" fmla="*/ 2349 h 2576"/>
                <a:gd name="T62" fmla="*/ 2179 w 2577"/>
                <a:gd name="T63" fmla="*/ 2263 h 2576"/>
                <a:gd name="T64" fmla="*/ 2091 w 2577"/>
                <a:gd name="T65" fmla="*/ 2164 h 2576"/>
                <a:gd name="T66" fmla="*/ 1997 w 2577"/>
                <a:gd name="T67" fmla="*/ 2053 h 2576"/>
                <a:gd name="T68" fmla="*/ 1409 w 2577"/>
                <a:gd name="T69" fmla="*/ 2576 h 2576"/>
                <a:gd name="T70" fmla="*/ 1169 w 2577"/>
                <a:gd name="T71" fmla="*/ 2053 h 2576"/>
                <a:gd name="T72" fmla="*/ 532 w 2577"/>
                <a:gd name="T73" fmla="*/ 2109 h 2576"/>
                <a:gd name="T74" fmla="*/ 441 w 2577"/>
                <a:gd name="T75" fmla="*/ 2215 h 2576"/>
                <a:gd name="T76" fmla="*/ 357 w 2577"/>
                <a:gd name="T77" fmla="*/ 2307 h 2576"/>
                <a:gd name="T78" fmla="*/ 282 w 2577"/>
                <a:gd name="T79" fmla="*/ 2386 h 2576"/>
                <a:gd name="T80" fmla="*/ 219 w 2577"/>
                <a:gd name="T81" fmla="*/ 2451 h 2576"/>
                <a:gd name="T82" fmla="*/ 170 w 2577"/>
                <a:gd name="T83" fmla="*/ 2500 h 2576"/>
                <a:gd name="T84" fmla="*/ 104 w 2577"/>
                <a:gd name="T85" fmla="*/ 2222 h 2576"/>
                <a:gd name="T86" fmla="*/ 295 w 2577"/>
                <a:gd name="T87" fmla="*/ 2015 h 2576"/>
                <a:gd name="T88" fmla="*/ 463 w 2577"/>
                <a:gd name="T89" fmla="*/ 1813 h 2576"/>
                <a:gd name="T90" fmla="*/ 608 w 2577"/>
                <a:gd name="T91" fmla="*/ 1621 h 2576"/>
                <a:gd name="T92" fmla="*/ 733 w 2577"/>
                <a:gd name="T93" fmla="*/ 1436 h 2576"/>
                <a:gd name="T94" fmla="*/ 839 w 2577"/>
                <a:gd name="T95" fmla="*/ 1259 h 2576"/>
                <a:gd name="T96" fmla="*/ 928 w 2577"/>
                <a:gd name="T97" fmla="*/ 1090 h 2576"/>
                <a:gd name="T98" fmla="*/ 1001 w 2577"/>
                <a:gd name="T99" fmla="*/ 930 h 2576"/>
                <a:gd name="T100" fmla="*/ 1057 w 2577"/>
                <a:gd name="T101" fmla="*/ 779 h 2576"/>
                <a:gd name="T102" fmla="*/ 1101 w 2577"/>
                <a:gd name="T103" fmla="*/ 636 h 2576"/>
                <a:gd name="T104" fmla="*/ 1133 w 2577"/>
                <a:gd name="T105" fmla="*/ 503 h 2576"/>
                <a:gd name="T106" fmla="*/ 1153 w 2577"/>
                <a:gd name="T107" fmla="*/ 378 h 2576"/>
                <a:gd name="T108" fmla="*/ 1164 w 2577"/>
                <a:gd name="T109" fmla="*/ 263 h 2576"/>
                <a:gd name="T110" fmla="*/ 1138 w 2577"/>
                <a:gd name="T111" fmla="*/ 215 h 2576"/>
                <a:gd name="T112" fmla="*/ 1128 w 2577"/>
                <a:gd name="T113" fmla="*/ 161 h 2576"/>
                <a:gd name="T114" fmla="*/ 1140 w 2577"/>
                <a:gd name="T115" fmla="*/ 98 h 2576"/>
                <a:gd name="T116" fmla="*/ 1175 w 2577"/>
                <a:gd name="T117" fmla="*/ 47 h 2576"/>
                <a:gd name="T118" fmla="*/ 1226 w 2577"/>
                <a:gd name="T119" fmla="*/ 12 h 2576"/>
                <a:gd name="T120" fmla="*/ 1289 w 2577"/>
                <a:gd name="T121" fmla="*/ 0 h 2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77" h="2576">
                  <a:moveTo>
                    <a:pt x="1409" y="1148"/>
                  </a:moveTo>
                  <a:lnTo>
                    <a:pt x="1409" y="1811"/>
                  </a:lnTo>
                  <a:lnTo>
                    <a:pt x="1808" y="1811"/>
                  </a:lnTo>
                  <a:lnTo>
                    <a:pt x="1754" y="1735"/>
                  </a:lnTo>
                  <a:lnTo>
                    <a:pt x="1700" y="1657"/>
                  </a:lnTo>
                  <a:lnTo>
                    <a:pt x="1616" y="1528"/>
                  </a:lnTo>
                  <a:lnTo>
                    <a:pt x="1540" y="1400"/>
                  </a:lnTo>
                  <a:lnTo>
                    <a:pt x="1471" y="1273"/>
                  </a:lnTo>
                  <a:lnTo>
                    <a:pt x="1409" y="1148"/>
                  </a:lnTo>
                  <a:close/>
                  <a:moveTo>
                    <a:pt x="1169" y="1148"/>
                  </a:moveTo>
                  <a:lnTo>
                    <a:pt x="1106" y="1273"/>
                  </a:lnTo>
                  <a:lnTo>
                    <a:pt x="1036" y="1400"/>
                  </a:lnTo>
                  <a:lnTo>
                    <a:pt x="960" y="1528"/>
                  </a:lnTo>
                  <a:lnTo>
                    <a:pt x="877" y="1657"/>
                  </a:lnTo>
                  <a:lnTo>
                    <a:pt x="823" y="1735"/>
                  </a:lnTo>
                  <a:lnTo>
                    <a:pt x="769" y="1811"/>
                  </a:lnTo>
                  <a:lnTo>
                    <a:pt x="1169" y="1811"/>
                  </a:lnTo>
                  <a:lnTo>
                    <a:pt x="1169" y="1148"/>
                  </a:lnTo>
                  <a:close/>
                  <a:moveTo>
                    <a:pt x="1289" y="0"/>
                  </a:moveTo>
                  <a:lnTo>
                    <a:pt x="1320" y="3"/>
                  </a:lnTo>
                  <a:lnTo>
                    <a:pt x="1351" y="12"/>
                  </a:lnTo>
                  <a:lnTo>
                    <a:pt x="1378" y="27"/>
                  </a:lnTo>
                  <a:lnTo>
                    <a:pt x="1402" y="47"/>
                  </a:lnTo>
                  <a:lnTo>
                    <a:pt x="1421" y="71"/>
                  </a:lnTo>
                  <a:lnTo>
                    <a:pt x="1436" y="98"/>
                  </a:lnTo>
                  <a:lnTo>
                    <a:pt x="1446" y="128"/>
                  </a:lnTo>
                  <a:lnTo>
                    <a:pt x="1449" y="161"/>
                  </a:lnTo>
                  <a:lnTo>
                    <a:pt x="1446" y="188"/>
                  </a:lnTo>
                  <a:lnTo>
                    <a:pt x="1440" y="215"/>
                  </a:lnTo>
                  <a:lnTo>
                    <a:pt x="1428" y="240"/>
                  </a:lnTo>
                  <a:lnTo>
                    <a:pt x="1412" y="263"/>
                  </a:lnTo>
                  <a:lnTo>
                    <a:pt x="1417" y="320"/>
                  </a:lnTo>
                  <a:lnTo>
                    <a:pt x="1423" y="378"/>
                  </a:lnTo>
                  <a:lnTo>
                    <a:pt x="1433" y="439"/>
                  </a:lnTo>
                  <a:lnTo>
                    <a:pt x="1444" y="503"/>
                  </a:lnTo>
                  <a:lnTo>
                    <a:pt x="1459" y="569"/>
                  </a:lnTo>
                  <a:lnTo>
                    <a:pt x="1476" y="636"/>
                  </a:lnTo>
                  <a:lnTo>
                    <a:pt x="1496" y="707"/>
                  </a:lnTo>
                  <a:lnTo>
                    <a:pt x="1520" y="779"/>
                  </a:lnTo>
                  <a:lnTo>
                    <a:pt x="1547" y="854"/>
                  </a:lnTo>
                  <a:lnTo>
                    <a:pt x="1577" y="930"/>
                  </a:lnTo>
                  <a:lnTo>
                    <a:pt x="1611" y="1009"/>
                  </a:lnTo>
                  <a:lnTo>
                    <a:pt x="1649" y="1090"/>
                  </a:lnTo>
                  <a:lnTo>
                    <a:pt x="1691" y="1174"/>
                  </a:lnTo>
                  <a:lnTo>
                    <a:pt x="1738" y="1259"/>
                  </a:lnTo>
                  <a:lnTo>
                    <a:pt x="1789" y="1347"/>
                  </a:lnTo>
                  <a:lnTo>
                    <a:pt x="1844" y="1436"/>
                  </a:lnTo>
                  <a:lnTo>
                    <a:pt x="1904" y="1527"/>
                  </a:lnTo>
                  <a:lnTo>
                    <a:pt x="1969" y="1621"/>
                  </a:lnTo>
                  <a:lnTo>
                    <a:pt x="2039" y="1717"/>
                  </a:lnTo>
                  <a:lnTo>
                    <a:pt x="2115" y="1813"/>
                  </a:lnTo>
                  <a:lnTo>
                    <a:pt x="2195" y="1912"/>
                  </a:lnTo>
                  <a:lnTo>
                    <a:pt x="2282" y="2015"/>
                  </a:lnTo>
                  <a:lnTo>
                    <a:pt x="2374" y="2117"/>
                  </a:lnTo>
                  <a:lnTo>
                    <a:pt x="2473" y="2222"/>
                  </a:lnTo>
                  <a:lnTo>
                    <a:pt x="2577" y="2329"/>
                  </a:lnTo>
                  <a:lnTo>
                    <a:pt x="2407" y="2500"/>
                  </a:lnTo>
                  <a:lnTo>
                    <a:pt x="2384" y="2478"/>
                  </a:lnTo>
                  <a:lnTo>
                    <a:pt x="2358" y="2451"/>
                  </a:lnTo>
                  <a:lnTo>
                    <a:pt x="2327" y="2420"/>
                  </a:lnTo>
                  <a:lnTo>
                    <a:pt x="2295" y="2386"/>
                  </a:lnTo>
                  <a:lnTo>
                    <a:pt x="2259" y="2349"/>
                  </a:lnTo>
                  <a:lnTo>
                    <a:pt x="2220" y="2307"/>
                  </a:lnTo>
                  <a:lnTo>
                    <a:pt x="2179" y="2263"/>
                  </a:lnTo>
                  <a:lnTo>
                    <a:pt x="2136" y="2215"/>
                  </a:lnTo>
                  <a:lnTo>
                    <a:pt x="2091" y="2164"/>
                  </a:lnTo>
                  <a:lnTo>
                    <a:pt x="2044" y="2109"/>
                  </a:lnTo>
                  <a:lnTo>
                    <a:pt x="1997" y="2053"/>
                  </a:lnTo>
                  <a:lnTo>
                    <a:pt x="1409" y="2053"/>
                  </a:lnTo>
                  <a:lnTo>
                    <a:pt x="1409" y="2576"/>
                  </a:lnTo>
                  <a:lnTo>
                    <a:pt x="1169" y="2576"/>
                  </a:lnTo>
                  <a:lnTo>
                    <a:pt x="1169" y="2053"/>
                  </a:lnTo>
                  <a:lnTo>
                    <a:pt x="580" y="2053"/>
                  </a:lnTo>
                  <a:lnTo>
                    <a:pt x="532" y="2109"/>
                  </a:lnTo>
                  <a:lnTo>
                    <a:pt x="486" y="2164"/>
                  </a:lnTo>
                  <a:lnTo>
                    <a:pt x="441" y="2215"/>
                  </a:lnTo>
                  <a:lnTo>
                    <a:pt x="398" y="2263"/>
                  </a:lnTo>
                  <a:lnTo>
                    <a:pt x="357" y="2307"/>
                  </a:lnTo>
                  <a:lnTo>
                    <a:pt x="319" y="2349"/>
                  </a:lnTo>
                  <a:lnTo>
                    <a:pt x="282" y="2386"/>
                  </a:lnTo>
                  <a:lnTo>
                    <a:pt x="249" y="2420"/>
                  </a:lnTo>
                  <a:lnTo>
                    <a:pt x="219" y="2451"/>
                  </a:lnTo>
                  <a:lnTo>
                    <a:pt x="193" y="2478"/>
                  </a:lnTo>
                  <a:lnTo>
                    <a:pt x="170" y="2500"/>
                  </a:lnTo>
                  <a:lnTo>
                    <a:pt x="0" y="2329"/>
                  </a:lnTo>
                  <a:lnTo>
                    <a:pt x="104" y="2222"/>
                  </a:lnTo>
                  <a:lnTo>
                    <a:pt x="203" y="2117"/>
                  </a:lnTo>
                  <a:lnTo>
                    <a:pt x="295" y="2015"/>
                  </a:lnTo>
                  <a:lnTo>
                    <a:pt x="382" y="1912"/>
                  </a:lnTo>
                  <a:lnTo>
                    <a:pt x="463" y="1813"/>
                  </a:lnTo>
                  <a:lnTo>
                    <a:pt x="538" y="1715"/>
                  </a:lnTo>
                  <a:lnTo>
                    <a:pt x="608" y="1621"/>
                  </a:lnTo>
                  <a:lnTo>
                    <a:pt x="673" y="1527"/>
                  </a:lnTo>
                  <a:lnTo>
                    <a:pt x="733" y="1436"/>
                  </a:lnTo>
                  <a:lnTo>
                    <a:pt x="788" y="1347"/>
                  </a:lnTo>
                  <a:lnTo>
                    <a:pt x="839" y="1259"/>
                  </a:lnTo>
                  <a:lnTo>
                    <a:pt x="886" y="1174"/>
                  </a:lnTo>
                  <a:lnTo>
                    <a:pt x="928" y="1090"/>
                  </a:lnTo>
                  <a:lnTo>
                    <a:pt x="966" y="1009"/>
                  </a:lnTo>
                  <a:lnTo>
                    <a:pt x="1001" y="930"/>
                  </a:lnTo>
                  <a:lnTo>
                    <a:pt x="1031" y="854"/>
                  </a:lnTo>
                  <a:lnTo>
                    <a:pt x="1057" y="779"/>
                  </a:lnTo>
                  <a:lnTo>
                    <a:pt x="1081" y="706"/>
                  </a:lnTo>
                  <a:lnTo>
                    <a:pt x="1101" y="636"/>
                  </a:lnTo>
                  <a:lnTo>
                    <a:pt x="1119" y="568"/>
                  </a:lnTo>
                  <a:lnTo>
                    <a:pt x="1133" y="503"/>
                  </a:lnTo>
                  <a:lnTo>
                    <a:pt x="1145" y="439"/>
                  </a:lnTo>
                  <a:lnTo>
                    <a:pt x="1153" y="378"/>
                  </a:lnTo>
                  <a:lnTo>
                    <a:pt x="1160" y="320"/>
                  </a:lnTo>
                  <a:lnTo>
                    <a:pt x="1164" y="263"/>
                  </a:lnTo>
                  <a:lnTo>
                    <a:pt x="1149" y="240"/>
                  </a:lnTo>
                  <a:lnTo>
                    <a:pt x="1138" y="215"/>
                  </a:lnTo>
                  <a:lnTo>
                    <a:pt x="1131" y="189"/>
                  </a:lnTo>
                  <a:lnTo>
                    <a:pt x="1128" y="161"/>
                  </a:lnTo>
                  <a:lnTo>
                    <a:pt x="1132" y="128"/>
                  </a:lnTo>
                  <a:lnTo>
                    <a:pt x="1140" y="98"/>
                  </a:lnTo>
                  <a:lnTo>
                    <a:pt x="1156" y="71"/>
                  </a:lnTo>
                  <a:lnTo>
                    <a:pt x="1175" y="47"/>
                  </a:lnTo>
                  <a:lnTo>
                    <a:pt x="1199" y="27"/>
                  </a:lnTo>
                  <a:lnTo>
                    <a:pt x="1226" y="12"/>
                  </a:lnTo>
                  <a:lnTo>
                    <a:pt x="1256" y="3"/>
                  </a:lnTo>
                  <a:lnTo>
                    <a:pt x="12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8" name="Freeform 345"/>
            <p:cNvSpPr>
              <a:spLocks/>
            </p:cNvSpPr>
            <p:nvPr/>
          </p:nvSpPr>
          <p:spPr bwMode="auto">
            <a:xfrm>
              <a:off x="2684463" y="4303713"/>
              <a:ext cx="215900" cy="190500"/>
            </a:xfrm>
            <a:custGeom>
              <a:avLst/>
              <a:gdLst>
                <a:gd name="T0" fmla="*/ 747 w 1364"/>
                <a:gd name="T1" fmla="*/ 2 h 1197"/>
                <a:gd name="T2" fmla="*/ 873 w 1364"/>
                <a:gd name="T3" fmla="*/ 27 h 1197"/>
                <a:gd name="T4" fmla="*/ 989 w 1364"/>
                <a:gd name="T5" fmla="*/ 73 h 1197"/>
                <a:gd name="T6" fmla="*/ 1094 w 1364"/>
                <a:gd name="T7" fmla="*/ 139 h 1197"/>
                <a:gd name="T8" fmla="*/ 1185 w 1364"/>
                <a:gd name="T9" fmla="*/ 223 h 1197"/>
                <a:gd name="T10" fmla="*/ 1260 w 1364"/>
                <a:gd name="T11" fmla="*/ 321 h 1197"/>
                <a:gd name="T12" fmla="*/ 1316 w 1364"/>
                <a:gd name="T13" fmla="*/ 432 h 1197"/>
                <a:gd name="T14" fmla="*/ 1351 w 1364"/>
                <a:gd name="T15" fmla="*/ 553 h 1197"/>
                <a:gd name="T16" fmla="*/ 1364 w 1364"/>
                <a:gd name="T17" fmla="*/ 684 h 1197"/>
                <a:gd name="T18" fmla="*/ 1354 w 1364"/>
                <a:gd name="T19" fmla="*/ 800 h 1197"/>
                <a:gd name="T20" fmla="*/ 1325 w 1364"/>
                <a:gd name="T21" fmla="*/ 912 h 1197"/>
                <a:gd name="T22" fmla="*/ 1277 w 1364"/>
                <a:gd name="T23" fmla="*/ 1017 h 1197"/>
                <a:gd name="T24" fmla="*/ 1212 w 1364"/>
                <a:gd name="T25" fmla="*/ 1113 h 1197"/>
                <a:gd name="T26" fmla="*/ 1132 w 1364"/>
                <a:gd name="T27" fmla="*/ 1197 h 1197"/>
                <a:gd name="T28" fmla="*/ 1088 w 1364"/>
                <a:gd name="T29" fmla="*/ 1046 h 1197"/>
                <a:gd name="T30" fmla="*/ 1061 w 1364"/>
                <a:gd name="T31" fmla="*/ 909 h 1197"/>
                <a:gd name="T32" fmla="*/ 1100 w 1364"/>
                <a:gd name="T33" fmla="*/ 824 h 1197"/>
                <a:gd name="T34" fmla="*/ 1120 w 1364"/>
                <a:gd name="T35" fmla="*/ 732 h 1197"/>
                <a:gd name="T36" fmla="*/ 1120 w 1364"/>
                <a:gd name="T37" fmla="*/ 628 h 1197"/>
                <a:gd name="T38" fmla="*/ 1093 w 1364"/>
                <a:gd name="T39" fmla="*/ 524 h 1197"/>
                <a:gd name="T40" fmla="*/ 1044 w 1364"/>
                <a:gd name="T41" fmla="*/ 430 h 1197"/>
                <a:gd name="T42" fmla="*/ 975 w 1364"/>
                <a:gd name="T43" fmla="*/ 352 h 1197"/>
                <a:gd name="T44" fmla="*/ 889 w 1364"/>
                <a:gd name="T45" fmla="*/ 292 h 1197"/>
                <a:gd name="T46" fmla="*/ 790 w 1364"/>
                <a:gd name="T47" fmla="*/ 254 h 1197"/>
                <a:gd name="T48" fmla="*/ 682 w 1364"/>
                <a:gd name="T49" fmla="*/ 241 h 1197"/>
                <a:gd name="T50" fmla="*/ 574 w 1364"/>
                <a:gd name="T51" fmla="*/ 254 h 1197"/>
                <a:gd name="T52" fmla="*/ 474 w 1364"/>
                <a:gd name="T53" fmla="*/ 292 h 1197"/>
                <a:gd name="T54" fmla="*/ 388 w 1364"/>
                <a:gd name="T55" fmla="*/ 352 h 1197"/>
                <a:gd name="T56" fmla="*/ 320 w 1364"/>
                <a:gd name="T57" fmla="*/ 430 h 1197"/>
                <a:gd name="T58" fmla="*/ 270 w 1364"/>
                <a:gd name="T59" fmla="*/ 524 h 1197"/>
                <a:gd name="T60" fmla="*/ 244 w 1364"/>
                <a:gd name="T61" fmla="*/ 628 h 1197"/>
                <a:gd name="T62" fmla="*/ 243 w 1364"/>
                <a:gd name="T63" fmla="*/ 732 h 1197"/>
                <a:gd name="T64" fmla="*/ 263 w 1364"/>
                <a:gd name="T65" fmla="*/ 824 h 1197"/>
                <a:gd name="T66" fmla="*/ 303 w 1364"/>
                <a:gd name="T67" fmla="*/ 909 h 1197"/>
                <a:gd name="T68" fmla="*/ 274 w 1364"/>
                <a:gd name="T69" fmla="*/ 1046 h 1197"/>
                <a:gd name="T70" fmla="*/ 231 w 1364"/>
                <a:gd name="T71" fmla="*/ 1197 h 1197"/>
                <a:gd name="T72" fmla="*/ 151 w 1364"/>
                <a:gd name="T73" fmla="*/ 1113 h 1197"/>
                <a:gd name="T74" fmla="*/ 86 w 1364"/>
                <a:gd name="T75" fmla="*/ 1017 h 1197"/>
                <a:gd name="T76" fmla="*/ 39 w 1364"/>
                <a:gd name="T77" fmla="*/ 912 h 1197"/>
                <a:gd name="T78" fmla="*/ 10 w 1364"/>
                <a:gd name="T79" fmla="*/ 800 h 1197"/>
                <a:gd name="T80" fmla="*/ 0 w 1364"/>
                <a:gd name="T81" fmla="*/ 684 h 1197"/>
                <a:gd name="T82" fmla="*/ 12 w 1364"/>
                <a:gd name="T83" fmla="*/ 553 h 1197"/>
                <a:gd name="T84" fmla="*/ 48 w 1364"/>
                <a:gd name="T85" fmla="*/ 432 h 1197"/>
                <a:gd name="T86" fmla="*/ 103 w 1364"/>
                <a:gd name="T87" fmla="*/ 321 h 1197"/>
                <a:gd name="T88" fmla="*/ 178 w 1364"/>
                <a:gd name="T89" fmla="*/ 223 h 1197"/>
                <a:gd name="T90" fmla="*/ 269 w 1364"/>
                <a:gd name="T91" fmla="*/ 139 h 1197"/>
                <a:gd name="T92" fmla="*/ 374 w 1364"/>
                <a:gd name="T93" fmla="*/ 73 h 1197"/>
                <a:gd name="T94" fmla="*/ 490 w 1364"/>
                <a:gd name="T95" fmla="*/ 27 h 1197"/>
                <a:gd name="T96" fmla="*/ 616 w 1364"/>
                <a:gd name="T97" fmla="*/ 2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64" h="1197">
                  <a:moveTo>
                    <a:pt x="682" y="0"/>
                  </a:moveTo>
                  <a:lnTo>
                    <a:pt x="747" y="2"/>
                  </a:lnTo>
                  <a:lnTo>
                    <a:pt x="811" y="12"/>
                  </a:lnTo>
                  <a:lnTo>
                    <a:pt x="873" y="27"/>
                  </a:lnTo>
                  <a:lnTo>
                    <a:pt x="932" y="48"/>
                  </a:lnTo>
                  <a:lnTo>
                    <a:pt x="989" y="73"/>
                  </a:lnTo>
                  <a:lnTo>
                    <a:pt x="1043" y="103"/>
                  </a:lnTo>
                  <a:lnTo>
                    <a:pt x="1094" y="139"/>
                  </a:lnTo>
                  <a:lnTo>
                    <a:pt x="1142" y="178"/>
                  </a:lnTo>
                  <a:lnTo>
                    <a:pt x="1185" y="223"/>
                  </a:lnTo>
                  <a:lnTo>
                    <a:pt x="1224" y="269"/>
                  </a:lnTo>
                  <a:lnTo>
                    <a:pt x="1260" y="321"/>
                  </a:lnTo>
                  <a:lnTo>
                    <a:pt x="1290" y="375"/>
                  </a:lnTo>
                  <a:lnTo>
                    <a:pt x="1316" y="432"/>
                  </a:lnTo>
                  <a:lnTo>
                    <a:pt x="1337" y="491"/>
                  </a:lnTo>
                  <a:lnTo>
                    <a:pt x="1351" y="553"/>
                  </a:lnTo>
                  <a:lnTo>
                    <a:pt x="1361" y="618"/>
                  </a:lnTo>
                  <a:lnTo>
                    <a:pt x="1364" y="684"/>
                  </a:lnTo>
                  <a:lnTo>
                    <a:pt x="1361" y="743"/>
                  </a:lnTo>
                  <a:lnTo>
                    <a:pt x="1354" y="800"/>
                  </a:lnTo>
                  <a:lnTo>
                    <a:pt x="1341" y="857"/>
                  </a:lnTo>
                  <a:lnTo>
                    <a:pt x="1325" y="912"/>
                  </a:lnTo>
                  <a:lnTo>
                    <a:pt x="1303" y="966"/>
                  </a:lnTo>
                  <a:lnTo>
                    <a:pt x="1277" y="1017"/>
                  </a:lnTo>
                  <a:lnTo>
                    <a:pt x="1247" y="1066"/>
                  </a:lnTo>
                  <a:lnTo>
                    <a:pt x="1212" y="1113"/>
                  </a:lnTo>
                  <a:lnTo>
                    <a:pt x="1174" y="1157"/>
                  </a:lnTo>
                  <a:lnTo>
                    <a:pt x="1132" y="1197"/>
                  </a:lnTo>
                  <a:lnTo>
                    <a:pt x="1108" y="1120"/>
                  </a:lnTo>
                  <a:lnTo>
                    <a:pt x="1088" y="1046"/>
                  </a:lnTo>
                  <a:lnTo>
                    <a:pt x="1073" y="977"/>
                  </a:lnTo>
                  <a:lnTo>
                    <a:pt x="1061" y="909"/>
                  </a:lnTo>
                  <a:lnTo>
                    <a:pt x="1083" y="868"/>
                  </a:lnTo>
                  <a:lnTo>
                    <a:pt x="1100" y="824"/>
                  </a:lnTo>
                  <a:lnTo>
                    <a:pt x="1112" y="779"/>
                  </a:lnTo>
                  <a:lnTo>
                    <a:pt x="1120" y="732"/>
                  </a:lnTo>
                  <a:lnTo>
                    <a:pt x="1123" y="684"/>
                  </a:lnTo>
                  <a:lnTo>
                    <a:pt x="1120" y="628"/>
                  </a:lnTo>
                  <a:lnTo>
                    <a:pt x="1109" y="575"/>
                  </a:lnTo>
                  <a:lnTo>
                    <a:pt x="1093" y="524"/>
                  </a:lnTo>
                  <a:lnTo>
                    <a:pt x="1071" y="475"/>
                  </a:lnTo>
                  <a:lnTo>
                    <a:pt x="1044" y="430"/>
                  </a:lnTo>
                  <a:lnTo>
                    <a:pt x="1011" y="389"/>
                  </a:lnTo>
                  <a:lnTo>
                    <a:pt x="975" y="352"/>
                  </a:lnTo>
                  <a:lnTo>
                    <a:pt x="933" y="321"/>
                  </a:lnTo>
                  <a:lnTo>
                    <a:pt x="889" y="292"/>
                  </a:lnTo>
                  <a:lnTo>
                    <a:pt x="841" y="271"/>
                  </a:lnTo>
                  <a:lnTo>
                    <a:pt x="790" y="254"/>
                  </a:lnTo>
                  <a:lnTo>
                    <a:pt x="737" y="244"/>
                  </a:lnTo>
                  <a:lnTo>
                    <a:pt x="682" y="241"/>
                  </a:lnTo>
                  <a:lnTo>
                    <a:pt x="627" y="244"/>
                  </a:lnTo>
                  <a:lnTo>
                    <a:pt x="574" y="254"/>
                  </a:lnTo>
                  <a:lnTo>
                    <a:pt x="523" y="271"/>
                  </a:lnTo>
                  <a:lnTo>
                    <a:pt x="474" y="292"/>
                  </a:lnTo>
                  <a:lnTo>
                    <a:pt x="429" y="321"/>
                  </a:lnTo>
                  <a:lnTo>
                    <a:pt x="388" y="352"/>
                  </a:lnTo>
                  <a:lnTo>
                    <a:pt x="351" y="389"/>
                  </a:lnTo>
                  <a:lnTo>
                    <a:pt x="320" y="430"/>
                  </a:lnTo>
                  <a:lnTo>
                    <a:pt x="292" y="475"/>
                  </a:lnTo>
                  <a:lnTo>
                    <a:pt x="270" y="524"/>
                  </a:lnTo>
                  <a:lnTo>
                    <a:pt x="254" y="575"/>
                  </a:lnTo>
                  <a:lnTo>
                    <a:pt x="244" y="628"/>
                  </a:lnTo>
                  <a:lnTo>
                    <a:pt x="241" y="684"/>
                  </a:lnTo>
                  <a:lnTo>
                    <a:pt x="243" y="732"/>
                  </a:lnTo>
                  <a:lnTo>
                    <a:pt x="250" y="779"/>
                  </a:lnTo>
                  <a:lnTo>
                    <a:pt x="263" y="824"/>
                  </a:lnTo>
                  <a:lnTo>
                    <a:pt x="280" y="868"/>
                  </a:lnTo>
                  <a:lnTo>
                    <a:pt x="303" y="909"/>
                  </a:lnTo>
                  <a:lnTo>
                    <a:pt x="289" y="977"/>
                  </a:lnTo>
                  <a:lnTo>
                    <a:pt x="274" y="1046"/>
                  </a:lnTo>
                  <a:lnTo>
                    <a:pt x="255" y="1120"/>
                  </a:lnTo>
                  <a:lnTo>
                    <a:pt x="231" y="1197"/>
                  </a:lnTo>
                  <a:lnTo>
                    <a:pt x="189" y="1157"/>
                  </a:lnTo>
                  <a:lnTo>
                    <a:pt x="151" y="1113"/>
                  </a:lnTo>
                  <a:lnTo>
                    <a:pt x="116" y="1066"/>
                  </a:lnTo>
                  <a:lnTo>
                    <a:pt x="86" y="1017"/>
                  </a:lnTo>
                  <a:lnTo>
                    <a:pt x="60" y="966"/>
                  </a:lnTo>
                  <a:lnTo>
                    <a:pt x="39" y="912"/>
                  </a:lnTo>
                  <a:lnTo>
                    <a:pt x="22" y="857"/>
                  </a:lnTo>
                  <a:lnTo>
                    <a:pt x="10" y="800"/>
                  </a:lnTo>
                  <a:lnTo>
                    <a:pt x="2" y="743"/>
                  </a:lnTo>
                  <a:lnTo>
                    <a:pt x="0" y="684"/>
                  </a:lnTo>
                  <a:lnTo>
                    <a:pt x="2" y="618"/>
                  </a:lnTo>
                  <a:lnTo>
                    <a:pt x="12" y="553"/>
                  </a:lnTo>
                  <a:lnTo>
                    <a:pt x="27" y="491"/>
                  </a:lnTo>
                  <a:lnTo>
                    <a:pt x="48" y="432"/>
                  </a:lnTo>
                  <a:lnTo>
                    <a:pt x="73" y="375"/>
                  </a:lnTo>
                  <a:lnTo>
                    <a:pt x="103" y="321"/>
                  </a:lnTo>
                  <a:lnTo>
                    <a:pt x="139" y="269"/>
                  </a:lnTo>
                  <a:lnTo>
                    <a:pt x="178" y="223"/>
                  </a:lnTo>
                  <a:lnTo>
                    <a:pt x="222" y="178"/>
                  </a:lnTo>
                  <a:lnTo>
                    <a:pt x="269" y="139"/>
                  </a:lnTo>
                  <a:lnTo>
                    <a:pt x="320" y="103"/>
                  </a:lnTo>
                  <a:lnTo>
                    <a:pt x="374" y="73"/>
                  </a:lnTo>
                  <a:lnTo>
                    <a:pt x="430" y="48"/>
                  </a:lnTo>
                  <a:lnTo>
                    <a:pt x="490" y="27"/>
                  </a:lnTo>
                  <a:lnTo>
                    <a:pt x="552" y="12"/>
                  </a:lnTo>
                  <a:lnTo>
                    <a:pt x="616" y="2"/>
                  </a:lnTo>
                  <a:lnTo>
                    <a:pt x="6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9" name="Freeform 346"/>
            <p:cNvSpPr>
              <a:spLocks/>
            </p:cNvSpPr>
            <p:nvPr/>
          </p:nvSpPr>
          <p:spPr bwMode="auto">
            <a:xfrm>
              <a:off x="2606675" y="4227513"/>
              <a:ext cx="369888" cy="338138"/>
            </a:xfrm>
            <a:custGeom>
              <a:avLst/>
              <a:gdLst>
                <a:gd name="T0" fmla="*/ 1335 w 2327"/>
                <a:gd name="T1" fmla="*/ 13 h 2135"/>
                <a:gd name="T2" fmla="*/ 1578 w 2327"/>
                <a:gd name="T3" fmla="*/ 77 h 2135"/>
                <a:gd name="T4" fmla="*/ 1797 w 2327"/>
                <a:gd name="T5" fmla="*/ 189 h 2135"/>
                <a:gd name="T6" fmla="*/ 1986 w 2327"/>
                <a:gd name="T7" fmla="*/ 342 h 2135"/>
                <a:gd name="T8" fmla="*/ 2140 w 2327"/>
                <a:gd name="T9" fmla="*/ 533 h 2135"/>
                <a:gd name="T10" fmla="*/ 2251 w 2327"/>
                <a:gd name="T11" fmla="*/ 752 h 2135"/>
                <a:gd name="T12" fmla="*/ 2314 w 2327"/>
                <a:gd name="T13" fmla="*/ 995 h 2135"/>
                <a:gd name="T14" fmla="*/ 2324 w 2327"/>
                <a:gd name="T15" fmla="*/ 1251 h 2135"/>
                <a:gd name="T16" fmla="*/ 2282 w 2327"/>
                <a:gd name="T17" fmla="*/ 1491 h 2135"/>
                <a:gd name="T18" fmla="*/ 2192 w 2327"/>
                <a:gd name="T19" fmla="*/ 1715 h 2135"/>
                <a:gd name="T20" fmla="*/ 2057 w 2327"/>
                <a:gd name="T21" fmla="*/ 1915 h 2135"/>
                <a:gd name="T22" fmla="*/ 1882 w 2327"/>
                <a:gd name="T23" fmla="*/ 2086 h 2135"/>
                <a:gd name="T24" fmla="*/ 1738 w 2327"/>
                <a:gd name="T25" fmla="*/ 1987 h 2135"/>
                <a:gd name="T26" fmla="*/ 1817 w 2327"/>
                <a:gd name="T27" fmla="*/ 1822 h 2135"/>
                <a:gd name="T28" fmla="*/ 1951 w 2327"/>
                <a:gd name="T29" fmla="*/ 1652 h 2135"/>
                <a:gd name="T30" fmla="*/ 2041 w 2327"/>
                <a:gd name="T31" fmla="*/ 1456 h 2135"/>
                <a:gd name="T32" fmla="*/ 2083 w 2327"/>
                <a:gd name="T33" fmla="*/ 1242 h 2135"/>
                <a:gd name="T34" fmla="*/ 2072 w 2327"/>
                <a:gd name="T35" fmla="*/ 1010 h 2135"/>
                <a:gd name="T36" fmla="*/ 2006 w 2327"/>
                <a:gd name="T37" fmla="*/ 790 h 2135"/>
                <a:gd name="T38" fmla="*/ 1890 w 2327"/>
                <a:gd name="T39" fmla="*/ 597 h 2135"/>
                <a:gd name="T40" fmla="*/ 1732 w 2327"/>
                <a:gd name="T41" fmla="*/ 439 h 2135"/>
                <a:gd name="T42" fmla="*/ 1540 w 2327"/>
                <a:gd name="T43" fmla="*/ 322 h 2135"/>
                <a:gd name="T44" fmla="*/ 1321 w 2327"/>
                <a:gd name="T45" fmla="*/ 255 h 2135"/>
                <a:gd name="T46" fmla="*/ 1084 w 2327"/>
                <a:gd name="T47" fmla="*/ 245 h 2135"/>
                <a:gd name="T48" fmla="*/ 858 w 2327"/>
                <a:gd name="T49" fmla="*/ 293 h 2135"/>
                <a:gd name="T50" fmla="*/ 656 w 2327"/>
                <a:gd name="T51" fmla="*/ 394 h 2135"/>
                <a:gd name="T52" fmla="*/ 485 w 2327"/>
                <a:gd name="T53" fmla="*/ 540 h 2135"/>
                <a:gd name="T54" fmla="*/ 354 w 2327"/>
                <a:gd name="T55" fmla="*/ 722 h 2135"/>
                <a:gd name="T56" fmla="*/ 271 w 2327"/>
                <a:gd name="T57" fmla="*/ 934 h 2135"/>
                <a:gd name="T58" fmla="*/ 240 w 2327"/>
                <a:gd name="T59" fmla="*/ 1168 h 2135"/>
                <a:gd name="T60" fmla="*/ 266 w 2327"/>
                <a:gd name="T61" fmla="*/ 1387 h 2135"/>
                <a:gd name="T62" fmla="*/ 341 w 2327"/>
                <a:gd name="T63" fmla="*/ 1589 h 2135"/>
                <a:gd name="T64" fmla="*/ 461 w 2327"/>
                <a:gd name="T65" fmla="*/ 1768 h 2135"/>
                <a:gd name="T66" fmla="*/ 622 w 2327"/>
                <a:gd name="T67" fmla="*/ 1916 h 2135"/>
                <a:gd name="T68" fmla="*/ 511 w 2327"/>
                <a:gd name="T69" fmla="*/ 2135 h 2135"/>
                <a:gd name="T70" fmla="*/ 324 w 2327"/>
                <a:gd name="T71" fmla="*/ 1976 h 2135"/>
                <a:gd name="T72" fmla="*/ 175 w 2327"/>
                <a:gd name="T73" fmla="*/ 1785 h 2135"/>
                <a:gd name="T74" fmla="*/ 70 w 2327"/>
                <a:gd name="T75" fmla="*/ 1568 h 2135"/>
                <a:gd name="T76" fmla="*/ 12 w 2327"/>
                <a:gd name="T77" fmla="*/ 1332 h 2135"/>
                <a:gd name="T78" fmla="*/ 3 w 2327"/>
                <a:gd name="T79" fmla="*/ 1081 h 2135"/>
                <a:gd name="T80" fmla="*/ 50 w 2327"/>
                <a:gd name="T81" fmla="*/ 831 h 2135"/>
                <a:gd name="T82" fmla="*/ 146 w 2327"/>
                <a:gd name="T83" fmla="*/ 602 h 2135"/>
                <a:gd name="T84" fmla="*/ 286 w 2327"/>
                <a:gd name="T85" fmla="*/ 402 h 2135"/>
                <a:gd name="T86" fmla="*/ 464 w 2327"/>
                <a:gd name="T87" fmla="*/ 236 h 2135"/>
                <a:gd name="T88" fmla="*/ 674 w 2327"/>
                <a:gd name="T89" fmla="*/ 108 h 2135"/>
                <a:gd name="T90" fmla="*/ 909 w 2327"/>
                <a:gd name="T91" fmla="*/ 28 h 2135"/>
                <a:gd name="T92" fmla="*/ 1164 w 2327"/>
                <a:gd name="T93" fmla="*/ 0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27" h="2135">
                  <a:moveTo>
                    <a:pt x="1164" y="0"/>
                  </a:moveTo>
                  <a:lnTo>
                    <a:pt x="1251" y="3"/>
                  </a:lnTo>
                  <a:lnTo>
                    <a:pt x="1335" y="13"/>
                  </a:lnTo>
                  <a:lnTo>
                    <a:pt x="1419" y="28"/>
                  </a:lnTo>
                  <a:lnTo>
                    <a:pt x="1499" y="50"/>
                  </a:lnTo>
                  <a:lnTo>
                    <a:pt x="1578" y="77"/>
                  </a:lnTo>
                  <a:lnTo>
                    <a:pt x="1654" y="108"/>
                  </a:lnTo>
                  <a:lnTo>
                    <a:pt x="1727" y="146"/>
                  </a:lnTo>
                  <a:lnTo>
                    <a:pt x="1797" y="189"/>
                  </a:lnTo>
                  <a:lnTo>
                    <a:pt x="1863" y="236"/>
                  </a:lnTo>
                  <a:lnTo>
                    <a:pt x="1926" y="287"/>
                  </a:lnTo>
                  <a:lnTo>
                    <a:pt x="1986" y="342"/>
                  </a:lnTo>
                  <a:lnTo>
                    <a:pt x="2041" y="402"/>
                  </a:lnTo>
                  <a:lnTo>
                    <a:pt x="2093" y="465"/>
                  </a:lnTo>
                  <a:lnTo>
                    <a:pt x="2140" y="533"/>
                  </a:lnTo>
                  <a:lnTo>
                    <a:pt x="2182" y="602"/>
                  </a:lnTo>
                  <a:lnTo>
                    <a:pt x="2219" y="676"/>
                  </a:lnTo>
                  <a:lnTo>
                    <a:pt x="2251" y="752"/>
                  </a:lnTo>
                  <a:lnTo>
                    <a:pt x="2277" y="831"/>
                  </a:lnTo>
                  <a:lnTo>
                    <a:pt x="2299" y="912"/>
                  </a:lnTo>
                  <a:lnTo>
                    <a:pt x="2314" y="995"/>
                  </a:lnTo>
                  <a:lnTo>
                    <a:pt x="2324" y="1081"/>
                  </a:lnTo>
                  <a:lnTo>
                    <a:pt x="2327" y="1168"/>
                  </a:lnTo>
                  <a:lnTo>
                    <a:pt x="2324" y="1251"/>
                  </a:lnTo>
                  <a:lnTo>
                    <a:pt x="2315" y="1332"/>
                  </a:lnTo>
                  <a:lnTo>
                    <a:pt x="2301" y="1413"/>
                  </a:lnTo>
                  <a:lnTo>
                    <a:pt x="2282" y="1491"/>
                  </a:lnTo>
                  <a:lnTo>
                    <a:pt x="2257" y="1568"/>
                  </a:lnTo>
                  <a:lnTo>
                    <a:pt x="2226" y="1643"/>
                  </a:lnTo>
                  <a:lnTo>
                    <a:pt x="2192" y="1715"/>
                  </a:lnTo>
                  <a:lnTo>
                    <a:pt x="2151" y="1785"/>
                  </a:lnTo>
                  <a:lnTo>
                    <a:pt x="2106" y="1852"/>
                  </a:lnTo>
                  <a:lnTo>
                    <a:pt x="2057" y="1915"/>
                  </a:lnTo>
                  <a:lnTo>
                    <a:pt x="2003" y="1976"/>
                  </a:lnTo>
                  <a:lnTo>
                    <a:pt x="1944" y="2033"/>
                  </a:lnTo>
                  <a:lnTo>
                    <a:pt x="1882" y="2086"/>
                  </a:lnTo>
                  <a:lnTo>
                    <a:pt x="1815" y="2135"/>
                  </a:lnTo>
                  <a:lnTo>
                    <a:pt x="1775" y="2060"/>
                  </a:lnTo>
                  <a:lnTo>
                    <a:pt x="1738" y="1987"/>
                  </a:lnTo>
                  <a:lnTo>
                    <a:pt x="1706" y="1916"/>
                  </a:lnTo>
                  <a:lnTo>
                    <a:pt x="1763" y="1871"/>
                  </a:lnTo>
                  <a:lnTo>
                    <a:pt x="1817" y="1822"/>
                  </a:lnTo>
                  <a:lnTo>
                    <a:pt x="1866" y="1768"/>
                  </a:lnTo>
                  <a:lnTo>
                    <a:pt x="1911" y="1712"/>
                  </a:lnTo>
                  <a:lnTo>
                    <a:pt x="1951" y="1652"/>
                  </a:lnTo>
                  <a:lnTo>
                    <a:pt x="1986" y="1589"/>
                  </a:lnTo>
                  <a:lnTo>
                    <a:pt x="2016" y="1524"/>
                  </a:lnTo>
                  <a:lnTo>
                    <a:pt x="2041" y="1456"/>
                  </a:lnTo>
                  <a:lnTo>
                    <a:pt x="2060" y="1387"/>
                  </a:lnTo>
                  <a:lnTo>
                    <a:pt x="2075" y="1315"/>
                  </a:lnTo>
                  <a:lnTo>
                    <a:pt x="2083" y="1242"/>
                  </a:lnTo>
                  <a:lnTo>
                    <a:pt x="2086" y="1168"/>
                  </a:lnTo>
                  <a:lnTo>
                    <a:pt x="2083" y="1087"/>
                  </a:lnTo>
                  <a:lnTo>
                    <a:pt x="2072" y="1010"/>
                  </a:lnTo>
                  <a:lnTo>
                    <a:pt x="2056" y="934"/>
                  </a:lnTo>
                  <a:lnTo>
                    <a:pt x="2034" y="861"/>
                  </a:lnTo>
                  <a:lnTo>
                    <a:pt x="2006" y="790"/>
                  </a:lnTo>
                  <a:lnTo>
                    <a:pt x="1973" y="722"/>
                  </a:lnTo>
                  <a:lnTo>
                    <a:pt x="1934" y="658"/>
                  </a:lnTo>
                  <a:lnTo>
                    <a:pt x="1890" y="597"/>
                  </a:lnTo>
                  <a:lnTo>
                    <a:pt x="1841" y="540"/>
                  </a:lnTo>
                  <a:lnTo>
                    <a:pt x="1788" y="487"/>
                  </a:lnTo>
                  <a:lnTo>
                    <a:pt x="1732" y="439"/>
                  </a:lnTo>
                  <a:lnTo>
                    <a:pt x="1671" y="394"/>
                  </a:lnTo>
                  <a:lnTo>
                    <a:pt x="1607" y="355"/>
                  </a:lnTo>
                  <a:lnTo>
                    <a:pt x="1540" y="322"/>
                  </a:lnTo>
                  <a:lnTo>
                    <a:pt x="1470" y="293"/>
                  </a:lnTo>
                  <a:lnTo>
                    <a:pt x="1396" y="271"/>
                  </a:lnTo>
                  <a:lnTo>
                    <a:pt x="1321" y="255"/>
                  </a:lnTo>
                  <a:lnTo>
                    <a:pt x="1243" y="245"/>
                  </a:lnTo>
                  <a:lnTo>
                    <a:pt x="1164" y="241"/>
                  </a:lnTo>
                  <a:lnTo>
                    <a:pt x="1084" y="245"/>
                  </a:lnTo>
                  <a:lnTo>
                    <a:pt x="1007" y="255"/>
                  </a:lnTo>
                  <a:lnTo>
                    <a:pt x="931" y="271"/>
                  </a:lnTo>
                  <a:lnTo>
                    <a:pt x="858" y="293"/>
                  </a:lnTo>
                  <a:lnTo>
                    <a:pt x="788" y="322"/>
                  </a:lnTo>
                  <a:lnTo>
                    <a:pt x="719" y="355"/>
                  </a:lnTo>
                  <a:lnTo>
                    <a:pt x="656" y="394"/>
                  </a:lnTo>
                  <a:lnTo>
                    <a:pt x="595" y="439"/>
                  </a:lnTo>
                  <a:lnTo>
                    <a:pt x="538" y="487"/>
                  </a:lnTo>
                  <a:lnTo>
                    <a:pt x="485" y="540"/>
                  </a:lnTo>
                  <a:lnTo>
                    <a:pt x="438" y="597"/>
                  </a:lnTo>
                  <a:lnTo>
                    <a:pt x="393" y="658"/>
                  </a:lnTo>
                  <a:lnTo>
                    <a:pt x="354" y="722"/>
                  </a:lnTo>
                  <a:lnTo>
                    <a:pt x="321" y="790"/>
                  </a:lnTo>
                  <a:lnTo>
                    <a:pt x="292" y="861"/>
                  </a:lnTo>
                  <a:lnTo>
                    <a:pt x="271" y="934"/>
                  </a:lnTo>
                  <a:lnTo>
                    <a:pt x="254" y="1010"/>
                  </a:lnTo>
                  <a:lnTo>
                    <a:pt x="245" y="1087"/>
                  </a:lnTo>
                  <a:lnTo>
                    <a:pt x="240" y="1168"/>
                  </a:lnTo>
                  <a:lnTo>
                    <a:pt x="244" y="1242"/>
                  </a:lnTo>
                  <a:lnTo>
                    <a:pt x="252" y="1315"/>
                  </a:lnTo>
                  <a:lnTo>
                    <a:pt x="266" y="1387"/>
                  </a:lnTo>
                  <a:lnTo>
                    <a:pt x="286" y="1456"/>
                  </a:lnTo>
                  <a:lnTo>
                    <a:pt x="312" y="1524"/>
                  </a:lnTo>
                  <a:lnTo>
                    <a:pt x="341" y="1589"/>
                  </a:lnTo>
                  <a:lnTo>
                    <a:pt x="377" y="1652"/>
                  </a:lnTo>
                  <a:lnTo>
                    <a:pt x="417" y="1712"/>
                  </a:lnTo>
                  <a:lnTo>
                    <a:pt x="461" y="1768"/>
                  </a:lnTo>
                  <a:lnTo>
                    <a:pt x="510" y="1822"/>
                  </a:lnTo>
                  <a:lnTo>
                    <a:pt x="563" y="1871"/>
                  </a:lnTo>
                  <a:lnTo>
                    <a:pt x="622" y="1916"/>
                  </a:lnTo>
                  <a:lnTo>
                    <a:pt x="588" y="1987"/>
                  </a:lnTo>
                  <a:lnTo>
                    <a:pt x="551" y="2060"/>
                  </a:lnTo>
                  <a:lnTo>
                    <a:pt x="511" y="2135"/>
                  </a:lnTo>
                  <a:lnTo>
                    <a:pt x="445" y="2086"/>
                  </a:lnTo>
                  <a:lnTo>
                    <a:pt x="382" y="2033"/>
                  </a:lnTo>
                  <a:lnTo>
                    <a:pt x="324" y="1976"/>
                  </a:lnTo>
                  <a:lnTo>
                    <a:pt x="270" y="1915"/>
                  </a:lnTo>
                  <a:lnTo>
                    <a:pt x="221" y="1852"/>
                  </a:lnTo>
                  <a:lnTo>
                    <a:pt x="175" y="1785"/>
                  </a:lnTo>
                  <a:lnTo>
                    <a:pt x="135" y="1715"/>
                  </a:lnTo>
                  <a:lnTo>
                    <a:pt x="100" y="1643"/>
                  </a:lnTo>
                  <a:lnTo>
                    <a:pt x="70" y="1568"/>
                  </a:lnTo>
                  <a:lnTo>
                    <a:pt x="45" y="1491"/>
                  </a:lnTo>
                  <a:lnTo>
                    <a:pt x="26" y="1413"/>
                  </a:lnTo>
                  <a:lnTo>
                    <a:pt x="12" y="1332"/>
                  </a:lnTo>
                  <a:lnTo>
                    <a:pt x="3" y="1251"/>
                  </a:lnTo>
                  <a:lnTo>
                    <a:pt x="0" y="1168"/>
                  </a:lnTo>
                  <a:lnTo>
                    <a:pt x="3" y="1081"/>
                  </a:lnTo>
                  <a:lnTo>
                    <a:pt x="13" y="995"/>
                  </a:lnTo>
                  <a:lnTo>
                    <a:pt x="28" y="912"/>
                  </a:lnTo>
                  <a:lnTo>
                    <a:pt x="50" y="831"/>
                  </a:lnTo>
                  <a:lnTo>
                    <a:pt x="77" y="752"/>
                  </a:lnTo>
                  <a:lnTo>
                    <a:pt x="108" y="676"/>
                  </a:lnTo>
                  <a:lnTo>
                    <a:pt x="146" y="602"/>
                  </a:lnTo>
                  <a:lnTo>
                    <a:pt x="188" y="533"/>
                  </a:lnTo>
                  <a:lnTo>
                    <a:pt x="235" y="465"/>
                  </a:lnTo>
                  <a:lnTo>
                    <a:pt x="286" y="402"/>
                  </a:lnTo>
                  <a:lnTo>
                    <a:pt x="341" y="342"/>
                  </a:lnTo>
                  <a:lnTo>
                    <a:pt x="401" y="287"/>
                  </a:lnTo>
                  <a:lnTo>
                    <a:pt x="464" y="236"/>
                  </a:lnTo>
                  <a:lnTo>
                    <a:pt x="531" y="189"/>
                  </a:lnTo>
                  <a:lnTo>
                    <a:pt x="600" y="146"/>
                  </a:lnTo>
                  <a:lnTo>
                    <a:pt x="674" y="108"/>
                  </a:lnTo>
                  <a:lnTo>
                    <a:pt x="750" y="77"/>
                  </a:lnTo>
                  <a:lnTo>
                    <a:pt x="828" y="50"/>
                  </a:lnTo>
                  <a:lnTo>
                    <a:pt x="909" y="28"/>
                  </a:lnTo>
                  <a:lnTo>
                    <a:pt x="992" y="13"/>
                  </a:lnTo>
                  <a:lnTo>
                    <a:pt x="1077" y="3"/>
                  </a:lnTo>
                  <a:lnTo>
                    <a:pt x="11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224">
            <a:extLst>
              <a:ext uri="{FF2B5EF4-FFF2-40B4-BE49-F238E27FC236}">
                <a16:creationId xmlns:a16="http://schemas.microsoft.com/office/drawing/2014/main" id="{6F0754F5-F249-48B6-A4BB-08BF1ECC4D62}"/>
              </a:ext>
            </a:extLst>
          </p:cNvPr>
          <p:cNvGrpSpPr/>
          <p:nvPr/>
        </p:nvGrpSpPr>
        <p:grpSpPr>
          <a:xfrm>
            <a:off x="508397" y="4234360"/>
            <a:ext cx="390931" cy="401767"/>
            <a:chOff x="5942013" y="2333625"/>
            <a:chExt cx="217488" cy="215900"/>
          </a:xfrm>
          <a:solidFill>
            <a:schemeClr val="bg1"/>
          </a:solidFill>
        </p:grpSpPr>
        <p:sp>
          <p:nvSpPr>
            <p:cNvPr id="118" name="Freeform 148">
              <a:extLst>
                <a:ext uri="{FF2B5EF4-FFF2-40B4-BE49-F238E27FC236}">
                  <a16:creationId xmlns:a16="http://schemas.microsoft.com/office/drawing/2014/main" id="{1B31CCD1-1472-49D1-AB7B-EA3FED9FA740}"/>
                </a:ext>
              </a:extLst>
            </p:cNvPr>
            <p:cNvSpPr>
              <a:spLocks noEditPoints="1"/>
            </p:cNvSpPr>
            <p:nvPr/>
          </p:nvSpPr>
          <p:spPr bwMode="auto">
            <a:xfrm>
              <a:off x="5942013" y="2333625"/>
              <a:ext cx="217488" cy="215900"/>
            </a:xfrm>
            <a:custGeom>
              <a:avLst/>
              <a:gdLst/>
              <a:ahLst/>
              <a:cxnLst>
                <a:cxn ang="0">
                  <a:pos x="83" y="61"/>
                </a:cxn>
                <a:cxn ang="0">
                  <a:pos x="83" y="61"/>
                </a:cxn>
                <a:cxn ang="0">
                  <a:pos x="79" y="59"/>
                </a:cxn>
                <a:cxn ang="0">
                  <a:pos x="79" y="59"/>
                </a:cxn>
                <a:cxn ang="0">
                  <a:pos x="78" y="59"/>
                </a:cxn>
                <a:cxn ang="0">
                  <a:pos x="78" y="58"/>
                </a:cxn>
                <a:cxn ang="0">
                  <a:pos x="73" y="53"/>
                </a:cxn>
                <a:cxn ang="0">
                  <a:pos x="71" y="53"/>
                </a:cxn>
                <a:cxn ang="0">
                  <a:pos x="71" y="52"/>
                </a:cxn>
                <a:cxn ang="0">
                  <a:pos x="70" y="48"/>
                </a:cxn>
                <a:cxn ang="0">
                  <a:pos x="62" y="40"/>
                </a:cxn>
                <a:cxn ang="0">
                  <a:pos x="54" y="9"/>
                </a:cxn>
                <a:cxn ang="0">
                  <a:pos x="31" y="0"/>
                </a:cxn>
                <a:cxn ang="0">
                  <a:pos x="9" y="9"/>
                </a:cxn>
                <a:cxn ang="0">
                  <a:pos x="0" y="31"/>
                </a:cxn>
                <a:cxn ang="0">
                  <a:pos x="9" y="53"/>
                </a:cxn>
                <a:cxn ang="0">
                  <a:pos x="31" y="63"/>
                </a:cxn>
                <a:cxn ang="0">
                  <a:pos x="40" y="61"/>
                </a:cxn>
                <a:cxn ang="0">
                  <a:pos x="61" y="83"/>
                </a:cxn>
                <a:cxn ang="0">
                  <a:pos x="65" y="84"/>
                </a:cxn>
                <a:cxn ang="0">
                  <a:pos x="65" y="84"/>
                </a:cxn>
                <a:cxn ang="0">
                  <a:pos x="79" y="84"/>
                </a:cxn>
                <a:cxn ang="0">
                  <a:pos x="84" y="79"/>
                </a:cxn>
                <a:cxn ang="0">
                  <a:pos x="85" y="65"/>
                </a:cxn>
                <a:cxn ang="0">
                  <a:pos x="83" y="61"/>
                </a:cxn>
                <a:cxn ang="0">
                  <a:pos x="79" y="78"/>
                </a:cxn>
                <a:cxn ang="0">
                  <a:pos x="65" y="79"/>
                </a:cxn>
                <a:cxn ang="0">
                  <a:pos x="41" y="55"/>
                </a:cxn>
                <a:cxn ang="0">
                  <a:pos x="31" y="57"/>
                </a:cxn>
                <a:cxn ang="0">
                  <a:pos x="13" y="50"/>
                </a:cxn>
                <a:cxn ang="0">
                  <a:pos x="13" y="13"/>
                </a:cxn>
                <a:cxn ang="0">
                  <a:pos x="31" y="5"/>
                </a:cxn>
                <a:cxn ang="0">
                  <a:pos x="50" y="13"/>
                </a:cxn>
                <a:cxn ang="0">
                  <a:pos x="56" y="41"/>
                </a:cxn>
                <a:cxn ang="0">
                  <a:pos x="66" y="52"/>
                </a:cxn>
                <a:cxn ang="0">
                  <a:pos x="66" y="58"/>
                </a:cxn>
                <a:cxn ang="0">
                  <a:pos x="73" y="58"/>
                </a:cxn>
                <a:cxn ang="0">
                  <a:pos x="73" y="65"/>
                </a:cxn>
                <a:cxn ang="0">
                  <a:pos x="79" y="65"/>
                </a:cxn>
                <a:cxn ang="0">
                  <a:pos x="79" y="65"/>
                </a:cxn>
                <a:cxn ang="0">
                  <a:pos x="79" y="78"/>
                </a:cxn>
              </a:cxnLst>
              <a:rect l="0" t="0" r="r" b="b"/>
              <a:pathLst>
                <a:path w="85" h="84">
                  <a:moveTo>
                    <a:pt x="83" y="61"/>
                  </a:moveTo>
                  <a:cubicBezTo>
                    <a:pt x="83" y="61"/>
                    <a:pt x="83" y="61"/>
                    <a:pt x="83" y="61"/>
                  </a:cubicBezTo>
                  <a:cubicBezTo>
                    <a:pt x="82" y="60"/>
                    <a:pt x="81" y="59"/>
                    <a:pt x="79" y="59"/>
                  </a:cubicBezTo>
                  <a:cubicBezTo>
                    <a:pt x="79" y="59"/>
                    <a:pt x="79" y="59"/>
                    <a:pt x="79" y="59"/>
                  </a:cubicBezTo>
                  <a:cubicBezTo>
                    <a:pt x="78" y="59"/>
                    <a:pt x="78" y="59"/>
                    <a:pt x="78" y="59"/>
                  </a:cubicBezTo>
                  <a:cubicBezTo>
                    <a:pt x="78" y="58"/>
                    <a:pt x="78" y="58"/>
                    <a:pt x="78" y="58"/>
                  </a:cubicBezTo>
                  <a:cubicBezTo>
                    <a:pt x="78" y="55"/>
                    <a:pt x="76" y="53"/>
                    <a:pt x="73" y="53"/>
                  </a:cubicBezTo>
                  <a:cubicBezTo>
                    <a:pt x="71" y="53"/>
                    <a:pt x="71" y="53"/>
                    <a:pt x="71" y="53"/>
                  </a:cubicBezTo>
                  <a:cubicBezTo>
                    <a:pt x="71" y="52"/>
                    <a:pt x="71" y="52"/>
                    <a:pt x="71" y="52"/>
                  </a:cubicBezTo>
                  <a:cubicBezTo>
                    <a:pt x="71" y="50"/>
                    <a:pt x="71" y="49"/>
                    <a:pt x="70" y="48"/>
                  </a:cubicBezTo>
                  <a:cubicBezTo>
                    <a:pt x="62" y="40"/>
                    <a:pt x="62" y="40"/>
                    <a:pt x="62" y="40"/>
                  </a:cubicBezTo>
                  <a:cubicBezTo>
                    <a:pt x="65" y="29"/>
                    <a:pt x="62" y="17"/>
                    <a:pt x="54" y="9"/>
                  </a:cubicBezTo>
                  <a:cubicBezTo>
                    <a:pt x="48" y="3"/>
                    <a:pt x="40" y="0"/>
                    <a:pt x="31" y="0"/>
                  </a:cubicBezTo>
                  <a:cubicBezTo>
                    <a:pt x="23" y="0"/>
                    <a:pt x="15" y="3"/>
                    <a:pt x="9" y="9"/>
                  </a:cubicBezTo>
                  <a:cubicBezTo>
                    <a:pt x="3" y="15"/>
                    <a:pt x="0" y="23"/>
                    <a:pt x="0" y="31"/>
                  </a:cubicBezTo>
                  <a:cubicBezTo>
                    <a:pt x="0" y="39"/>
                    <a:pt x="3" y="47"/>
                    <a:pt x="9" y="53"/>
                  </a:cubicBezTo>
                  <a:cubicBezTo>
                    <a:pt x="15" y="59"/>
                    <a:pt x="23" y="63"/>
                    <a:pt x="31" y="63"/>
                  </a:cubicBezTo>
                  <a:cubicBezTo>
                    <a:pt x="34" y="63"/>
                    <a:pt x="37" y="62"/>
                    <a:pt x="40" y="61"/>
                  </a:cubicBezTo>
                  <a:cubicBezTo>
                    <a:pt x="61" y="83"/>
                    <a:pt x="61" y="83"/>
                    <a:pt x="61" y="83"/>
                  </a:cubicBezTo>
                  <a:cubicBezTo>
                    <a:pt x="62" y="84"/>
                    <a:pt x="64" y="84"/>
                    <a:pt x="65" y="84"/>
                  </a:cubicBezTo>
                  <a:cubicBezTo>
                    <a:pt x="65" y="84"/>
                    <a:pt x="65" y="84"/>
                    <a:pt x="65" y="84"/>
                  </a:cubicBezTo>
                  <a:cubicBezTo>
                    <a:pt x="79" y="84"/>
                    <a:pt x="79" y="84"/>
                    <a:pt x="79" y="84"/>
                  </a:cubicBezTo>
                  <a:cubicBezTo>
                    <a:pt x="82" y="83"/>
                    <a:pt x="84" y="81"/>
                    <a:pt x="84" y="79"/>
                  </a:cubicBezTo>
                  <a:cubicBezTo>
                    <a:pt x="85" y="65"/>
                    <a:pt x="85" y="65"/>
                    <a:pt x="85" y="65"/>
                  </a:cubicBezTo>
                  <a:cubicBezTo>
                    <a:pt x="85" y="64"/>
                    <a:pt x="84" y="62"/>
                    <a:pt x="83" y="61"/>
                  </a:cubicBezTo>
                  <a:close/>
                  <a:moveTo>
                    <a:pt x="79" y="78"/>
                  </a:moveTo>
                  <a:cubicBezTo>
                    <a:pt x="65" y="79"/>
                    <a:pt x="65" y="79"/>
                    <a:pt x="65" y="79"/>
                  </a:cubicBezTo>
                  <a:cubicBezTo>
                    <a:pt x="41" y="55"/>
                    <a:pt x="41" y="55"/>
                    <a:pt x="41" y="55"/>
                  </a:cubicBezTo>
                  <a:cubicBezTo>
                    <a:pt x="38" y="57"/>
                    <a:pt x="35" y="57"/>
                    <a:pt x="31" y="57"/>
                  </a:cubicBezTo>
                  <a:cubicBezTo>
                    <a:pt x="25" y="57"/>
                    <a:pt x="18" y="55"/>
                    <a:pt x="13" y="50"/>
                  </a:cubicBezTo>
                  <a:cubicBezTo>
                    <a:pt x="3" y="39"/>
                    <a:pt x="3" y="23"/>
                    <a:pt x="13" y="13"/>
                  </a:cubicBezTo>
                  <a:cubicBezTo>
                    <a:pt x="18" y="7"/>
                    <a:pt x="25" y="5"/>
                    <a:pt x="31" y="5"/>
                  </a:cubicBezTo>
                  <a:cubicBezTo>
                    <a:pt x="38" y="5"/>
                    <a:pt x="45" y="7"/>
                    <a:pt x="50" y="13"/>
                  </a:cubicBezTo>
                  <a:cubicBezTo>
                    <a:pt x="58" y="20"/>
                    <a:pt x="60" y="32"/>
                    <a:pt x="56" y="41"/>
                  </a:cubicBezTo>
                  <a:cubicBezTo>
                    <a:pt x="66" y="52"/>
                    <a:pt x="66" y="52"/>
                    <a:pt x="66" y="52"/>
                  </a:cubicBezTo>
                  <a:cubicBezTo>
                    <a:pt x="66" y="58"/>
                    <a:pt x="66" y="58"/>
                    <a:pt x="66" y="58"/>
                  </a:cubicBezTo>
                  <a:cubicBezTo>
                    <a:pt x="73" y="58"/>
                    <a:pt x="73" y="58"/>
                    <a:pt x="73" y="58"/>
                  </a:cubicBezTo>
                  <a:cubicBezTo>
                    <a:pt x="73" y="65"/>
                    <a:pt x="73" y="65"/>
                    <a:pt x="73" y="65"/>
                  </a:cubicBezTo>
                  <a:cubicBezTo>
                    <a:pt x="79" y="65"/>
                    <a:pt x="79" y="65"/>
                    <a:pt x="79" y="65"/>
                  </a:cubicBezTo>
                  <a:cubicBezTo>
                    <a:pt x="79" y="65"/>
                    <a:pt x="79" y="65"/>
                    <a:pt x="79" y="65"/>
                  </a:cubicBezTo>
                  <a:lnTo>
                    <a:pt x="79" y="78"/>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19" name="Freeform 149">
              <a:extLst>
                <a:ext uri="{FF2B5EF4-FFF2-40B4-BE49-F238E27FC236}">
                  <a16:creationId xmlns:a16="http://schemas.microsoft.com/office/drawing/2014/main" id="{557F53EB-6E50-4D4E-93E7-07D5CC5821EB}"/>
                </a:ext>
              </a:extLst>
            </p:cNvPr>
            <p:cNvSpPr>
              <a:spLocks noEditPoints="1"/>
            </p:cNvSpPr>
            <p:nvPr/>
          </p:nvSpPr>
          <p:spPr bwMode="auto">
            <a:xfrm>
              <a:off x="5975350" y="2368550"/>
              <a:ext cx="50800" cy="49213"/>
            </a:xfrm>
            <a:custGeom>
              <a:avLst/>
              <a:gdLst/>
              <a:ahLst/>
              <a:cxnLst>
                <a:cxn ang="0">
                  <a:pos x="11" y="19"/>
                </a:cxn>
                <a:cxn ang="0">
                  <a:pos x="17" y="16"/>
                </a:cxn>
                <a:cxn ang="0">
                  <a:pos x="20" y="9"/>
                </a:cxn>
                <a:cxn ang="0">
                  <a:pos x="17" y="3"/>
                </a:cxn>
                <a:cxn ang="0">
                  <a:pos x="11" y="0"/>
                </a:cxn>
                <a:cxn ang="0">
                  <a:pos x="4" y="3"/>
                </a:cxn>
                <a:cxn ang="0">
                  <a:pos x="4" y="16"/>
                </a:cxn>
                <a:cxn ang="0">
                  <a:pos x="11" y="19"/>
                </a:cxn>
                <a:cxn ang="0">
                  <a:pos x="6" y="5"/>
                </a:cxn>
                <a:cxn ang="0">
                  <a:pos x="11" y="3"/>
                </a:cxn>
                <a:cxn ang="0">
                  <a:pos x="15" y="5"/>
                </a:cxn>
                <a:cxn ang="0">
                  <a:pos x="17" y="9"/>
                </a:cxn>
                <a:cxn ang="0">
                  <a:pos x="15" y="14"/>
                </a:cxn>
                <a:cxn ang="0">
                  <a:pos x="11" y="15"/>
                </a:cxn>
                <a:cxn ang="0">
                  <a:pos x="6" y="14"/>
                </a:cxn>
                <a:cxn ang="0">
                  <a:pos x="6" y="5"/>
                </a:cxn>
              </a:cxnLst>
              <a:rect l="0" t="0" r="r" b="b"/>
              <a:pathLst>
                <a:path w="20" h="19">
                  <a:moveTo>
                    <a:pt x="11" y="19"/>
                  </a:moveTo>
                  <a:cubicBezTo>
                    <a:pt x="13" y="19"/>
                    <a:pt x="16" y="18"/>
                    <a:pt x="17" y="16"/>
                  </a:cubicBezTo>
                  <a:cubicBezTo>
                    <a:pt x="19" y="14"/>
                    <a:pt x="20" y="12"/>
                    <a:pt x="20" y="9"/>
                  </a:cubicBezTo>
                  <a:cubicBezTo>
                    <a:pt x="20" y="7"/>
                    <a:pt x="19" y="4"/>
                    <a:pt x="17" y="3"/>
                  </a:cubicBezTo>
                  <a:cubicBezTo>
                    <a:pt x="16" y="1"/>
                    <a:pt x="13" y="0"/>
                    <a:pt x="11" y="0"/>
                  </a:cubicBezTo>
                  <a:cubicBezTo>
                    <a:pt x="8" y="0"/>
                    <a:pt x="6" y="1"/>
                    <a:pt x="4" y="3"/>
                  </a:cubicBezTo>
                  <a:cubicBezTo>
                    <a:pt x="0" y="6"/>
                    <a:pt x="0" y="12"/>
                    <a:pt x="4" y="16"/>
                  </a:cubicBezTo>
                  <a:cubicBezTo>
                    <a:pt x="6" y="18"/>
                    <a:pt x="8" y="19"/>
                    <a:pt x="11" y="19"/>
                  </a:cubicBezTo>
                  <a:close/>
                  <a:moveTo>
                    <a:pt x="6" y="5"/>
                  </a:moveTo>
                  <a:cubicBezTo>
                    <a:pt x="7" y="4"/>
                    <a:pt x="9" y="3"/>
                    <a:pt x="11" y="3"/>
                  </a:cubicBezTo>
                  <a:cubicBezTo>
                    <a:pt x="12" y="3"/>
                    <a:pt x="14" y="4"/>
                    <a:pt x="15" y="5"/>
                  </a:cubicBezTo>
                  <a:cubicBezTo>
                    <a:pt x="16" y="6"/>
                    <a:pt x="17" y="8"/>
                    <a:pt x="17" y="9"/>
                  </a:cubicBezTo>
                  <a:cubicBezTo>
                    <a:pt x="17" y="11"/>
                    <a:pt x="16" y="12"/>
                    <a:pt x="15" y="14"/>
                  </a:cubicBezTo>
                  <a:cubicBezTo>
                    <a:pt x="14" y="15"/>
                    <a:pt x="12" y="15"/>
                    <a:pt x="11" y="15"/>
                  </a:cubicBezTo>
                  <a:cubicBezTo>
                    <a:pt x="9" y="15"/>
                    <a:pt x="7" y="15"/>
                    <a:pt x="6" y="14"/>
                  </a:cubicBezTo>
                  <a:cubicBezTo>
                    <a:pt x="4" y="11"/>
                    <a:pt x="4" y="7"/>
                    <a:pt x="6" y="5"/>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0" name="Freeform 150">
              <a:extLst>
                <a:ext uri="{FF2B5EF4-FFF2-40B4-BE49-F238E27FC236}">
                  <a16:creationId xmlns:a16="http://schemas.microsoft.com/office/drawing/2014/main" id="{BD01E0F8-F589-4F10-8C9C-37854B71720F}"/>
                </a:ext>
              </a:extLst>
            </p:cNvPr>
            <p:cNvSpPr>
              <a:spLocks/>
            </p:cNvSpPr>
            <p:nvPr/>
          </p:nvSpPr>
          <p:spPr bwMode="auto">
            <a:xfrm>
              <a:off x="5967413" y="2359025"/>
              <a:ext cx="161925" cy="158750"/>
            </a:xfrm>
            <a:custGeom>
              <a:avLst/>
              <a:gdLst/>
              <a:ahLst/>
              <a:cxnLst>
                <a:cxn ang="0">
                  <a:pos x="38" y="35"/>
                </a:cxn>
                <a:cxn ang="0">
                  <a:pos x="37" y="6"/>
                </a:cxn>
                <a:cxn ang="0">
                  <a:pos x="25" y="0"/>
                </a:cxn>
                <a:cxn ang="0">
                  <a:pos x="23" y="1"/>
                </a:cxn>
                <a:cxn ang="0">
                  <a:pos x="25" y="3"/>
                </a:cxn>
                <a:cxn ang="0">
                  <a:pos x="34" y="8"/>
                </a:cxn>
                <a:cxn ang="0">
                  <a:pos x="34" y="34"/>
                </a:cxn>
                <a:cxn ang="0">
                  <a:pos x="21" y="39"/>
                </a:cxn>
                <a:cxn ang="0">
                  <a:pos x="9" y="34"/>
                </a:cxn>
                <a:cxn ang="0">
                  <a:pos x="4" y="24"/>
                </a:cxn>
                <a:cxn ang="0">
                  <a:pos x="1" y="23"/>
                </a:cxn>
                <a:cxn ang="0">
                  <a:pos x="0" y="25"/>
                </a:cxn>
                <a:cxn ang="0">
                  <a:pos x="6" y="36"/>
                </a:cxn>
                <a:cxn ang="0">
                  <a:pos x="21" y="43"/>
                </a:cxn>
                <a:cxn ang="0">
                  <a:pos x="35" y="37"/>
                </a:cxn>
                <a:cxn ang="0">
                  <a:pos x="60" y="62"/>
                </a:cxn>
                <a:cxn ang="0">
                  <a:pos x="61" y="62"/>
                </a:cxn>
                <a:cxn ang="0">
                  <a:pos x="62" y="62"/>
                </a:cxn>
                <a:cxn ang="0">
                  <a:pos x="62" y="59"/>
                </a:cxn>
                <a:cxn ang="0">
                  <a:pos x="38" y="35"/>
                </a:cxn>
              </a:cxnLst>
              <a:rect l="0" t="0" r="r" b="b"/>
              <a:pathLst>
                <a:path w="63" h="62">
                  <a:moveTo>
                    <a:pt x="38" y="35"/>
                  </a:moveTo>
                  <a:cubicBezTo>
                    <a:pt x="45" y="27"/>
                    <a:pt x="45" y="14"/>
                    <a:pt x="37" y="6"/>
                  </a:cubicBezTo>
                  <a:cubicBezTo>
                    <a:pt x="34" y="3"/>
                    <a:pt x="30" y="1"/>
                    <a:pt x="25" y="0"/>
                  </a:cubicBezTo>
                  <a:cubicBezTo>
                    <a:pt x="24" y="0"/>
                    <a:pt x="24" y="0"/>
                    <a:pt x="23" y="1"/>
                  </a:cubicBezTo>
                  <a:cubicBezTo>
                    <a:pt x="23" y="2"/>
                    <a:pt x="24" y="3"/>
                    <a:pt x="25" y="3"/>
                  </a:cubicBezTo>
                  <a:cubicBezTo>
                    <a:pt x="28" y="4"/>
                    <a:pt x="32" y="6"/>
                    <a:pt x="34" y="8"/>
                  </a:cubicBezTo>
                  <a:cubicBezTo>
                    <a:pt x="41" y="15"/>
                    <a:pt x="41" y="27"/>
                    <a:pt x="34" y="34"/>
                  </a:cubicBezTo>
                  <a:cubicBezTo>
                    <a:pt x="31" y="37"/>
                    <a:pt x="26" y="39"/>
                    <a:pt x="21" y="39"/>
                  </a:cubicBezTo>
                  <a:cubicBezTo>
                    <a:pt x="16" y="39"/>
                    <a:pt x="12" y="37"/>
                    <a:pt x="9" y="34"/>
                  </a:cubicBezTo>
                  <a:cubicBezTo>
                    <a:pt x="6" y="31"/>
                    <a:pt x="4" y="28"/>
                    <a:pt x="4" y="24"/>
                  </a:cubicBezTo>
                  <a:cubicBezTo>
                    <a:pt x="3" y="23"/>
                    <a:pt x="2" y="23"/>
                    <a:pt x="1" y="23"/>
                  </a:cubicBezTo>
                  <a:cubicBezTo>
                    <a:pt x="1" y="23"/>
                    <a:pt x="0" y="24"/>
                    <a:pt x="0" y="25"/>
                  </a:cubicBezTo>
                  <a:cubicBezTo>
                    <a:pt x="1" y="29"/>
                    <a:pt x="3" y="33"/>
                    <a:pt x="6" y="36"/>
                  </a:cubicBezTo>
                  <a:cubicBezTo>
                    <a:pt x="10" y="40"/>
                    <a:pt x="16" y="43"/>
                    <a:pt x="21" y="43"/>
                  </a:cubicBezTo>
                  <a:cubicBezTo>
                    <a:pt x="27" y="43"/>
                    <a:pt x="31" y="41"/>
                    <a:pt x="35" y="37"/>
                  </a:cubicBezTo>
                  <a:cubicBezTo>
                    <a:pt x="60" y="62"/>
                    <a:pt x="60" y="62"/>
                    <a:pt x="60" y="62"/>
                  </a:cubicBezTo>
                  <a:cubicBezTo>
                    <a:pt x="60" y="62"/>
                    <a:pt x="60" y="62"/>
                    <a:pt x="61" y="62"/>
                  </a:cubicBezTo>
                  <a:cubicBezTo>
                    <a:pt x="61" y="62"/>
                    <a:pt x="62" y="62"/>
                    <a:pt x="62" y="62"/>
                  </a:cubicBezTo>
                  <a:cubicBezTo>
                    <a:pt x="63" y="61"/>
                    <a:pt x="63" y="60"/>
                    <a:pt x="62" y="59"/>
                  </a:cubicBezTo>
                  <a:lnTo>
                    <a:pt x="38" y="35"/>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123" name="Group 122">
            <a:extLst>
              <a:ext uri="{FF2B5EF4-FFF2-40B4-BE49-F238E27FC236}">
                <a16:creationId xmlns:a16="http://schemas.microsoft.com/office/drawing/2014/main" id="{A178D781-B5F4-4424-9EF9-0DF243E5CC6A}"/>
              </a:ext>
            </a:extLst>
          </p:cNvPr>
          <p:cNvGrpSpPr/>
          <p:nvPr/>
        </p:nvGrpSpPr>
        <p:grpSpPr>
          <a:xfrm>
            <a:off x="492619" y="3003216"/>
            <a:ext cx="393446" cy="303013"/>
            <a:chOff x="6245225" y="3549650"/>
            <a:chExt cx="579438" cy="377825"/>
          </a:xfrm>
          <a:solidFill>
            <a:schemeClr val="bg1"/>
          </a:solidFill>
        </p:grpSpPr>
        <p:sp>
          <p:nvSpPr>
            <p:cNvPr id="124" name="Freeform 208">
              <a:extLst>
                <a:ext uri="{FF2B5EF4-FFF2-40B4-BE49-F238E27FC236}">
                  <a16:creationId xmlns:a16="http://schemas.microsoft.com/office/drawing/2014/main" id="{2081D996-0024-411A-A110-D8595F407F26}"/>
                </a:ext>
              </a:extLst>
            </p:cNvPr>
            <p:cNvSpPr>
              <a:spLocks noEditPoints="1"/>
            </p:cNvSpPr>
            <p:nvPr/>
          </p:nvSpPr>
          <p:spPr bwMode="auto">
            <a:xfrm>
              <a:off x="6245225" y="3549650"/>
              <a:ext cx="579438" cy="377825"/>
            </a:xfrm>
            <a:custGeom>
              <a:avLst/>
              <a:gdLst>
                <a:gd name="T0" fmla="*/ 212 w 3650"/>
                <a:gd name="T1" fmla="*/ 158 h 2379"/>
                <a:gd name="T2" fmla="*/ 178 w 3650"/>
                <a:gd name="T3" fmla="*/ 178 h 2379"/>
                <a:gd name="T4" fmla="*/ 158 w 3650"/>
                <a:gd name="T5" fmla="*/ 212 h 2379"/>
                <a:gd name="T6" fmla="*/ 155 w 3650"/>
                <a:gd name="T7" fmla="*/ 2147 h 2379"/>
                <a:gd name="T8" fmla="*/ 166 w 3650"/>
                <a:gd name="T9" fmla="*/ 2187 h 2379"/>
                <a:gd name="T10" fmla="*/ 194 w 3650"/>
                <a:gd name="T11" fmla="*/ 2214 h 2379"/>
                <a:gd name="T12" fmla="*/ 232 w 3650"/>
                <a:gd name="T13" fmla="*/ 2224 h 2379"/>
                <a:gd name="T14" fmla="*/ 3438 w 3650"/>
                <a:gd name="T15" fmla="*/ 2222 h 2379"/>
                <a:gd name="T16" fmla="*/ 3472 w 3650"/>
                <a:gd name="T17" fmla="*/ 2202 h 2379"/>
                <a:gd name="T18" fmla="*/ 3492 w 3650"/>
                <a:gd name="T19" fmla="*/ 2168 h 2379"/>
                <a:gd name="T20" fmla="*/ 3495 w 3650"/>
                <a:gd name="T21" fmla="*/ 232 h 2379"/>
                <a:gd name="T22" fmla="*/ 3484 w 3650"/>
                <a:gd name="T23" fmla="*/ 194 h 2379"/>
                <a:gd name="T24" fmla="*/ 3456 w 3650"/>
                <a:gd name="T25" fmla="*/ 166 h 2379"/>
                <a:gd name="T26" fmla="*/ 3418 w 3650"/>
                <a:gd name="T27" fmla="*/ 155 h 2379"/>
                <a:gd name="T28" fmla="*/ 232 w 3650"/>
                <a:gd name="T29" fmla="*/ 0 h 2379"/>
                <a:gd name="T30" fmla="*/ 3455 w 3650"/>
                <a:gd name="T31" fmla="*/ 3 h 2379"/>
                <a:gd name="T32" fmla="*/ 3524 w 3650"/>
                <a:gd name="T33" fmla="*/ 27 h 2379"/>
                <a:gd name="T34" fmla="*/ 3581 w 3650"/>
                <a:gd name="T35" fmla="*/ 69 h 2379"/>
                <a:gd name="T36" fmla="*/ 3625 w 3650"/>
                <a:gd name="T37" fmla="*/ 126 h 2379"/>
                <a:gd name="T38" fmla="*/ 3647 w 3650"/>
                <a:gd name="T39" fmla="*/ 195 h 2379"/>
                <a:gd name="T40" fmla="*/ 3650 w 3650"/>
                <a:gd name="T41" fmla="*/ 2147 h 2379"/>
                <a:gd name="T42" fmla="*/ 3638 w 3650"/>
                <a:gd name="T43" fmla="*/ 2221 h 2379"/>
                <a:gd name="T44" fmla="*/ 3605 w 3650"/>
                <a:gd name="T45" fmla="*/ 2284 h 2379"/>
                <a:gd name="T46" fmla="*/ 3555 w 3650"/>
                <a:gd name="T47" fmla="*/ 2335 h 2379"/>
                <a:gd name="T48" fmla="*/ 3491 w 3650"/>
                <a:gd name="T49" fmla="*/ 2368 h 2379"/>
                <a:gd name="T50" fmla="*/ 3418 w 3650"/>
                <a:gd name="T51" fmla="*/ 2379 h 2379"/>
                <a:gd name="T52" fmla="*/ 195 w 3650"/>
                <a:gd name="T53" fmla="*/ 2377 h 2379"/>
                <a:gd name="T54" fmla="*/ 126 w 3650"/>
                <a:gd name="T55" fmla="*/ 2354 h 2379"/>
                <a:gd name="T56" fmla="*/ 69 w 3650"/>
                <a:gd name="T57" fmla="*/ 2312 h 2379"/>
                <a:gd name="T58" fmla="*/ 25 w 3650"/>
                <a:gd name="T59" fmla="*/ 2254 h 2379"/>
                <a:gd name="T60" fmla="*/ 3 w 3650"/>
                <a:gd name="T61" fmla="*/ 2184 h 2379"/>
                <a:gd name="T62" fmla="*/ 0 w 3650"/>
                <a:gd name="T63" fmla="*/ 233 h 2379"/>
                <a:gd name="T64" fmla="*/ 12 w 3650"/>
                <a:gd name="T65" fmla="*/ 159 h 2379"/>
                <a:gd name="T66" fmla="*/ 45 w 3650"/>
                <a:gd name="T67" fmla="*/ 95 h 2379"/>
                <a:gd name="T68" fmla="*/ 95 w 3650"/>
                <a:gd name="T69" fmla="*/ 45 h 2379"/>
                <a:gd name="T70" fmla="*/ 159 w 3650"/>
                <a:gd name="T71" fmla="*/ 12 h 2379"/>
                <a:gd name="T72" fmla="*/ 232 w 3650"/>
                <a:gd name="T73" fmla="*/ 0 h 2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50" h="2379">
                  <a:moveTo>
                    <a:pt x="232" y="155"/>
                  </a:moveTo>
                  <a:lnTo>
                    <a:pt x="212" y="158"/>
                  </a:lnTo>
                  <a:lnTo>
                    <a:pt x="194" y="166"/>
                  </a:lnTo>
                  <a:lnTo>
                    <a:pt x="178" y="178"/>
                  </a:lnTo>
                  <a:lnTo>
                    <a:pt x="166" y="194"/>
                  </a:lnTo>
                  <a:lnTo>
                    <a:pt x="158" y="212"/>
                  </a:lnTo>
                  <a:lnTo>
                    <a:pt x="155" y="232"/>
                  </a:lnTo>
                  <a:lnTo>
                    <a:pt x="155" y="2147"/>
                  </a:lnTo>
                  <a:lnTo>
                    <a:pt x="158" y="2168"/>
                  </a:lnTo>
                  <a:lnTo>
                    <a:pt x="166" y="2187"/>
                  </a:lnTo>
                  <a:lnTo>
                    <a:pt x="178" y="2202"/>
                  </a:lnTo>
                  <a:lnTo>
                    <a:pt x="194" y="2214"/>
                  </a:lnTo>
                  <a:lnTo>
                    <a:pt x="212" y="2222"/>
                  </a:lnTo>
                  <a:lnTo>
                    <a:pt x="232" y="2224"/>
                  </a:lnTo>
                  <a:lnTo>
                    <a:pt x="3418" y="2224"/>
                  </a:lnTo>
                  <a:lnTo>
                    <a:pt x="3438" y="2222"/>
                  </a:lnTo>
                  <a:lnTo>
                    <a:pt x="3456" y="2214"/>
                  </a:lnTo>
                  <a:lnTo>
                    <a:pt x="3472" y="2202"/>
                  </a:lnTo>
                  <a:lnTo>
                    <a:pt x="3484" y="2187"/>
                  </a:lnTo>
                  <a:lnTo>
                    <a:pt x="3492" y="2168"/>
                  </a:lnTo>
                  <a:lnTo>
                    <a:pt x="3495" y="2147"/>
                  </a:lnTo>
                  <a:lnTo>
                    <a:pt x="3495" y="232"/>
                  </a:lnTo>
                  <a:lnTo>
                    <a:pt x="3492" y="212"/>
                  </a:lnTo>
                  <a:lnTo>
                    <a:pt x="3484" y="194"/>
                  </a:lnTo>
                  <a:lnTo>
                    <a:pt x="3472" y="178"/>
                  </a:lnTo>
                  <a:lnTo>
                    <a:pt x="3456" y="166"/>
                  </a:lnTo>
                  <a:lnTo>
                    <a:pt x="3438" y="158"/>
                  </a:lnTo>
                  <a:lnTo>
                    <a:pt x="3418" y="155"/>
                  </a:lnTo>
                  <a:lnTo>
                    <a:pt x="232" y="155"/>
                  </a:lnTo>
                  <a:close/>
                  <a:moveTo>
                    <a:pt x="232" y="0"/>
                  </a:moveTo>
                  <a:lnTo>
                    <a:pt x="3418" y="0"/>
                  </a:lnTo>
                  <a:lnTo>
                    <a:pt x="3455" y="3"/>
                  </a:lnTo>
                  <a:lnTo>
                    <a:pt x="3491" y="12"/>
                  </a:lnTo>
                  <a:lnTo>
                    <a:pt x="3524" y="27"/>
                  </a:lnTo>
                  <a:lnTo>
                    <a:pt x="3555" y="45"/>
                  </a:lnTo>
                  <a:lnTo>
                    <a:pt x="3581" y="69"/>
                  </a:lnTo>
                  <a:lnTo>
                    <a:pt x="3605" y="95"/>
                  </a:lnTo>
                  <a:lnTo>
                    <a:pt x="3625" y="126"/>
                  </a:lnTo>
                  <a:lnTo>
                    <a:pt x="3638" y="159"/>
                  </a:lnTo>
                  <a:lnTo>
                    <a:pt x="3647" y="195"/>
                  </a:lnTo>
                  <a:lnTo>
                    <a:pt x="3650" y="233"/>
                  </a:lnTo>
                  <a:lnTo>
                    <a:pt x="3650" y="2147"/>
                  </a:lnTo>
                  <a:lnTo>
                    <a:pt x="3647" y="2184"/>
                  </a:lnTo>
                  <a:lnTo>
                    <a:pt x="3638" y="2221"/>
                  </a:lnTo>
                  <a:lnTo>
                    <a:pt x="3625" y="2254"/>
                  </a:lnTo>
                  <a:lnTo>
                    <a:pt x="3605" y="2284"/>
                  </a:lnTo>
                  <a:lnTo>
                    <a:pt x="3581" y="2312"/>
                  </a:lnTo>
                  <a:lnTo>
                    <a:pt x="3555" y="2335"/>
                  </a:lnTo>
                  <a:lnTo>
                    <a:pt x="3524" y="2354"/>
                  </a:lnTo>
                  <a:lnTo>
                    <a:pt x="3491" y="2368"/>
                  </a:lnTo>
                  <a:lnTo>
                    <a:pt x="3455" y="2377"/>
                  </a:lnTo>
                  <a:lnTo>
                    <a:pt x="3418" y="2379"/>
                  </a:lnTo>
                  <a:lnTo>
                    <a:pt x="232" y="2379"/>
                  </a:lnTo>
                  <a:lnTo>
                    <a:pt x="195" y="2377"/>
                  </a:lnTo>
                  <a:lnTo>
                    <a:pt x="159" y="2368"/>
                  </a:lnTo>
                  <a:lnTo>
                    <a:pt x="126" y="2354"/>
                  </a:lnTo>
                  <a:lnTo>
                    <a:pt x="95" y="2335"/>
                  </a:lnTo>
                  <a:lnTo>
                    <a:pt x="69" y="2312"/>
                  </a:lnTo>
                  <a:lnTo>
                    <a:pt x="45" y="2284"/>
                  </a:lnTo>
                  <a:lnTo>
                    <a:pt x="25" y="2254"/>
                  </a:lnTo>
                  <a:lnTo>
                    <a:pt x="12" y="2221"/>
                  </a:lnTo>
                  <a:lnTo>
                    <a:pt x="3" y="2184"/>
                  </a:lnTo>
                  <a:lnTo>
                    <a:pt x="0" y="2147"/>
                  </a:lnTo>
                  <a:lnTo>
                    <a:pt x="0" y="233"/>
                  </a:lnTo>
                  <a:lnTo>
                    <a:pt x="3" y="195"/>
                  </a:lnTo>
                  <a:lnTo>
                    <a:pt x="12" y="159"/>
                  </a:lnTo>
                  <a:lnTo>
                    <a:pt x="25" y="126"/>
                  </a:lnTo>
                  <a:lnTo>
                    <a:pt x="45" y="95"/>
                  </a:lnTo>
                  <a:lnTo>
                    <a:pt x="69" y="69"/>
                  </a:lnTo>
                  <a:lnTo>
                    <a:pt x="95" y="45"/>
                  </a:lnTo>
                  <a:lnTo>
                    <a:pt x="126" y="27"/>
                  </a:lnTo>
                  <a:lnTo>
                    <a:pt x="159" y="12"/>
                  </a:lnTo>
                  <a:lnTo>
                    <a:pt x="195" y="3"/>
                  </a:lnTo>
                  <a:lnTo>
                    <a:pt x="2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125" name="Freeform 209">
              <a:extLst>
                <a:ext uri="{FF2B5EF4-FFF2-40B4-BE49-F238E27FC236}">
                  <a16:creationId xmlns:a16="http://schemas.microsoft.com/office/drawing/2014/main" id="{0CEE1D23-879F-4BE0-901F-8F2107817F01}"/>
                </a:ext>
              </a:extLst>
            </p:cNvPr>
            <p:cNvSpPr>
              <a:spLocks/>
            </p:cNvSpPr>
            <p:nvPr/>
          </p:nvSpPr>
          <p:spPr bwMode="auto">
            <a:xfrm>
              <a:off x="6578600" y="3657600"/>
              <a:ext cx="157163" cy="25400"/>
            </a:xfrm>
            <a:custGeom>
              <a:avLst/>
              <a:gdLst>
                <a:gd name="T0" fmla="*/ 78 w 987"/>
                <a:gd name="T1" fmla="*/ 0 h 155"/>
                <a:gd name="T2" fmla="*/ 910 w 987"/>
                <a:gd name="T3" fmla="*/ 0 h 155"/>
                <a:gd name="T4" fmla="*/ 930 w 987"/>
                <a:gd name="T5" fmla="*/ 4 h 155"/>
                <a:gd name="T6" fmla="*/ 948 w 987"/>
                <a:gd name="T7" fmla="*/ 11 h 155"/>
                <a:gd name="T8" fmla="*/ 964 w 987"/>
                <a:gd name="T9" fmla="*/ 23 h 155"/>
                <a:gd name="T10" fmla="*/ 976 w 987"/>
                <a:gd name="T11" fmla="*/ 39 h 155"/>
                <a:gd name="T12" fmla="*/ 984 w 987"/>
                <a:gd name="T13" fmla="*/ 57 h 155"/>
                <a:gd name="T14" fmla="*/ 987 w 987"/>
                <a:gd name="T15" fmla="*/ 78 h 155"/>
                <a:gd name="T16" fmla="*/ 984 w 987"/>
                <a:gd name="T17" fmla="*/ 99 h 155"/>
                <a:gd name="T18" fmla="*/ 976 w 987"/>
                <a:gd name="T19" fmla="*/ 116 h 155"/>
                <a:gd name="T20" fmla="*/ 964 w 987"/>
                <a:gd name="T21" fmla="*/ 133 h 155"/>
                <a:gd name="T22" fmla="*/ 948 w 987"/>
                <a:gd name="T23" fmla="*/ 145 h 155"/>
                <a:gd name="T24" fmla="*/ 930 w 987"/>
                <a:gd name="T25" fmla="*/ 153 h 155"/>
                <a:gd name="T26" fmla="*/ 910 w 987"/>
                <a:gd name="T27" fmla="*/ 155 h 155"/>
                <a:gd name="T28" fmla="*/ 78 w 987"/>
                <a:gd name="T29" fmla="*/ 155 h 155"/>
                <a:gd name="T30" fmla="*/ 57 w 987"/>
                <a:gd name="T31" fmla="*/ 153 h 155"/>
                <a:gd name="T32" fmla="*/ 38 w 987"/>
                <a:gd name="T33" fmla="*/ 145 h 155"/>
                <a:gd name="T34" fmla="*/ 23 w 987"/>
                <a:gd name="T35" fmla="*/ 133 h 155"/>
                <a:gd name="T36" fmla="*/ 10 w 987"/>
                <a:gd name="T37" fmla="*/ 116 h 155"/>
                <a:gd name="T38" fmla="*/ 3 w 987"/>
                <a:gd name="T39" fmla="*/ 99 h 155"/>
                <a:gd name="T40" fmla="*/ 0 w 987"/>
                <a:gd name="T41" fmla="*/ 78 h 155"/>
                <a:gd name="T42" fmla="*/ 3 w 987"/>
                <a:gd name="T43" fmla="*/ 57 h 155"/>
                <a:gd name="T44" fmla="*/ 10 w 987"/>
                <a:gd name="T45" fmla="*/ 39 h 155"/>
                <a:gd name="T46" fmla="*/ 23 w 987"/>
                <a:gd name="T47" fmla="*/ 23 h 155"/>
                <a:gd name="T48" fmla="*/ 38 w 987"/>
                <a:gd name="T49" fmla="*/ 11 h 155"/>
                <a:gd name="T50" fmla="*/ 57 w 987"/>
                <a:gd name="T51" fmla="*/ 4 h 155"/>
                <a:gd name="T52" fmla="*/ 78 w 987"/>
                <a:gd name="T5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7" h="155">
                  <a:moveTo>
                    <a:pt x="78" y="0"/>
                  </a:moveTo>
                  <a:lnTo>
                    <a:pt x="910" y="0"/>
                  </a:lnTo>
                  <a:lnTo>
                    <a:pt x="930" y="4"/>
                  </a:lnTo>
                  <a:lnTo>
                    <a:pt x="948" y="11"/>
                  </a:lnTo>
                  <a:lnTo>
                    <a:pt x="964" y="23"/>
                  </a:lnTo>
                  <a:lnTo>
                    <a:pt x="976" y="39"/>
                  </a:lnTo>
                  <a:lnTo>
                    <a:pt x="984" y="57"/>
                  </a:lnTo>
                  <a:lnTo>
                    <a:pt x="987" y="78"/>
                  </a:lnTo>
                  <a:lnTo>
                    <a:pt x="984" y="99"/>
                  </a:lnTo>
                  <a:lnTo>
                    <a:pt x="976" y="116"/>
                  </a:lnTo>
                  <a:lnTo>
                    <a:pt x="964" y="133"/>
                  </a:lnTo>
                  <a:lnTo>
                    <a:pt x="948" y="145"/>
                  </a:lnTo>
                  <a:lnTo>
                    <a:pt x="930" y="153"/>
                  </a:lnTo>
                  <a:lnTo>
                    <a:pt x="910" y="155"/>
                  </a:lnTo>
                  <a:lnTo>
                    <a:pt x="78" y="155"/>
                  </a:lnTo>
                  <a:lnTo>
                    <a:pt x="57" y="153"/>
                  </a:lnTo>
                  <a:lnTo>
                    <a:pt x="38" y="145"/>
                  </a:lnTo>
                  <a:lnTo>
                    <a:pt x="23" y="133"/>
                  </a:lnTo>
                  <a:lnTo>
                    <a:pt x="10" y="116"/>
                  </a:lnTo>
                  <a:lnTo>
                    <a:pt x="3" y="99"/>
                  </a:lnTo>
                  <a:lnTo>
                    <a:pt x="0" y="78"/>
                  </a:lnTo>
                  <a:lnTo>
                    <a:pt x="3" y="57"/>
                  </a:lnTo>
                  <a:lnTo>
                    <a:pt x="10" y="39"/>
                  </a:lnTo>
                  <a:lnTo>
                    <a:pt x="23" y="23"/>
                  </a:lnTo>
                  <a:lnTo>
                    <a:pt x="38" y="11"/>
                  </a:lnTo>
                  <a:lnTo>
                    <a:pt x="57" y="4"/>
                  </a:lnTo>
                  <a:lnTo>
                    <a:pt x="7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126" name="Freeform 210">
              <a:extLst>
                <a:ext uri="{FF2B5EF4-FFF2-40B4-BE49-F238E27FC236}">
                  <a16:creationId xmlns:a16="http://schemas.microsoft.com/office/drawing/2014/main" id="{F83CF07D-A469-4DEC-B946-EBC1E0128A4C}"/>
                </a:ext>
              </a:extLst>
            </p:cNvPr>
            <p:cNvSpPr>
              <a:spLocks/>
            </p:cNvSpPr>
            <p:nvPr/>
          </p:nvSpPr>
          <p:spPr bwMode="auto">
            <a:xfrm>
              <a:off x="6578600" y="3725863"/>
              <a:ext cx="157163" cy="25400"/>
            </a:xfrm>
            <a:custGeom>
              <a:avLst/>
              <a:gdLst>
                <a:gd name="T0" fmla="*/ 78 w 987"/>
                <a:gd name="T1" fmla="*/ 0 h 155"/>
                <a:gd name="T2" fmla="*/ 910 w 987"/>
                <a:gd name="T3" fmla="*/ 0 h 155"/>
                <a:gd name="T4" fmla="*/ 930 w 987"/>
                <a:gd name="T5" fmla="*/ 2 h 155"/>
                <a:gd name="T6" fmla="*/ 948 w 987"/>
                <a:gd name="T7" fmla="*/ 10 h 155"/>
                <a:gd name="T8" fmla="*/ 964 w 987"/>
                <a:gd name="T9" fmla="*/ 22 h 155"/>
                <a:gd name="T10" fmla="*/ 976 w 987"/>
                <a:gd name="T11" fmla="*/ 37 h 155"/>
                <a:gd name="T12" fmla="*/ 984 w 987"/>
                <a:gd name="T13" fmla="*/ 56 h 155"/>
                <a:gd name="T14" fmla="*/ 987 w 987"/>
                <a:gd name="T15" fmla="*/ 77 h 155"/>
                <a:gd name="T16" fmla="*/ 984 w 987"/>
                <a:gd name="T17" fmla="*/ 97 h 155"/>
                <a:gd name="T18" fmla="*/ 976 w 987"/>
                <a:gd name="T19" fmla="*/ 116 h 155"/>
                <a:gd name="T20" fmla="*/ 964 w 987"/>
                <a:gd name="T21" fmla="*/ 131 h 155"/>
                <a:gd name="T22" fmla="*/ 948 w 987"/>
                <a:gd name="T23" fmla="*/ 143 h 155"/>
                <a:gd name="T24" fmla="*/ 930 w 987"/>
                <a:gd name="T25" fmla="*/ 151 h 155"/>
                <a:gd name="T26" fmla="*/ 910 w 987"/>
                <a:gd name="T27" fmla="*/ 155 h 155"/>
                <a:gd name="T28" fmla="*/ 78 w 987"/>
                <a:gd name="T29" fmla="*/ 155 h 155"/>
                <a:gd name="T30" fmla="*/ 57 w 987"/>
                <a:gd name="T31" fmla="*/ 151 h 155"/>
                <a:gd name="T32" fmla="*/ 38 w 987"/>
                <a:gd name="T33" fmla="*/ 143 h 155"/>
                <a:gd name="T34" fmla="*/ 23 w 987"/>
                <a:gd name="T35" fmla="*/ 131 h 155"/>
                <a:gd name="T36" fmla="*/ 10 w 987"/>
                <a:gd name="T37" fmla="*/ 116 h 155"/>
                <a:gd name="T38" fmla="*/ 3 w 987"/>
                <a:gd name="T39" fmla="*/ 97 h 155"/>
                <a:gd name="T40" fmla="*/ 0 w 987"/>
                <a:gd name="T41" fmla="*/ 77 h 155"/>
                <a:gd name="T42" fmla="*/ 3 w 987"/>
                <a:gd name="T43" fmla="*/ 56 h 155"/>
                <a:gd name="T44" fmla="*/ 10 w 987"/>
                <a:gd name="T45" fmla="*/ 37 h 155"/>
                <a:gd name="T46" fmla="*/ 23 w 987"/>
                <a:gd name="T47" fmla="*/ 22 h 155"/>
                <a:gd name="T48" fmla="*/ 38 w 987"/>
                <a:gd name="T49" fmla="*/ 10 h 155"/>
                <a:gd name="T50" fmla="*/ 57 w 987"/>
                <a:gd name="T51" fmla="*/ 2 h 155"/>
                <a:gd name="T52" fmla="*/ 78 w 987"/>
                <a:gd name="T5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7" h="155">
                  <a:moveTo>
                    <a:pt x="78" y="0"/>
                  </a:moveTo>
                  <a:lnTo>
                    <a:pt x="910" y="0"/>
                  </a:lnTo>
                  <a:lnTo>
                    <a:pt x="930" y="2"/>
                  </a:lnTo>
                  <a:lnTo>
                    <a:pt x="948" y="10"/>
                  </a:lnTo>
                  <a:lnTo>
                    <a:pt x="964" y="22"/>
                  </a:lnTo>
                  <a:lnTo>
                    <a:pt x="976" y="37"/>
                  </a:lnTo>
                  <a:lnTo>
                    <a:pt x="984" y="56"/>
                  </a:lnTo>
                  <a:lnTo>
                    <a:pt x="987" y="77"/>
                  </a:lnTo>
                  <a:lnTo>
                    <a:pt x="984" y="97"/>
                  </a:lnTo>
                  <a:lnTo>
                    <a:pt x="976" y="116"/>
                  </a:lnTo>
                  <a:lnTo>
                    <a:pt x="964" y="131"/>
                  </a:lnTo>
                  <a:lnTo>
                    <a:pt x="948" y="143"/>
                  </a:lnTo>
                  <a:lnTo>
                    <a:pt x="930" y="151"/>
                  </a:lnTo>
                  <a:lnTo>
                    <a:pt x="910" y="155"/>
                  </a:lnTo>
                  <a:lnTo>
                    <a:pt x="78" y="155"/>
                  </a:lnTo>
                  <a:lnTo>
                    <a:pt x="57" y="151"/>
                  </a:lnTo>
                  <a:lnTo>
                    <a:pt x="38" y="143"/>
                  </a:lnTo>
                  <a:lnTo>
                    <a:pt x="23" y="131"/>
                  </a:lnTo>
                  <a:lnTo>
                    <a:pt x="10" y="116"/>
                  </a:lnTo>
                  <a:lnTo>
                    <a:pt x="3" y="97"/>
                  </a:lnTo>
                  <a:lnTo>
                    <a:pt x="0" y="77"/>
                  </a:lnTo>
                  <a:lnTo>
                    <a:pt x="3" y="56"/>
                  </a:lnTo>
                  <a:lnTo>
                    <a:pt x="10" y="37"/>
                  </a:lnTo>
                  <a:lnTo>
                    <a:pt x="23" y="22"/>
                  </a:lnTo>
                  <a:lnTo>
                    <a:pt x="38" y="10"/>
                  </a:lnTo>
                  <a:lnTo>
                    <a:pt x="57" y="2"/>
                  </a:lnTo>
                  <a:lnTo>
                    <a:pt x="7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127" name="Freeform 211">
              <a:extLst>
                <a:ext uri="{FF2B5EF4-FFF2-40B4-BE49-F238E27FC236}">
                  <a16:creationId xmlns:a16="http://schemas.microsoft.com/office/drawing/2014/main" id="{58C87E59-11B8-4122-AF55-CA345FCB883D}"/>
                </a:ext>
              </a:extLst>
            </p:cNvPr>
            <p:cNvSpPr>
              <a:spLocks/>
            </p:cNvSpPr>
            <p:nvPr/>
          </p:nvSpPr>
          <p:spPr bwMode="auto">
            <a:xfrm>
              <a:off x="6578600" y="3795713"/>
              <a:ext cx="157163" cy="23813"/>
            </a:xfrm>
            <a:custGeom>
              <a:avLst/>
              <a:gdLst>
                <a:gd name="T0" fmla="*/ 78 w 987"/>
                <a:gd name="T1" fmla="*/ 0 h 155"/>
                <a:gd name="T2" fmla="*/ 910 w 987"/>
                <a:gd name="T3" fmla="*/ 0 h 155"/>
                <a:gd name="T4" fmla="*/ 930 w 987"/>
                <a:gd name="T5" fmla="*/ 2 h 155"/>
                <a:gd name="T6" fmla="*/ 948 w 987"/>
                <a:gd name="T7" fmla="*/ 10 h 155"/>
                <a:gd name="T8" fmla="*/ 964 w 987"/>
                <a:gd name="T9" fmla="*/ 22 h 155"/>
                <a:gd name="T10" fmla="*/ 976 w 987"/>
                <a:gd name="T11" fmla="*/ 38 h 155"/>
                <a:gd name="T12" fmla="*/ 984 w 987"/>
                <a:gd name="T13" fmla="*/ 57 h 155"/>
                <a:gd name="T14" fmla="*/ 987 w 987"/>
                <a:gd name="T15" fmla="*/ 78 h 155"/>
                <a:gd name="T16" fmla="*/ 984 w 987"/>
                <a:gd name="T17" fmla="*/ 97 h 155"/>
                <a:gd name="T18" fmla="*/ 976 w 987"/>
                <a:gd name="T19" fmla="*/ 116 h 155"/>
                <a:gd name="T20" fmla="*/ 964 w 987"/>
                <a:gd name="T21" fmla="*/ 132 h 155"/>
                <a:gd name="T22" fmla="*/ 948 w 987"/>
                <a:gd name="T23" fmla="*/ 144 h 155"/>
                <a:gd name="T24" fmla="*/ 930 w 987"/>
                <a:gd name="T25" fmla="*/ 152 h 155"/>
                <a:gd name="T26" fmla="*/ 910 w 987"/>
                <a:gd name="T27" fmla="*/ 155 h 155"/>
                <a:gd name="T28" fmla="*/ 78 w 987"/>
                <a:gd name="T29" fmla="*/ 155 h 155"/>
                <a:gd name="T30" fmla="*/ 57 w 987"/>
                <a:gd name="T31" fmla="*/ 152 h 155"/>
                <a:gd name="T32" fmla="*/ 38 w 987"/>
                <a:gd name="T33" fmla="*/ 144 h 155"/>
                <a:gd name="T34" fmla="*/ 23 w 987"/>
                <a:gd name="T35" fmla="*/ 132 h 155"/>
                <a:gd name="T36" fmla="*/ 10 w 987"/>
                <a:gd name="T37" fmla="*/ 116 h 155"/>
                <a:gd name="T38" fmla="*/ 3 w 987"/>
                <a:gd name="T39" fmla="*/ 97 h 155"/>
                <a:gd name="T40" fmla="*/ 0 w 987"/>
                <a:gd name="T41" fmla="*/ 78 h 155"/>
                <a:gd name="T42" fmla="*/ 3 w 987"/>
                <a:gd name="T43" fmla="*/ 57 h 155"/>
                <a:gd name="T44" fmla="*/ 10 w 987"/>
                <a:gd name="T45" fmla="*/ 38 h 155"/>
                <a:gd name="T46" fmla="*/ 23 w 987"/>
                <a:gd name="T47" fmla="*/ 22 h 155"/>
                <a:gd name="T48" fmla="*/ 38 w 987"/>
                <a:gd name="T49" fmla="*/ 10 h 155"/>
                <a:gd name="T50" fmla="*/ 57 w 987"/>
                <a:gd name="T51" fmla="*/ 2 h 155"/>
                <a:gd name="T52" fmla="*/ 78 w 987"/>
                <a:gd name="T5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7" h="155">
                  <a:moveTo>
                    <a:pt x="78" y="0"/>
                  </a:moveTo>
                  <a:lnTo>
                    <a:pt x="910" y="0"/>
                  </a:lnTo>
                  <a:lnTo>
                    <a:pt x="930" y="2"/>
                  </a:lnTo>
                  <a:lnTo>
                    <a:pt x="948" y="10"/>
                  </a:lnTo>
                  <a:lnTo>
                    <a:pt x="964" y="22"/>
                  </a:lnTo>
                  <a:lnTo>
                    <a:pt x="976" y="38"/>
                  </a:lnTo>
                  <a:lnTo>
                    <a:pt x="984" y="57"/>
                  </a:lnTo>
                  <a:lnTo>
                    <a:pt x="987" y="78"/>
                  </a:lnTo>
                  <a:lnTo>
                    <a:pt x="984" y="97"/>
                  </a:lnTo>
                  <a:lnTo>
                    <a:pt x="976" y="116"/>
                  </a:lnTo>
                  <a:lnTo>
                    <a:pt x="964" y="132"/>
                  </a:lnTo>
                  <a:lnTo>
                    <a:pt x="948" y="144"/>
                  </a:lnTo>
                  <a:lnTo>
                    <a:pt x="930" y="152"/>
                  </a:lnTo>
                  <a:lnTo>
                    <a:pt x="910" y="155"/>
                  </a:lnTo>
                  <a:lnTo>
                    <a:pt x="78" y="155"/>
                  </a:lnTo>
                  <a:lnTo>
                    <a:pt x="57" y="152"/>
                  </a:lnTo>
                  <a:lnTo>
                    <a:pt x="38" y="144"/>
                  </a:lnTo>
                  <a:lnTo>
                    <a:pt x="23" y="132"/>
                  </a:lnTo>
                  <a:lnTo>
                    <a:pt x="10" y="116"/>
                  </a:lnTo>
                  <a:lnTo>
                    <a:pt x="3" y="97"/>
                  </a:lnTo>
                  <a:lnTo>
                    <a:pt x="0" y="78"/>
                  </a:lnTo>
                  <a:lnTo>
                    <a:pt x="3" y="57"/>
                  </a:lnTo>
                  <a:lnTo>
                    <a:pt x="10" y="38"/>
                  </a:lnTo>
                  <a:lnTo>
                    <a:pt x="23" y="22"/>
                  </a:lnTo>
                  <a:lnTo>
                    <a:pt x="38" y="10"/>
                  </a:lnTo>
                  <a:lnTo>
                    <a:pt x="57" y="2"/>
                  </a:lnTo>
                  <a:lnTo>
                    <a:pt x="7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128" name="Freeform 212">
              <a:extLst>
                <a:ext uri="{FF2B5EF4-FFF2-40B4-BE49-F238E27FC236}">
                  <a16:creationId xmlns:a16="http://schemas.microsoft.com/office/drawing/2014/main" id="{531F239B-2AC5-4529-8C42-BCAB67275D30}"/>
                </a:ext>
              </a:extLst>
            </p:cNvPr>
            <p:cNvSpPr>
              <a:spLocks noEditPoints="1"/>
            </p:cNvSpPr>
            <p:nvPr/>
          </p:nvSpPr>
          <p:spPr bwMode="auto">
            <a:xfrm>
              <a:off x="6308725" y="3603625"/>
              <a:ext cx="207963" cy="274638"/>
            </a:xfrm>
            <a:custGeom>
              <a:avLst/>
              <a:gdLst>
                <a:gd name="T0" fmla="*/ 284 w 1304"/>
                <a:gd name="T1" fmla="*/ 1236 h 1733"/>
                <a:gd name="T2" fmla="*/ 150 w 1304"/>
                <a:gd name="T3" fmla="*/ 1325 h 1733"/>
                <a:gd name="T4" fmla="*/ 1161 w 1304"/>
                <a:gd name="T5" fmla="*/ 1352 h 1733"/>
                <a:gd name="T6" fmla="*/ 1048 w 1304"/>
                <a:gd name="T7" fmla="*/ 1239 h 1733"/>
                <a:gd name="T8" fmla="*/ 981 w 1304"/>
                <a:gd name="T9" fmla="*/ 1234 h 1733"/>
                <a:gd name="T10" fmla="*/ 817 w 1304"/>
                <a:gd name="T11" fmla="*/ 1422 h 1733"/>
                <a:gd name="T12" fmla="*/ 564 w 1304"/>
                <a:gd name="T13" fmla="*/ 1453 h 1733"/>
                <a:gd name="T14" fmla="*/ 360 w 1304"/>
                <a:gd name="T15" fmla="*/ 1309 h 1733"/>
                <a:gd name="T16" fmla="*/ 519 w 1304"/>
                <a:gd name="T17" fmla="*/ 1127 h 1733"/>
                <a:gd name="T18" fmla="*/ 529 w 1304"/>
                <a:gd name="T19" fmla="*/ 1286 h 1733"/>
                <a:gd name="T20" fmla="*/ 716 w 1304"/>
                <a:gd name="T21" fmla="*/ 1314 h 1733"/>
                <a:gd name="T22" fmla="*/ 850 w 1304"/>
                <a:gd name="T23" fmla="*/ 1185 h 1733"/>
                <a:gd name="T24" fmla="*/ 685 w 1304"/>
                <a:gd name="T25" fmla="*/ 1018 h 1733"/>
                <a:gd name="T26" fmla="*/ 747 w 1304"/>
                <a:gd name="T27" fmla="*/ 551 h 1733"/>
                <a:gd name="T28" fmla="*/ 571 w 1304"/>
                <a:gd name="T29" fmla="*/ 608 h 1733"/>
                <a:gd name="T30" fmla="*/ 459 w 1304"/>
                <a:gd name="T31" fmla="*/ 636 h 1733"/>
                <a:gd name="T32" fmla="*/ 529 w 1304"/>
                <a:gd name="T33" fmla="*/ 830 h 1733"/>
                <a:gd name="T34" fmla="*/ 715 w 1304"/>
                <a:gd name="T35" fmla="*/ 866 h 1733"/>
                <a:gd name="T36" fmla="*/ 859 w 1304"/>
                <a:gd name="T37" fmla="*/ 694 h 1733"/>
                <a:gd name="T38" fmla="*/ 795 w 1304"/>
                <a:gd name="T39" fmla="*/ 497 h 1733"/>
                <a:gd name="T40" fmla="*/ 492 w 1304"/>
                <a:gd name="T41" fmla="*/ 169 h 1733"/>
                <a:gd name="T42" fmla="*/ 346 w 1304"/>
                <a:gd name="T43" fmla="*/ 361 h 1733"/>
                <a:gd name="T44" fmla="*/ 334 w 1304"/>
                <a:gd name="T45" fmla="*/ 552 h 1733"/>
                <a:gd name="T46" fmla="*/ 557 w 1304"/>
                <a:gd name="T47" fmla="*/ 468 h 1733"/>
                <a:gd name="T48" fmla="*/ 680 w 1304"/>
                <a:gd name="T49" fmla="*/ 417 h 1733"/>
                <a:gd name="T50" fmla="*/ 755 w 1304"/>
                <a:gd name="T51" fmla="*/ 331 h 1733"/>
                <a:gd name="T52" fmla="*/ 935 w 1304"/>
                <a:gd name="T53" fmla="*/ 437 h 1733"/>
                <a:gd name="T54" fmla="*/ 978 w 1304"/>
                <a:gd name="T55" fmla="*/ 374 h 1733"/>
                <a:gd name="T56" fmla="*/ 851 w 1304"/>
                <a:gd name="T57" fmla="*/ 196 h 1733"/>
                <a:gd name="T58" fmla="*/ 735 w 1304"/>
                <a:gd name="T59" fmla="*/ 170 h 1733"/>
                <a:gd name="T60" fmla="*/ 657 w 1304"/>
                <a:gd name="T61" fmla="*/ 146 h 1733"/>
                <a:gd name="T62" fmla="*/ 667 w 1304"/>
                <a:gd name="T63" fmla="*/ 6 h 1733"/>
                <a:gd name="T64" fmla="*/ 803 w 1304"/>
                <a:gd name="T65" fmla="*/ 34 h 1733"/>
                <a:gd name="T66" fmla="*/ 1032 w 1304"/>
                <a:gd name="T67" fmla="*/ 172 h 1733"/>
                <a:gd name="T68" fmla="*/ 1130 w 1304"/>
                <a:gd name="T69" fmla="*/ 453 h 1733"/>
                <a:gd name="T70" fmla="*/ 1060 w 1304"/>
                <a:gd name="T71" fmla="*/ 720 h 1733"/>
                <a:gd name="T72" fmla="*/ 973 w 1304"/>
                <a:gd name="T73" fmla="*/ 785 h 1733"/>
                <a:gd name="T74" fmla="*/ 856 w 1304"/>
                <a:gd name="T75" fmla="*/ 980 h 1733"/>
                <a:gd name="T76" fmla="*/ 951 w 1304"/>
                <a:gd name="T77" fmla="*/ 1081 h 1733"/>
                <a:gd name="T78" fmla="*/ 1026 w 1304"/>
                <a:gd name="T79" fmla="*/ 1098 h 1733"/>
                <a:gd name="T80" fmla="*/ 1209 w 1304"/>
                <a:gd name="T81" fmla="*/ 1169 h 1733"/>
                <a:gd name="T82" fmla="*/ 1304 w 1304"/>
                <a:gd name="T83" fmla="*/ 1381 h 1733"/>
                <a:gd name="T84" fmla="*/ 1252 w 1304"/>
                <a:gd name="T85" fmla="*/ 1731 h 1733"/>
                <a:gd name="T86" fmla="*/ 8 w 1304"/>
                <a:gd name="T87" fmla="*/ 1699 h 1733"/>
                <a:gd name="T88" fmla="*/ 25 w 1304"/>
                <a:gd name="T89" fmla="*/ 1263 h 1733"/>
                <a:gd name="T90" fmla="*/ 194 w 1304"/>
                <a:gd name="T91" fmla="*/ 1111 h 1733"/>
                <a:gd name="T92" fmla="*/ 305 w 1304"/>
                <a:gd name="T93" fmla="*/ 1094 h 1733"/>
                <a:gd name="T94" fmla="*/ 403 w 1304"/>
                <a:gd name="T95" fmla="*/ 1046 h 1733"/>
                <a:gd name="T96" fmla="*/ 392 w 1304"/>
                <a:gd name="T97" fmla="*/ 885 h 1733"/>
                <a:gd name="T98" fmla="*/ 263 w 1304"/>
                <a:gd name="T99" fmla="*/ 750 h 1733"/>
                <a:gd name="T100" fmla="*/ 191 w 1304"/>
                <a:gd name="T101" fmla="*/ 536 h 1733"/>
                <a:gd name="T102" fmla="*/ 242 w 1304"/>
                <a:gd name="T103" fmla="*/ 246 h 1733"/>
                <a:gd name="T104" fmla="*/ 450 w 1304"/>
                <a:gd name="T105" fmla="*/ 34 h 1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4" h="1733">
                  <a:moveTo>
                    <a:pt x="321" y="1234"/>
                  </a:moveTo>
                  <a:lnTo>
                    <a:pt x="314" y="1235"/>
                  </a:lnTo>
                  <a:lnTo>
                    <a:pt x="304" y="1235"/>
                  </a:lnTo>
                  <a:lnTo>
                    <a:pt x="295" y="1236"/>
                  </a:lnTo>
                  <a:lnTo>
                    <a:pt x="287" y="1236"/>
                  </a:lnTo>
                  <a:lnTo>
                    <a:pt x="284" y="1236"/>
                  </a:lnTo>
                  <a:lnTo>
                    <a:pt x="254" y="1239"/>
                  </a:lnTo>
                  <a:lnTo>
                    <a:pt x="227" y="1248"/>
                  </a:lnTo>
                  <a:lnTo>
                    <a:pt x="203" y="1261"/>
                  </a:lnTo>
                  <a:lnTo>
                    <a:pt x="181" y="1279"/>
                  </a:lnTo>
                  <a:lnTo>
                    <a:pt x="163" y="1300"/>
                  </a:lnTo>
                  <a:lnTo>
                    <a:pt x="150" y="1325"/>
                  </a:lnTo>
                  <a:lnTo>
                    <a:pt x="141" y="1352"/>
                  </a:lnTo>
                  <a:lnTo>
                    <a:pt x="139" y="1381"/>
                  </a:lnTo>
                  <a:lnTo>
                    <a:pt x="139" y="1594"/>
                  </a:lnTo>
                  <a:lnTo>
                    <a:pt x="1163" y="1594"/>
                  </a:lnTo>
                  <a:lnTo>
                    <a:pt x="1163" y="1381"/>
                  </a:lnTo>
                  <a:lnTo>
                    <a:pt x="1161" y="1352"/>
                  </a:lnTo>
                  <a:lnTo>
                    <a:pt x="1152" y="1325"/>
                  </a:lnTo>
                  <a:lnTo>
                    <a:pt x="1139" y="1300"/>
                  </a:lnTo>
                  <a:lnTo>
                    <a:pt x="1121" y="1279"/>
                  </a:lnTo>
                  <a:lnTo>
                    <a:pt x="1100" y="1261"/>
                  </a:lnTo>
                  <a:lnTo>
                    <a:pt x="1075" y="1248"/>
                  </a:lnTo>
                  <a:lnTo>
                    <a:pt x="1048" y="1239"/>
                  </a:lnTo>
                  <a:lnTo>
                    <a:pt x="1018" y="1236"/>
                  </a:lnTo>
                  <a:lnTo>
                    <a:pt x="1015" y="1236"/>
                  </a:lnTo>
                  <a:lnTo>
                    <a:pt x="1008" y="1236"/>
                  </a:lnTo>
                  <a:lnTo>
                    <a:pt x="998" y="1235"/>
                  </a:lnTo>
                  <a:lnTo>
                    <a:pt x="988" y="1235"/>
                  </a:lnTo>
                  <a:lnTo>
                    <a:pt x="981" y="1234"/>
                  </a:lnTo>
                  <a:lnTo>
                    <a:pt x="963" y="1272"/>
                  </a:lnTo>
                  <a:lnTo>
                    <a:pt x="942" y="1309"/>
                  </a:lnTo>
                  <a:lnTo>
                    <a:pt x="915" y="1343"/>
                  </a:lnTo>
                  <a:lnTo>
                    <a:pt x="887" y="1373"/>
                  </a:lnTo>
                  <a:lnTo>
                    <a:pt x="853" y="1399"/>
                  </a:lnTo>
                  <a:lnTo>
                    <a:pt x="817" y="1422"/>
                  </a:lnTo>
                  <a:lnTo>
                    <a:pt x="779" y="1439"/>
                  </a:lnTo>
                  <a:lnTo>
                    <a:pt x="738" y="1453"/>
                  </a:lnTo>
                  <a:lnTo>
                    <a:pt x="695" y="1461"/>
                  </a:lnTo>
                  <a:lnTo>
                    <a:pt x="651" y="1464"/>
                  </a:lnTo>
                  <a:lnTo>
                    <a:pt x="607" y="1461"/>
                  </a:lnTo>
                  <a:lnTo>
                    <a:pt x="564" y="1453"/>
                  </a:lnTo>
                  <a:lnTo>
                    <a:pt x="524" y="1439"/>
                  </a:lnTo>
                  <a:lnTo>
                    <a:pt x="485" y="1422"/>
                  </a:lnTo>
                  <a:lnTo>
                    <a:pt x="449" y="1399"/>
                  </a:lnTo>
                  <a:lnTo>
                    <a:pt x="415" y="1373"/>
                  </a:lnTo>
                  <a:lnTo>
                    <a:pt x="387" y="1343"/>
                  </a:lnTo>
                  <a:lnTo>
                    <a:pt x="360" y="1309"/>
                  </a:lnTo>
                  <a:lnTo>
                    <a:pt x="339" y="1272"/>
                  </a:lnTo>
                  <a:lnTo>
                    <a:pt x="321" y="1234"/>
                  </a:lnTo>
                  <a:close/>
                  <a:moveTo>
                    <a:pt x="584" y="1012"/>
                  </a:moveTo>
                  <a:lnTo>
                    <a:pt x="567" y="1053"/>
                  </a:lnTo>
                  <a:lnTo>
                    <a:pt x="546" y="1092"/>
                  </a:lnTo>
                  <a:lnTo>
                    <a:pt x="519" y="1127"/>
                  </a:lnTo>
                  <a:lnTo>
                    <a:pt x="487" y="1158"/>
                  </a:lnTo>
                  <a:lnTo>
                    <a:pt x="452" y="1185"/>
                  </a:lnTo>
                  <a:lnTo>
                    <a:pt x="465" y="1215"/>
                  </a:lnTo>
                  <a:lnTo>
                    <a:pt x="483" y="1241"/>
                  </a:lnTo>
                  <a:lnTo>
                    <a:pt x="504" y="1265"/>
                  </a:lnTo>
                  <a:lnTo>
                    <a:pt x="529" y="1286"/>
                  </a:lnTo>
                  <a:lnTo>
                    <a:pt x="556" y="1302"/>
                  </a:lnTo>
                  <a:lnTo>
                    <a:pt x="586" y="1314"/>
                  </a:lnTo>
                  <a:lnTo>
                    <a:pt x="618" y="1322"/>
                  </a:lnTo>
                  <a:lnTo>
                    <a:pt x="651" y="1324"/>
                  </a:lnTo>
                  <a:lnTo>
                    <a:pt x="684" y="1322"/>
                  </a:lnTo>
                  <a:lnTo>
                    <a:pt x="716" y="1314"/>
                  </a:lnTo>
                  <a:lnTo>
                    <a:pt x="746" y="1302"/>
                  </a:lnTo>
                  <a:lnTo>
                    <a:pt x="773" y="1286"/>
                  </a:lnTo>
                  <a:lnTo>
                    <a:pt x="798" y="1265"/>
                  </a:lnTo>
                  <a:lnTo>
                    <a:pt x="819" y="1241"/>
                  </a:lnTo>
                  <a:lnTo>
                    <a:pt x="837" y="1215"/>
                  </a:lnTo>
                  <a:lnTo>
                    <a:pt x="850" y="1185"/>
                  </a:lnTo>
                  <a:lnTo>
                    <a:pt x="815" y="1158"/>
                  </a:lnTo>
                  <a:lnTo>
                    <a:pt x="784" y="1127"/>
                  </a:lnTo>
                  <a:lnTo>
                    <a:pt x="756" y="1092"/>
                  </a:lnTo>
                  <a:lnTo>
                    <a:pt x="735" y="1053"/>
                  </a:lnTo>
                  <a:lnTo>
                    <a:pt x="719" y="1012"/>
                  </a:lnTo>
                  <a:lnTo>
                    <a:pt x="685" y="1018"/>
                  </a:lnTo>
                  <a:lnTo>
                    <a:pt x="651" y="1020"/>
                  </a:lnTo>
                  <a:lnTo>
                    <a:pt x="617" y="1018"/>
                  </a:lnTo>
                  <a:lnTo>
                    <a:pt x="584" y="1012"/>
                  </a:lnTo>
                  <a:close/>
                  <a:moveTo>
                    <a:pt x="795" y="497"/>
                  </a:moveTo>
                  <a:lnTo>
                    <a:pt x="774" y="526"/>
                  </a:lnTo>
                  <a:lnTo>
                    <a:pt x="747" y="551"/>
                  </a:lnTo>
                  <a:lnTo>
                    <a:pt x="719" y="572"/>
                  </a:lnTo>
                  <a:lnTo>
                    <a:pt x="686" y="588"/>
                  </a:lnTo>
                  <a:lnTo>
                    <a:pt x="652" y="600"/>
                  </a:lnTo>
                  <a:lnTo>
                    <a:pt x="616" y="606"/>
                  </a:lnTo>
                  <a:lnTo>
                    <a:pt x="577" y="608"/>
                  </a:lnTo>
                  <a:lnTo>
                    <a:pt x="571" y="608"/>
                  </a:lnTo>
                  <a:lnTo>
                    <a:pt x="560" y="609"/>
                  </a:lnTo>
                  <a:lnTo>
                    <a:pt x="544" y="610"/>
                  </a:lnTo>
                  <a:lnTo>
                    <a:pt x="526" y="612"/>
                  </a:lnTo>
                  <a:lnTo>
                    <a:pt x="506" y="616"/>
                  </a:lnTo>
                  <a:lnTo>
                    <a:pt x="487" y="622"/>
                  </a:lnTo>
                  <a:lnTo>
                    <a:pt x="459" y="636"/>
                  </a:lnTo>
                  <a:lnTo>
                    <a:pt x="431" y="654"/>
                  </a:lnTo>
                  <a:lnTo>
                    <a:pt x="443" y="696"/>
                  </a:lnTo>
                  <a:lnTo>
                    <a:pt x="461" y="736"/>
                  </a:lnTo>
                  <a:lnTo>
                    <a:pt x="481" y="771"/>
                  </a:lnTo>
                  <a:lnTo>
                    <a:pt x="504" y="803"/>
                  </a:lnTo>
                  <a:lnTo>
                    <a:pt x="529" y="830"/>
                  </a:lnTo>
                  <a:lnTo>
                    <a:pt x="557" y="851"/>
                  </a:lnTo>
                  <a:lnTo>
                    <a:pt x="587" y="867"/>
                  </a:lnTo>
                  <a:lnTo>
                    <a:pt x="619" y="877"/>
                  </a:lnTo>
                  <a:lnTo>
                    <a:pt x="651" y="881"/>
                  </a:lnTo>
                  <a:lnTo>
                    <a:pt x="683" y="877"/>
                  </a:lnTo>
                  <a:lnTo>
                    <a:pt x="715" y="866"/>
                  </a:lnTo>
                  <a:lnTo>
                    <a:pt x="745" y="851"/>
                  </a:lnTo>
                  <a:lnTo>
                    <a:pt x="773" y="829"/>
                  </a:lnTo>
                  <a:lnTo>
                    <a:pt x="799" y="801"/>
                  </a:lnTo>
                  <a:lnTo>
                    <a:pt x="823" y="769"/>
                  </a:lnTo>
                  <a:lnTo>
                    <a:pt x="842" y="734"/>
                  </a:lnTo>
                  <a:lnTo>
                    <a:pt x="859" y="694"/>
                  </a:lnTo>
                  <a:lnTo>
                    <a:pt x="872" y="651"/>
                  </a:lnTo>
                  <a:lnTo>
                    <a:pt x="880" y="605"/>
                  </a:lnTo>
                  <a:lnTo>
                    <a:pt x="863" y="573"/>
                  </a:lnTo>
                  <a:lnTo>
                    <a:pt x="844" y="545"/>
                  </a:lnTo>
                  <a:lnTo>
                    <a:pt x="820" y="519"/>
                  </a:lnTo>
                  <a:lnTo>
                    <a:pt x="795" y="497"/>
                  </a:lnTo>
                  <a:close/>
                  <a:moveTo>
                    <a:pt x="607" y="140"/>
                  </a:moveTo>
                  <a:lnTo>
                    <a:pt x="597" y="140"/>
                  </a:lnTo>
                  <a:lnTo>
                    <a:pt x="594" y="140"/>
                  </a:lnTo>
                  <a:lnTo>
                    <a:pt x="558" y="143"/>
                  </a:lnTo>
                  <a:lnTo>
                    <a:pt x="524" y="153"/>
                  </a:lnTo>
                  <a:lnTo>
                    <a:pt x="492" y="169"/>
                  </a:lnTo>
                  <a:lnTo>
                    <a:pt x="461" y="188"/>
                  </a:lnTo>
                  <a:lnTo>
                    <a:pt x="432" y="214"/>
                  </a:lnTo>
                  <a:lnTo>
                    <a:pt x="406" y="244"/>
                  </a:lnTo>
                  <a:lnTo>
                    <a:pt x="381" y="280"/>
                  </a:lnTo>
                  <a:lnTo>
                    <a:pt x="361" y="319"/>
                  </a:lnTo>
                  <a:lnTo>
                    <a:pt x="346" y="361"/>
                  </a:lnTo>
                  <a:lnTo>
                    <a:pt x="336" y="406"/>
                  </a:lnTo>
                  <a:lnTo>
                    <a:pt x="329" y="453"/>
                  </a:lnTo>
                  <a:lnTo>
                    <a:pt x="328" y="500"/>
                  </a:lnTo>
                  <a:lnTo>
                    <a:pt x="330" y="524"/>
                  </a:lnTo>
                  <a:lnTo>
                    <a:pt x="333" y="546"/>
                  </a:lnTo>
                  <a:lnTo>
                    <a:pt x="334" y="552"/>
                  </a:lnTo>
                  <a:lnTo>
                    <a:pt x="367" y="528"/>
                  </a:lnTo>
                  <a:lnTo>
                    <a:pt x="401" y="508"/>
                  </a:lnTo>
                  <a:lnTo>
                    <a:pt x="439" y="491"/>
                  </a:lnTo>
                  <a:lnTo>
                    <a:pt x="477" y="479"/>
                  </a:lnTo>
                  <a:lnTo>
                    <a:pt x="517" y="472"/>
                  </a:lnTo>
                  <a:lnTo>
                    <a:pt x="557" y="468"/>
                  </a:lnTo>
                  <a:lnTo>
                    <a:pt x="583" y="468"/>
                  </a:lnTo>
                  <a:lnTo>
                    <a:pt x="607" y="467"/>
                  </a:lnTo>
                  <a:lnTo>
                    <a:pt x="630" y="460"/>
                  </a:lnTo>
                  <a:lnTo>
                    <a:pt x="650" y="451"/>
                  </a:lnTo>
                  <a:lnTo>
                    <a:pt x="667" y="436"/>
                  </a:lnTo>
                  <a:lnTo>
                    <a:pt x="680" y="417"/>
                  </a:lnTo>
                  <a:lnTo>
                    <a:pt x="691" y="397"/>
                  </a:lnTo>
                  <a:lnTo>
                    <a:pt x="700" y="375"/>
                  </a:lnTo>
                  <a:lnTo>
                    <a:pt x="709" y="359"/>
                  </a:lnTo>
                  <a:lnTo>
                    <a:pt x="721" y="345"/>
                  </a:lnTo>
                  <a:lnTo>
                    <a:pt x="737" y="336"/>
                  </a:lnTo>
                  <a:lnTo>
                    <a:pt x="755" y="331"/>
                  </a:lnTo>
                  <a:lnTo>
                    <a:pt x="774" y="331"/>
                  </a:lnTo>
                  <a:lnTo>
                    <a:pt x="792" y="336"/>
                  </a:lnTo>
                  <a:lnTo>
                    <a:pt x="831" y="354"/>
                  </a:lnTo>
                  <a:lnTo>
                    <a:pt x="869" y="379"/>
                  </a:lnTo>
                  <a:lnTo>
                    <a:pt x="903" y="406"/>
                  </a:lnTo>
                  <a:lnTo>
                    <a:pt x="935" y="437"/>
                  </a:lnTo>
                  <a:lnTo>
                    <a:pt x="963" y="473"/>
                  </a:lnTo>
                  <a:lnTo>
                    <a:pt x="988" y="510"/>
                  </a:lnTo>
                  <a:lnTo>
                    <a:pt x="991" y="484"/>
                  </a:lnTo>
                  <a:lnTo>
                    <a:pt x="991" y="457"/>
                  </a:lnTo>
                  <a:lnTo>
                    <a:pt x="986" y="415"/>
                  </a:lnTo>
                  <a:lnTo>
                    <a:pt x="978" y="374"/>
                  </a:lnTo>
                  <a:lnTo>
                    <a:pt x="965" y="337"/>
                  </a:lnTo>
                  <a:lnTo>
                    <a:pt x="949" y="301"/>
                  </a:lnTo>
                  <a:lnTo>
                    <a:pt x="929" y="269"/>
                  </a:lnTo>
                  <a:lnTo>
                    <a:pt x="905" y="240"/>
                  </a:lnTo>
                  <a:lnTo>
                    <a:pt x="879" y="216"/>
                  </a:lnTo>
                  <a:lnTo>
                    <a:pt x="851" y="196"/>
                  </a:lnTo>
                  <a:lnTo>
                    <a:pt x="820" y="182"/>
                  </a:lnTo>
                  <a:lnTo>
                    <a:pt x="788" y="172"/>
                  </a:lnTo>
                  <a:lnTo>
                    <a:pt x="755" y="169"/>
                  </a:lnTo>
                  <a:lnTo>
                    <a:pt x="751" y="170"/>
                  </a:lnTo>
                  <a:lnTo>
                    <a:pt x="743" y="170"/>
                  </a:lnTo>
                  <a:lnTo>
                    <a:pt x="735" y="170"/>
                  </a:lnTo>
                  <a:lnTo>
                    <a:pt x="731" y="170"/>
                  </a:lnTo>
                  <a:lnTo>
                    <a:pt x="720" y="170"/>
                  </a:lnTo>
                  <a:lnTo>
                    <a:pt x="709" y="167"/>
                  </a:lnTo>
                  <a:lnTo>
                    <a:pt x="698" y="163"/>
                  </a:lnTo>
                  <a:lnTo>
                    <a:pt x="678" y="153"/>
                  </a:lnTo>
                  <a:lnTo>
                    <a:pt x="657" y="146"/>
                  </a:lnTo>
                  <a:lnTo>
                    <a:pt x="638" y="142"/>
                  </a:lnTo>
                  <a:lnTo>
                    <a:pt x="620" y="140"/>
                  </a:lnTo>
                  <a:lnTo>
                    <a:pt x="607" y="140"/>
                  </a:lnTo>
                  <a:close/>
                  <a:moveTo>
                    <a:pt x="589" y="0"/>
                  </a:moveTo>
                  <a:lnTo>
                    <a:pt x="628" y="2"/>
                  </a:lnTo>
                  <a:lnTo>
                    <a:pt x="667" y="6"/>
                  </a:lnTo>
                  <a:lnTo>
                    <a:pt x="705" y="16"/>
                  </a:lnTo>
                  <a:lnTo>
                    <a:pt x="742" y="29"/>
                  </a:lnTo>
                  <a:lnTo>
                    <a:pt x="743" y="29"/>
                  </a:lnTo>
                  <a:lnTo>
                    <a:pt x="750" y="29"/>
                  </a:lnTo>
                  <a:lnTo>
                    <a:pt x="757" y="29"/>
                  </a:lnTo>
                  <a:lnTo>
                    <a:pt x="803" y="34"/>
                  </a:lnTo>
                  <a:lnTo>
                    <a:pt x="847" y="44"/>
                  </a:lnTo>
                  <a:lnTo>
                    <a:pt x="889" y="59"/>
                  </a:lnTo>
                  <a:lnTo>
                    <a:pt x="929" y="80"/>
                  </a:lnTo>
                  <a:lnTo>
                    <a:pt x="966" y="105"/>
                  </a:lnTo>
                  <a:lnTo>
                    <a:pt x="1001" y="136"/>
                  </a:lnTo>
                  <a:lnTo>
                    <a:pt x="1032" y="172"/>
                  </a:lnTo>
                  <a:lnTo>
                    <a:pt x="1058" y="211"/>
                  </a:lnTo>
                  <a:lnTo>
                    <a:pt x="1082" y="254"/>
                  </a:lnTo>
                  <a:lnTo>
                    <a:pt x="1101" y="299"/>
                  </a:lnTo>
                  <a:lnTo>
                    <a:pt x="1116" y="348"/>
                  </a:lnTo>
                  <a:lnTo>
                    <a:pt x="1126" y="400"/>
                  </a:lnTo>
                  <a:lnTo>
                    <a:pt x="1130" y="453"/>
                  </a:lnTo>
                  <a:lnTo>
                    <a:pt x="1129" y="500"/>
                  </a:lnTo>
                  <a:lnTo>
                    <a:pt x="1124" y="548"/>
                  </a:lnTo>
                  <a:lnTo>
                    <a:pt x="1115" y="594"/>
                  </a:lnTo>
                  <a:lnTo>
                    <a:pt x="1100" y="639"/>
                  </a:lnTo>
                  <a:lnTo>
                    <a:pt x="1082" y="681"/>
                  </a:lnTo>
                  <a:lnTo>
                    <a:pt x="1060" y="720"/>
                  </a:lnTo>
                  <a:lnTo>
                    <a:pt x="1035" y="758"/>
                  </a:lnTo>
                  <a:lnTo>
                    <a:pt x="1023" y="769"/>
                  </a:lnTo>
                  <a:lnTo>
                    <a:pt x="1009" y="778"/>
                  </a:lnTo>
                  <a:lnTo>
                    <a:pt x="995" y="783"/>
                  </a:lnTo>
                  <a:lnTo>
                    <a:pt x="980" y="785"/>
                  </a:lnTo>
                  <a:lnTo>
                    <a:pt x="973" y="785"/>
                  </a:lnTo>
                  <a:lnTo>
                    <a:pt x="953" y="823"/>
                  </a:lnTo>
                  <a:lnTo>
                    <a:pt x="930" y="860"/>
                  </a:lnTo>
                  <a:lnTo>
                    <a:pt x="904" y="893"/>
                  </a:lnTo>
                  <a:lnTo>
                    <a:pt x="877" y="923"/>
                  </a:lnTo>
                  <a:lnTo>
                    <a:pt x="847" y="949"/>
                  </a:lnTo>
                  <a:lnTo>
                    <a:pt x="856" y="980"/>
                  </a:lnTo>
                  <a:lnTo>
                    <a:pt x="869" y="1006"/>
                  </a:lnTo>
                  <a:lnTo>
                    <a:pt x="883" y="1028"/>
                  </a:lnTo>
                  <a:lnTo>
                    <a:pt x="899" y="1046"/>
                  </a:lnTo>
                  <a:lnTo>
                    <a:pt x="915" y="1060"/>
                  </a:lnTo>
                  <a:lnTo>
                    <a:pt x="933" y="1072"/>
                  </a:lnTo>
                  <a:lnTo>
                    <a:pt x="951" y="1081"/>
                  </a:lnTo>
                  <a:lnTo>
                    <a:pt x="969" y="1088"/>
                  </a:lnTo>
                  <a:lnTo>
                    <a:pt x="984" y="1092"/>
                  </a:lnTo>
                  <a:lnTo>
                    <a:pt x="998" y="1094"/>
                  </a:lnTo>
                  <a:lnTo>
                    <a:pt x="1011" y="1096"/>
                  </a:lnTo>
                  <a:lnTo>
                    <a:pt x="1019" y="1096"/>
                  </a:lnTo>
                  <a:lnTo>
                    <a:pt x="1026" y="1098"/>
                  </a:lnTo>
                  <a:lnTo>
                    <a:pt x="1028" y="1098"/>
                  </a:lnTo>
                  <a:lnTo>
                    <a:pt x="1069" y="1101"/>
                  </a:lnTo>
                  <a:lnTo>
                    <a:pt x="1108" y="1111"/>
                  </a:lnTo>
                  <a:lnTo>
                    <a:pt x="1144" y="1126"/>
                  </a:lnTo>
                  <a:lnTo>
                    <a:pt x="1178" y="1146"/>
                  </a:lnTo>
                  <a:lnTo>
                    <a:pt x="1209" y="1169"/>
                  </a:lnTo>
                  <a:lnTo>
                    <a:pt x="1236" y="1198"/>
                  </a:lnTo>
                  <a:lnTo>
                    <a:pt x="1259" y="1229"/>
                  </a:lnTo>
                  <a:lnTo>
                    <a:pt x="1277" y="1263"/>
                  </a:lnTo>
                  <a:lnTo>
                    <a:pt x="1291" y="1301"/>
                  </a:lnTo>
                  <a:lnTo>
                    <a:pt x="1300" y="1340"/>
                  </a:lnTo>
                  <a:lnTo>
                    <a:pt x="1304" y="1381"/>
                  </a:lnTo>
                  <a:lnTo>
                    <a:pt x="1304" y="1664"/>
                  </a:lnTo>
                  <a:lnTo>
                    <a:pt x="1300" y="1683"/>
                  </a:lnTo>
                  <a:lnTo>
                    <a:pt x="1294" y="1699"/>
                  </a:lnTo>
                  <a:lnTo>
                    <a:pt x="1283" y="1712"/>
                  </a:lnTo>
                  <a:lnTo>
                    <a:pt x="1268" y="1723"/>
                  </a:lnTo>
                  <a:lnTo>
                    <a:pt x="1252" y="1731"/>
                  </a:lnTo>
                  <a:lnTo>
                    <a:pt x="1233" y="1733"/>
                  </a:lnTo>
                  <a:lnTo>
                    <a:pt x="69" y="1733"/>
                  </a:lnTo>
                  <a:lnTo>
                    <a:pt x="50" y="1731"/>
                  </a:lnTo>
                  <a:lnTo>
                    <a:pt x="34" y="1723"/>
                  </a:lnTo>
                  <a:lnTo>
                    <a:pt x="20" y="1712"/>
                  </a:lnTo>
                  <a:lnTo>
                    <a:pt x="8" y="1699"/>
                  </a:lnTo>
                  <a:lnTo>
                    <a:pt x="2" y="1683"/>
                  </a:lnTo>
                  <a:lnTo>
                    <a:pt x="0" y="1664"/>
                  </a:lnTo>
                  <a:lnTo>
                    <a:pt x="0" y="1381"/>
                  </a:lnTo>
                  <a:lnTo>
                    <a:pt x="2" y="1340"/>
                  </a:lnTo>
                  <a:lnTo>
                    <a:pt x="11" y="1301"/>
                  </a:lnTo>
                  <a:lnTo>
                    <a:pt x="25" y="1263"/>
                  </a:lnTo>
                  <a:lnTo>
                    <a:pt x="44" y="1229"/>
                  </a:lnTo>
                  <a:lnTo>
                    <a:pt x="66" y="1198"/>
                  </a:lnTo>
                  <a:lnTo>
                    <a:pt x="94" y="1169"/>
                  </a:lnTo>
                  <a:lnTo>
                    <a:pt x="125" y="1146"/>
                  </a:lnTo>
                  <a:lnTo>
                    <a:pt x="158" y="1126"/>
                  </a:lnTo>
                  <a:lnTo>
                    <a:pt x="194" y="1111"/>
                  </a:lnTo>
                  <a:lnTo>
                    <a:pt x="233" y="1101"/>
                  </a:lnTo>
                  <a:lnTo>
                    <a:pt x="274" y="1098"/>
                  </a:lnTo>
                  <a:lnTo>
                    <a:pt x="276" y="1098"/>
                  </a:lnTo>
                  <a:lnTo>
                    <a:pt x="283" y="1096"/>
                  </a:lnTo>
                  <a:lnTo>
                    <a:pt x="293" y="1096"/>
                  </a:lnTo>
                  <a:lnTo>
                    <a:pt x="305" y="1094"/>
                  </a:lnTo>
                  <a:lnTo>
                    <a:pt x="318" y="1092"/>
                  </a:lnTo>
                  <a:lnTo>
                    <a:pt x="335" y="1086"/>
                  </a:lnTo>
                  <a:lnTo>
                    <a:pt x="351" y="1081"/>
                  </a:lnTo>
                  <a:lnTo>
                    <a:pt x="369" y="1072"/>
                  </a:lnTo>
                  <a:lnTo>
                    <a:pt x="387" y="1060"/>
                  </a:lnTo>
                  <a:lnTo>
                    <a:pt x="403" y="1046"/>
                  </a:lnTo>
                  <a:lnTo>
                    <a:pt x="420" y="1027"/>
                  </a:lnTo>
                  <a:lnTo>
                    <a:pt x="434" y="1006"/>
                  </a:lnTo>
                  <a:lnTo>
                    <a:pt x="446" y="979"/>
                  </a:lnTo>
                  <a:lnTo>
                    <a:pt x="456" y="949"/>
                  </a:lnTo>
                  <a:lnTo>
                    <a:pt x="422" y="919"/>
                  </a:lnTo>
                  <a:lnTo>
                    <a:pt x="392" y="885"/>
                  </a:lnTo>
                  <a:lnTo>
                    <a:pt x="365" y="848"/>
                  </a:lnTo>
                  <a:lnTo>
                    <a:pt x="340" y="806"/>
                  </a:lnTo>
                  <a:lnTo>
                    <a:pt x="319" y="760"/>
                  </a:lnTo>
                  <a:lnTo>
                    <a:pt x="298" y="762"/>
                  </a:lnTo>
                  <a:lnTo>
                    <a:pt x="279" y="758"/>
                  </a:lnTo>
                  <a:lnTo>
                    <a:pt x="263" y="750"/>
                  </a:lnTo>
                  <a:lnTo>
                    <a:pt x="250" y="737"/>
                  </a:lnTo>
                  <a:lnTo>
                    <a:pt x="240" y="721"/>
                  </a:lnTo>
                  <a:lnTo>
                    <a:pt x="220" y="672"/>
                  </a:lnTo>
                  <a:lnTo>
                    <a:pt x="204" y="620"/>
                  </a:lnTo>
                  <a:lnTo>
                    <a:pt x="194" y="566"/>
                  </a:lnTo>
                  <a:lnTo>
                    <a:pt x="191" y="536"/>
                  </a:lnTo>
                  <a:lnTo>
                    <a:pt x="189" y="505"/>
                  </a:lnTo>
                  <a:lnTo>
                    <a:pt x="190" y="449"/>
                  </a:lnTo>
                  <a:lnTo>
                    <a:pt x="195" y="396"/>
                  </a:lnTo>
                  <a:lnTo>
                    <a:pt x="206" y="344"/>
                  </a:lnTo>
                  <a:lnTo>
                    <a:pt x="222" y="293"/>
                  </a:lnTo>
                  <a:lnTo>
                    <a:pt x="242" y="246"/>
                  </a:lnTo>
                  <a:lnTo>
                    <a:pt x="266" y="201"/>
                  </a:lnTo>
                  <a:lnTo>
                    <a:pt x="295" y="159"/>
                  </a:lnTo>
                  <a:lnTo>
                    <a:pt x="329" y="119"/>
                  </a:lnTo>
                  <a:lnTo>
                    <a:pt x="367" y="84"/>
                  </a:lnTo>
                  <a:lnTo>
                    <a:pt x="407" y="56"/>
                  </a:lnTo>
                  <a:lnTo>
                    <a:pt x="450" y="34"/>
                  </a:lnTo>
                  <a:lnTo>
                    <a:pt x="494" y="16"/>
                  </a:lnTo>
                  <a:lnTo>
                    <a:pt x="540" y="5"/>
                  </a:lnTo>
                  <a:lnTo>
                    <a:pt x="58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grpSp>
      <p:sp>
        <p:nvSpPr>
          <p:cNvPr id="26" name="Rectangle 25">
            <a:extLst>
              <a:ext uri="{FF2B5EF4-FFF2-40B4-BE49-F238E27FC236}">
                <a16:creationId xmlns:a16="http://schemas.microsoft.com/office/drawing/2014/main" id="{BCE83532-6A66-4AF8-9E35-FA9D014CDC60}"/>
              </a:ext>
            </a:extLst>
          </p:cNvPr>
          <p:cNvSpPr/>
          <p:nvPr/>
        </p:nvSpPr>
        <p:spPr>
          <a:xfrm>
            <a:off x="10131746" y="2806324"/>
            <a:ext cx="643449" cy="400110"/>
          </a:xfrm>
          <a:prstGeom prst="rect">
            <a:avLst/>
          </a:prstGeom>
        </p:spPr>
        <p:txBody>
          <a:bodyPr wrap="square">
            <a:spAutoFit/>
          </a:bodyPr>
          <a:lstStyle/>
          <a:p>
            <a:pPr algn="ctr"/>
            <a:r>
              <a:rPr lang="en-US" sz="2000" b="1" dirty="0">
                <a:solidFill>
                  <a:schemeClr val="bg1"/>
                </a:solidFill>
              </a:rPr>
              <a:t>&lt;/&gt;</a:t>
            </a:r>
          </a:p>
        </p:txBody>
      </p:sp>
      <p:pic>
        <p:nvPicPr>
          <p:cNvPr id="28" name="Picture 27">
            <a:extLst>
              <a:ext uri="{FF2B5EF4-FFF2-40B4-BE49-F238E27FC236}">
                <a16:creationId xmlns:a16="http://schemas.microsoft.com/office/drawing/2014/main" id="{A952AD51-A442-4BEB-8FD2-26AEF217C4F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822429" y="3312867"/>
            <a:ext cx="658251" cy="658251"/>
          </a:xfrm>
          <a:prstGeom prst="ellipse">
            <a:avLst/>
          </a:prstGeom>
          <a:solidFill>
            <a:schemeClr val="bg2"/>
          </a:solidFill>
        </p:spPr>
      </p:pic>
      <p:sp>
        <p:nvSpPr>
          <p:cNvPr id="49" name="Rectangle 48">
            <a:extLst>
              <a:ext uri="{FF2B5EF4-FFF2-40B4-BE49-F238E27FC236}">
                <a16:creationId xmlns:a16="http://schemas.microsoft.com/office/drawing/2014/main" id="{C114E0FE-A0D9-4B1B-B4B3-7DB9D0CC45D5}"/>
              </a:ext>
            </a:extLst>
          </p:cNvPr>
          <p:cNvSpPr/>
          <p:nvPr/>
        </p:nvSpPr>
        <p:spPr>
          <a:xfrm>
            <a:off x="8120103" y="2739475"/>
            <a:ext cx="524503" cy="369332"/>
          </a:xfrm>
          <a:prstGeom prst="rect">
            <a:avLst/>
          </a:prstGeom>
        </p:spPr>
        <p:txBody>
          <a:bodyPr wrap="none">
            <a:spAutoFit/>
          </a:bodyPr>
          <a:lstStyle/>
          <a:p>
            <a:pPr algn="ctr"/>
            <a:r>
              <a:rPr lang="en-US" b="1" dirty="0">
                <a:solidFill>
                  <a:schemeClr val="bg1"/>
                </a:solidFill>
              </a:rPr>
              <a:t>CSS</a:t>
            </a:r>
          </a:p>
        </p:txBody>
      </p:sp>
      <p:pic>
        <p:nvPicPr>
          <p:cNvPr id="53" name="Picture 52">
            <a:extLst>
              <a:ext uri="{FF2B5EF4-FFF2-40B4-BE49-F238E27FC236}">
                <a16:creationId xmlns:a16="http://schemas.microsoft.com/office/drawing/2014/main" id="{8E82F538-90A8-49B8-A50E-35DAC1C04BE1}"/>
              </a:ext>
            </a:extLst>
          </p:cNvPr>
          <p:cNvPicPr>
            <a:picLocks noChangeAspect="1"/>
          </p:cNvPicPr>
          <p:nvPr/>
        </p:nvPicPr>
        <p:blipFill rotWithShape="1">
          <a:blip r:embed="rId5">
            <a:extLst>
              <a:ext uri="{28A0092B-C50C-407E-A947-70E740481C1C}">
                <a14:useLocalDpi xmlns:a14="http://schemas.microsoft.com/office/drawing/2010/main" val="0"/>
              </a:ext>
            </a:extLst>
          </a:blip>
          <a:srcRect l="21658" r="21657" b="921"/>
          <a:stretch/>
        </p:blipFill>
        <p:spPr>
          <a:xfrm>
            <a:off x="10169116" y="4128952"/>
            <a:ext cx="622017" cy="628169"/>
          </a:xfrm>
          <a:prstGeom prst="ellipse">
            <a:avLst/>
          </a:prstGeom>
        </p:spPr>
      </p:pic>
      <p:grpSp>
        <p:nvGrpSpPr>
          <p:cNvPr id="139" name="Group 138">
            <a:extLst>
              <a:ext uri="{FF2B5EF4-FFF2-40B4-BE49-F238E27FC236}">
                <a16:creationId xmlns:a16="http://schemas.microsoft.com/office/drawing/2014/main" id="{6F33CD07-A04F-4F95-97B4-F0B2DB0407CE}"/>
              </a:ext>
            </a:extLst>
          </p:cNvPr>
          <p:cNvGrpSpPr/>
          <p:nvPr/>
        </p:nvGrpSpPr>
        <p:grpSpPr>
          <a:xfrm>
            <a:off x="3869494" y="5505229"/>
            <a:ext cx="489206" cy="364194"/>
            <a:chOff x="6297613" y="2728913"/>
            <a:chExt cx="555625" cy="476250"/>
          </a:xfrm>
          <a:solidFill>
            <a:schemeClr val="bg1"/>
          </a:solidFill>
        </p:grpSpPr>
        <p:sp>
          <p:nvSpPr>
            <p:cNvPr id="140" name="Freeform 159">
              <a:extLst>
                <a:ext uri="{FF2B5EF4-FFF2-40B4-BE49-F238E27FC236}">
                  <a16:creationId xmlns:a16="http://schemas.microsoft.com/office/drawing/2014/main" id="{E0223330-60A7-485F-9C5F-57D280ABA14A}"/>
                </a:ext>
              </a:extLst>
            </p:cNvPr>
            <p:cNvSpPr>
              <a:spLocks noEditPoints="1"/>
            </p:cNvSpPr>
            <p:nvPr/>
          </p:nvSpPr>
          <p:spPr bwMode="auto">
            <a:xfrm>
              <a:off x="6297613" y="2728913"/>
              <a:ext cx="555625" cy="476250"/>
            </a:xfrm>
            <a:custGeom>
              <a:avLst/>
              <a:gdLst>
                <a:gd name="T0" fmla="*/ 1230 w 3500"/>
                <a:gd name="T1" fmla="*/ 208 h 3005"/>
                <a:gd name="T2" fmla="*/ 762 w 3500"/>
                <a:gd name="T3" fmla="*/ 448 h 3005"/>
                <a:gd name="T4" fmla="*/ 443 w 3500"/>
                <a:gd name="T5" fmla="*/ 820 h 3005"/>
                <a:gd name="T6" fmla="*/ 326 w 3500"/>
                <a:gd name="T7" fmla="*/ 1282 h 3005"/>
                <a:gd name="T8" fmla="*/ 437 w 3500"/>
                <a:gd name="T9" fmla="*/ 1731 h 3005"/>
                <a:gd name="T10" fmla="*/ 751 w 3500"/>
                <a:gd name="T11" fmla="*/ 2107 h 3005"/>
                <a:gd name="T12" fmla="*/ 851 w 3500"/>
                <a:gd name="T13" fmla="*/ 2751 h 3005"/>
                <a:gd name="T14" fmla="*/ 940 w 3500"/>
                <a:gd name="T15" fmla="*/ 2863 h 3005"/>
                <a:gd name="T16" fmla="*/ 1295 w 3500"/>
                <a:gd name="T17" fmla="*/ 2822 h 3005"/>
                <a:gd name="T18" fmla="*/ 1327 w 3500"/>
                <a:gd name="T19" fmla="*/ 2436 h 3005"/>
                <a:gd name="T20" fmla="*/ 1403 w 3500"/>
                <a:gd name="T21" fmla="*/ 2397 h 3005"/>
                <a:gd name="T22" fmla="*/ 1980 w 3500"/>
                <a:gd name="T23" fmla="*/ 2400 h 3005"/>
                <a:gd name="T24" fmla="*/ 2047 w 3500"/>
                <a:gd name="T25" fmla="*/ 2425 h 3005"/>
                <a:gd name="T26" fmla="*/ 2073 w 3500"/>
                <a:gd name="T27" fmla="*/ 2801 h 3005"/>
                <a:gd name="T28" fmla="*/ 2417 w 3500"/>
                <a:gd name="T29" fmla="*/ 2865 h 3005"/>
                <a:gd name="T30" fmla="*/ 2527 w 3500"/>
                <a:gd name="T31" fmla="*/ 2777 h 3005"/>
                <a:gd name="T32" fmla="*/ 2561 w 3500"/>
                <a:gd name="T33" fmla="*/ 2169 h 3005"/>
                <a:gd name="T34" fmla="*/ 2910 w 3500"/>
                <a:gd name="T35" fmla="*/ 1819 h 3005"/>
                <a:gd name="T36" fmla="*/ 3053 w 3500"/>
                <a:gd name="T37" fmla="*/ 1566 h 3005"/>
                <a:gd name="T38" fmla="*/ 3147 w 3500"/>
                <a:gd name="T39" fmla="*/ 1611 h 3005"/>
                <a:gd name="T40" fmla="*/ 3186 w 3500"/>
                <a:gd name="T41" fmla="*/ 1690 h 3005"/>
                <a:gd name="T42" fmla="*/ 3358 w 3500"/>
                <a:gd name="T43" fmla="*/ 1656 h 3005"/>
                <a:gd name="T44" fmla="*/ 3339 w 3500"/>
                <a:gd name="T45" fmla="*/ 882 h 3005"/>
                <a:gd name="T46" fmla="*/ 3161 w 3500"/>
                <a:gd name="T47" fmla="*/ 893 h 3005"/>
                <a:gd name="T48" fmla="*/ 3127 w 3500"/>
                <a:gd name="T49" fmla="*/ 985 h 3005"/>
                <a:gd name="T50" fmla="*/ 3024 w 3500"/>
                <a:gd name="T51" fmla="*/ 974 h 3005"/>
                <a:gd name="T52" fmla="*/ 2821 w 3500"/>
                <a:gd name="T53" fmla="*/ 626 h 3005"/>
                <a:gd name="T54" fmla="*/ 2447 w 3500"/>
                <a:gd name="T55" fmla="*/ 326 h 3005"/>
                <a:gd name="T56" fmla="*/ 1964 w 3500"/>
                <a:gd name="T57" fmla="*/ 162 h 3005"/>
                <a:gd name="T58" fmla="*/ 1894 w 3500"/>
                <a:gd name="T59" fmla="*/ 11 h 3005"/>
                <a:gd name="T60" fmla="*/ 2440 w 3500"/>
                <a:gd name="T61" fmla="*/ 165 h 3005"/>
                <a:gd name="T62" fmla="*/ 2885 w 3500"/>
                <a:gd name="T63" fmla="*/ 488 h 3005"/>
                <a:gd name="T64" fmla="*/ 3140 w 3500"/>
                <a:gd name="T65" fmla="*/ 742 h 3005"/>
                <a:gd name="T66" fmla="*/ 3405 w 3500"/>
                <a:gd name="T67" fmla="*/ 758 h 3005"/>
                <a:gd name="T68" fmla="*/ 3500 w 3500"/>
                <a:gd name="T69" fmla="*/ 925 h 3005"/>
                <a:gd name="T70" fmla="*/ 3431 w 3500"/>
                <a:gd name="T71" fmla="*/ 1786 h 3005"/>
                <a:gd name="T72" fmla="*/ 3171 w 3500"/>
                <a:gd name="T73" fmla="*/ 1829 h 3005"/>
                <a:gd name="T74" fmla="*/ 2961 w 3500"/>
                <a:gd name="T75" fmla="*/ 1987 h 3005"/>
                <a:gd name="T76" fmla="*/ 2671 w 3500"/>
                <a:gd name="T77" fmla="*/ 2751 h 3005"/>
                <a:gd name="T78" fmla="*/ 2567 w 3500"/>
                <a:gd name="T79" fmla="*/ 2956 h 3005"/>
                <a:gd name="T80" fmla="*/ 2135 w 3500"/>
                <a:gd name="T81" fmla="*/ 3002 h 3005"/>
                <a:gd name="T82" fmla="*/ 1950 w 3500"/>
                <a:gd name="T83" fmla="*/ 2868 h 3005"/>
                <a:gd name="T84" fmla="*/ 1737 w 3500"/>
                <a:gd name="T85" fmla="*/ 2562 h 3005"/>
                <a:gd name="T86" fmla="*/ 1447 w 3500"/>
                <a:gd name="T87" fmla="*/ 2831 h 3005"/>
                <a:gd name="T88" fmla="*/ 1287 w 3500"/>
                <a:gd name="T89" fmla="*/ 2992 h 3005"/>
                <a:gd name="T90" fmla="*/ 848 w 3500"/>
                <a:gd name="T91" fmla="*/ 2976 h 3005"/>
                <a:gd name="T92" fmla="*/ 715 w 3500"/>
                <a:gd name="T93" fmla="*/ 2793 h 3005"/>
                <a:gd name="T94" fmla="*/ 461 w 3500"/>
                <a:gd name="T95" fmla="*/ 2020 h 3005"/>
                <a:gd name="T96" fmla="*/ 232 w 3500"/>
                <a:gd name="T97" fmla="*/ 1596 h 3005"/>
                <a:gd name="T98" fmla="*/ 198 w 3500"/>
                <a:gd name="T99" fmla="*/ 1118 h 3005"/>
                <a:gd name="T100" fmla="*/ 284 w 3500"/>
                <a:gd name="T101" fmla="*/ 719 h 3005"/>
                <a:gd name="T102" fmla="*/ 67 w 3500"/>
                <a:gd name="T103" fmla="*/ 542 h 3005"/>
                <a:gd name="T104" fmla="*/ 2 w 3500"/>
                <a:gd name="T105" fmla="*/ 291 h 3005"/>
                <a:gd name="T106" fmla="*/ 88 w 3500"/>
                <a:gd name="T107" fmla="*/ 242 h 3005"/>
                <a:gd name="T108" fmla="*/ 142 w 3500"/>
                <a:gd name="T109" fmla="*/ 352 h 3005"/>
                <a:gd name="T110" fmla="*/ 264 w 3500"/>
                <a:gd name="T111" fmla="*/ 551 h 3005"/>
                <a:gd name="T112" fmla="*/ 515 w 3500"/>
                <a:gd name="T113" fmla="*/ 483 h 3005"/>
                <a:gd name="T114" fmla="*/ 947 w 3500"/>
                <a:gd name="T115" fmla="*/ 169 h 3005"/>
                <a:gd name="T116" fmla="*/ 1500 w 3500"/>
                <a:gd name="T117" fmla="*/ 11 h 3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0" h="3005">
                  <a:moveTo>
                    <a:pt x="1699" y="140"/>
                  </a:moveTo>
                  <a:lnTo>
                    <a:pt x="1600" y="143"/>
                  </a:lnTo>
                  <a:lnTo>
                    <a:pt x="1505" y="151"/>
                  </a:lnTo>
                  <a:lnTo>
                    <a:pt x="1411" y="165"/>
                  </a:lnTo>
                  <a:lnTo>
                    <a:pt x="1319" y="184"/>
                  </a:lnTo>
                  <a:lnTo>
                    <a:pt x="1230" y="208"/>
                  </a:lnTo>
                  <a:lnTo>
                    <a:pt x="1143" y="237"/>
                  </a:lnTo>
                  <a:lnTo>
                    <a:pt x="1061" y="271"/>
                  </a:lnTo>
                  <a:lnTo>
                    <a:pt x="980" y="309"/>
                  </a:lnTo>
                  <a:lnTo>
                    <a:pt x="904" y="352"/>
                  </a:lnTo>
                  <a:lnTo>
                    <a:pt x="830" y="398"/>
                  </a:lnTo>
                  <a:lnTo>
                    <a:pt x="762" y="448"/>
                  </a:lnTo>
                  <a:lnTo>
                    <a:pt x="697" y="503"/>
                  </a:lnTo>
                  <a:lnTo>
                    <a:pt x="636" y="560"/>
                  </a:lnTo>
                  <a:lnTo>
                    <a:pt x="580" y="620"/>
                  </a:lnTo>
                  <a:lnTo>
                    <a:pt x="529" y="684"/>
                  </a:lnTo>
                  <a:lnTo>
                    <a:pt x="484" y="751"/>
                  </a:lnTo>
                  <a:lnTo>
                    <a:pt x="443" y="820"/>
                  </a:lnTo>
                  <a:lnTo>
                    <a:pt x="408" y="892"/>
                  </a:lnTo>
                  <a:lnTo>
                    <a:pt x="380" y="965"/>
                  </a:lnTo>
                  <a:lnTo>
                    <a:pt x="356" y="1042"/>
                  </a:lnTo>
                  <a:lnTo>
                    <a:pt x="339" y="1120"/>
                  </a:lnTo>
                  <a:lnTo>
                    <a:pt x="330" y="1200"/>
                  </a:lnTo>
                  <a:lnTo>
                    <a:pt x="326" y="1282"/>
                  </a:lnTo>
                  <a:lnTo>
                    <a:pt x="329" y="1359"/>
                  </a:lnTo>
                  <a:lnTo>
                    <a:pt x="338" y="1437"/>
                  </a:lnTo>
                  <a:lnTo>
                    <a:pt x="354" y="1512"/>
                  </a:lnTo>
                  <a:lnTo>
                    <a:pt x="375" y="1588"/>
                  </a:lnTo>
                  <a:lnTo>
                    <a:pt x="403" y="1660"/>
                  </a:lnTo>
                  <a:lnTo>
                    <a:pt x="437" y="1731"/>
                  </a:lnTo>
                  <a:lnTo>
                    <a:pt x="476" y="1800"/>
                  </a:lnTo>
                  <a:lnTo>
                    <a:pt x="520" y="1867"/>
                  </a:lnTo>
                  <a:lnTo>
                    <a:pt x="571" y="1932"/>
                  </a:lnTo>
                  <a:lnTo>
                    <a:pt x="626" y="1993"/>
                  </a:lnTo>
                  <a:lnTo>
                    <a:pt x="685" y="2052"/>
                  </a:lnTo>
                  <a:lnTo>
                    <a:pt x="751" y="2107"/>
                  </a:lnTo>
                  <a:lnTo>
                    <a:pt x="821" y="2160"/>
                  </a:lnTo>
                  <a:lnTo>
                    <a:pt x="834" y="2170"/>
                  </a:lnTo>
                  <a:lnTo>
                    <a:pt x="843" y="2184"/>
                  </a:lnTo>
                  <a:lnTo>
                    <a:pt x="850" y="2200"/>
                  </a:lnTo>
                  <a:lnTo>
                    <a:pt x="851" y="2217"/>
                  </a:lnTo>
                  <a:lnTo>
                    <a:pt x="851" y="2751"/>
                  </a:lnTo>
                  <a:lnTo>
                    <a:pt x="854" y="2777"/>
                  </a:lnTo>
                  <a:lnTo>
                    <a:pt x="862" y="2801"/>
                  </a:lnTo>
                  <a:lnTo>
                    <a:pt x="876" y="2822"/>
                  </a:lnTo>
                  <a:lnTo>
                    <a:pt x="894" y="2840"/>
                  </a:lnTo>
                  <a:lnTo>
                    <a:pt x="915" y="2854"/>
                  </a:lnTo>
                  <a:lnTo>
                    <a:pt x="940" y="2863"/>
                  </a:lnTo>
                  <a:lnTo>
                    <a:pt x="965" y="2865"/>
                  </a:lnTo>
                  <a:lnTo>
                    <a:pt x="1206" y="2865"/>
                  </a:lnTo>
                  <a:lnTo>
                    <a:pt x="1232" y="2863"/>
                  </a:lnTo>
                  <a:lnTo>
                    <a:pt x="1257" y="2854"/>
                  </a:lnTo>
                  <a:lnTo>
                    <a:pt x="1278" y="2840"/>
                  </a:lnTo>
                  <a:lnTo>
                    <a:pt x="1295" y="2822"/>
                  </a:lnTo>
                  <a:lnTo>
                    <a:pt x="1309" y="2801"/>
                  </a:lnTo>
                  <a:lnTo>
                    <a:pt x="1317" y="2777"/>
                  </a:lnTo>
                  <a:lnTo>
                    <a:pt x="1320" y="2751"/>
                  </a:lnTo>
                  <a:lnTo>
                    <a:pt x="1320" y="2466"/>
                  </a:lnTo>
                  <a:lnTo>
                    <a:pt x="1323" y="2450"/>
                  </a:lnTo>
                  <a:lnTo>
                    <a:pt x="1327" y="2436"/>
                  </a:lnTo>
                  <a:lnTo>
                    <a:pt x="1335" y="2423"/>
                  </a:lnTo>
                  <a:lnTo>
                    <a:pt x="1346" y="2411"/>
                  </a:lnTo>
                  <a:lnTo>
                    <a:pt x="1359" y="2403"/>
                  </a:lnTo>
                  <a:lnTo>
                    <a:pt x="1372" y="2398"/>
                  </a:lnTo>
                  <a:lnTo>
                    <a:pt x="1387" y="2396"/>
                  </a:lnTo>
                  <a:lnTo>
                    <a:pt x="1403" y="2397"/>
                  </a:lnTo>
                  <a:lnTo>
                    <a:pt x="1499" y="2411"/>
                  </a:lnTo>
                  <a:lnTo>
                    <a:pt x="1594" y="2420"/>
                  </a:lnTo>
                  <a:lnTo>
                    <a:pt x="1692" y="2423"/>
                  </a:lnTo>
                  <a:lnTo>
                    <a:pt x="1788" y="2421"/>
                  </a:lnTo>
                  <a:lnTo>
                    <a:pt x="1885" y="2413"/>
                  </a:lnTo>
                  <a:lnTo>
                    <a:pt x="1980" y="2400"/>
                  </a:lnTo>
                  <a:lnTo>
                    <a:pt x="1985" y="2399"/>
                  </a:lnTo>
                  <a:lnTo>
                    <a:pt x="1992" y="2399"/>
                  </a:lnTo>
                  <a:lnTo>
                    <a:pt x="2008" y="2400"/>
                  </a:lnTo>
                  <a:lnTo>
                    <a:pt x="2023" y="2406"/>
                  </a:lnTo>
                  <a:lnTo>
                    <a:pt x="2036" y="2415"/>
                  </a:lnTo>
                  <a:lnTo>
                    <a:pt x="2047" y="2425"/>
                  </a:lnTo>
                  <a:lnTo>
                    <a:pt x="2054" y="2439"/>
                  </a:lnTo>
                  <a:lnTo>
                    <a:pt x="2060" y="2453"/>
                  </a:lnTo>
                  <a:lnTo>
                    <a:pt x="2062" y="2468"/>
                  </a:lnTo>
                  <a:lnTo>
                    <a:pt x="2062" y="2751"/>
                  </a:lnTo>
                  <a:lnTo>
                    <a:pt x="2064" y="2777"/>
                  </a:lnTo>
                  <a:lnTo>
                    <a:pt x="2073" y="2801"/>
                  </a:lnTo>
                  <a:lnTo>
                    <a:pt x="2086" y="2822"/>
                  </a:lnTo>
                  <a:lnTo>
                    <a:pt x="2104" y="2840"/>
                  </a:lnTo>
                  <a:lnTo>
                    <a:pt x="2125" y="2854"/>
                  </a:lnTo>
                  <a:lnTo>
                    <a:pt x="2150" y="2863"/>
                  </a:lnTo>
                  <a:lnTo>
                    <a:pt x="2175" y="2865"/>
                  </a:lnTo>
                  <a:lnTo>
                    <a:pt x="2417" y="2865"/>
                  </a:lnTo>
                  <a:lnTo>
                    <a:pt x="2443" y="2863"/>
                  </a:lnTo>
                  <a:lnTo>
                    <a:pt x="2467" y="2854"/>
                  </a:lnTo>
                  <a:lnTo>
                    <a:pt x="2488" y="2840"/>
                  </a:lnTo>
                  <a:lnTo>
                    <a:pt x="2506" y="2822"/>
                  </a:lnTo>
                  <a:lnTo>
                    <a:pt x="2519" y="2801"/>
                  </a:lnTo>
                  <a:lnTo>
                    <a:pt x="2527" y="2777"/>
                  </a:lnTo>
                  <a:lnTo>
                    <a:pt x="2531" y="2751"/>
                  </a:lnTo>
                  <a:lnTo>
                    <a:pt x="2531" y="2227"/>
                  </a:lnTo>
                  <a:lnTo>
                    <a:pt x="2533" y="2210"/>
                  </a:lnTo>
                  <a:lnTo>
                    <a:pt x="2539" y="2194"/>
                  </a:lnTo>
                  <a:lnTo>
                    <a:pt x="2549" y="2180"/>
                  </a:lnTo>
                  <a:lnTo>
                    <a:pt x="2561" y="2169"/>
                  </a:lnTo>
                  <a:lnTo>
                    <a:pt x="2631" y="2118"/>
                  </a:lnTo>
                  <a:lnTo>
                    <a:pt x="2697" y="2064"/>
                  </a:lnTo>
                  <a:lnTo>
                    <a:pt x="2758" y="2008"/>
                  </a:lnTo>
                  <a:lnTo>
                    <a:pt x="2814" y="1948"/>
                  </a:lnTo>
                  <a:lnTo>
                    <a:pt x="2865" y="1885"/>
                  </a:lnTo>
                  <a:lnTo>
                    <a:pt x="2910" y="1819"/>
                  </a:lnTo>
                  <a:lnTo>
                    <a:pt x="2951" y="1751"/>
                  </a:lnTo>
                  <a:lnTo>
                    <a:pt x="2986" y="1680"/>
                  </a:lnTo>
                  <a:lnTo>
                    <a:pt x="3014" y="1608"/>
                  </a:lnTo>
                  <a:lnTo>
                    <a:pt x="3024" y="1590"/>
                  </a:lnTo>
                  <a:lnTo>
                    <a:pt x="3038" y="1576"/>
                  </a:lnTo>
                  <a:lnTo>
                    <a:pt x="3053" y="1566"/>
                  </a:lnTo>
                  <a:lnTo>
                    <a:pt x="3073" y="1561"/>
                  </a:lnTo>
                  <a:lnTo>
                    <a:pt x="3092" y="1562"/>
                  </a:lnTo>
                  <a:lnTo>
                    <a:pt x="3111" y="1568"/>
                  </a:lnTo>
                  <a:lnTo>
                    <a:pt x="3127" y="1579"/>
                  </a:lnTo>
                  <a:lnTo>
                    <a:pt x="3139" y="1594"/>
                  </a:lnTo>
                  <a:lnTo>
                    <a:pt x="3147" y="1611"/>
                  </a:lnTo>
                  <a:lnTo>
                    <a:pt x="3150" y="1631"/>
                  </a:lnTo>
                  <a:lnTo>
                    <a:pt x="3150" y="1639"/>
                  </a:lnTo>
                  <a:lnTo>
                    <a:pt x="3152" y="1656"/>
                  </a:lnTo>
                  <a:lnTo>
                    <a:pt x="3161" y="1670"/>
                  </a:lnTo>
                  <a:lnTo>
                    <a:pt x="3171" y="1682"/>
                  </a:lnTo>
                  <a:lnTo>
                    <a:pt x="3186" y="1690"/>
                  </a:lnTo>
                  <a:lnTo>
                    <a:pt x="3203" y="1692"/>
                  </a:lnTo>
                  <a:lnTo>
                    <a:pt x="3307" y="1692"/>
                  </a:lnTo>
                  <a:lnTo>
                    <a:pt x="3324" y="1690"/>
                  </a:lnTo>
                  <a:lnTo>
                    <a:pt x="3339" y="1682"/>
                  </a:lnTo>
                  <a:lnTo>
                    <a:pt x="3350" y="1670"/>
                  </a:lnTo>
                  <a:lnTo>
                    <a:pt x="3358" y="1656"/>
                  </a:lnTo>
                  <a:lnTo>
                    <a:pt x="3361" y="1639"/>
                  </a:lnTo>
                  <a:lnTo>
                    <a:pt x="3361" y="1639"/>
                  </a:lnTo>
                  <a:lnTo>
                    <a:pt x="3361" y="925"/>
                  </a:lnTo>
                  <a:lnTo>
                    <a:pt x="3358" y="908"/>
                  </a:lnTo>
                  <a:lnTo>
                    <a:pt x="3350" y="893"/>
                  </a:lnTo>
                  <a:lnTo>
                    <a:pt x="3339" y="882"/>
                  </a:lnTo>
                  <a:lnTo>
                    <a:pt x="3324" y="874"/>
                  </a:lnTo>
                  <a:lnTo>
                    <a:pt x="3307" y="871"/>
                  </a:lnTo>
                  <a:lnTo>
                    <a:pt x="3203" y="871"/>
                  </a:lnTo>
                  <a:lnTo>
                    <a:pt x="3186" y="874"/>
                  </a:lnTo>
                  <a:lnTo>
                    <a:pt x="3171" y="882"/>
                  </a:lnTo>
                  <a:lnTo>
                    <a:pt x="3161" y="893"/>
                  </a:lnTo>
                  <a:lnTo>
                    <a:pt x="3152" y="908"/>
                  </a:lnTo>
                  <a:lnTo>
                    <a:pt x="3150" y="925"/>
                  </a:lnTo>
                  <a:lnTo>
                    <a:pt x="3150" y="933"/>
                  </a:lnTo>
                  <a:lnTo>
                    <a:pt x="3147" y="953"/>
                  </a:lnTo>
                  <a:lnTo>
                    <a:pt x="3139" y="970"/>
                  </a:lnTo>
                  <a:lnTo>
                    <a:pt x="3127" y="985"/>
                  </a:lnTo>
                  <a:lnTo>
                    <a:pt x="3111" y="995"/>
                  </a:lnTo>
                  <a:lnTo>
                    <a:pt x="3092" y="1002"/>
                  </a:lnTo>
                  <a:lnTo>
                    <a:pt x="3073" y="1002"/>
                  </a:lnTo>
                  <a:lnTo>
                    <a:pt x="3053" y="997"/>
                  </a:lnTo>
                  <a:lnTo>
                    <a:pt x="3038" y="988"/>
                  </a:lnTo>
                  <a:lnTo>
                    <a:pt x="3024" y="974"/>
                  </a:lnTo>
                  <a:lnTo>
                    <a:pt x="3014" y="956"/>
                  </a:lnTo>
                  <a:lnTo>
                    <a:pt x="2986" y="885"/>
                  </a:lnTo>
                  <a:lnTo>
                    <a:pt x="2952" y="817"/>
                  </a:lnTo>
                  <a:lnTo>
                    <a:pt x="2913" y="750"/>
                  </a:lnTo>
                  <a:lnTo>
                    <a:pt x="2870" y="686"/>
                  </a:lnTo>
                  <a:lnTo>
                    <a:pt x="2821" y="626"/>
                  </a:lnTo>
                  <a:lnTo>
                    <a:pt x="2768" y="568"/>
                  </a:lnTo>
                  <a:lnTo>
                    <a:pt x="2712" y="513"/>
                  </a:lnTo>
                  <a:lnTo>
                    <a:pt x="2650" y="461"/>
                  </a:lnTo>
                  <a:lnTo>
                    <a:pt x="2586" y="412"/>
                  </a:lnTo>
                  <a:lnTo>
                    <a:pt x="2518" y="368"/>
                  </a:lnTo>
                  <a:lnTo>
                    <a:pt x="2447" y="326"/>
                  </a:lnTo>
                  <a:lnTo>
                    <a:pt x="2373" y="289"/>
                  </a:lnTo>
                  <a:lnTo>
                    <a:pt x="2296" y="255"/>
                  </a:lnTo>
                  <a:lnTo>
                    <a:pt x="2217" y="225"/>
                  </a:lnTo>
                  <a:lnTo>
                    <a:pt x="2134" y="200"/>
                  </a:lnTo>
                  <a:lnTo>
                    <a:pt x="2050" y="179"/>
                  </a:lnTo>
                  <a:lnTo>
                    <a:pt x="1964" y="162"/>
                  </a:lnTo>
                  <a:lnTo>
                    <a:pt x="1877" y="150"/>
                  </a:lnTo>
                  <a:lnTo>
                    <a:pt x="1788" y="143"/>
                  </a:lnTo>
                  <a:lnTo>
                    <a:pt x="1699" y="140"/>
                  </a:lnTo>
                  <a:close/>
                  <a:moveTo>
                    <a:pt x="1699" y="0"/>
                  </a:moveTo>
                  <a:lnTo>
                    <a:pt x="1797" y="3"/>
                  </a:lnTo>
                  <a:lnTo>
                    <a:pt x="1894" y="11"/>
                  </a:lnTo>
                  <a:lnTo>
                    <a:pt x="1990" y="24"/>
                  </a:lnTo>
                  <a:lnTo>
                    <a:pt x="2084" y="42"/>
                  </a:lnTo>
                  <a:lnTo>
                    <a:pt x="2176" y="65"/>
                  </a:lnTo>
                  <a:lnTo>
                    <a:pt x="2267" y="94"/>
                  </a:lnTo>
                  <a:lnTo>
                    <a:pt x="2355" y="127"/>
                  </a:lnTo>
                  <a:lnTo>
                    <a:pt x="2440" y="165"/>
                  </a:lnTo>
                  <a:lnTo>
                    <a:pt x="2524" y="207"/>
                  </a:lnTo>
                  <a:lnTo>
                    <a:pt x="2605" y="255"/>
                  </a:lnTo>
                  <a:lnTo>
                    <a:pt x="2681" y="307"/>
                  </a:lnTo>
                  <a:lnTo>
                    <a:pt x="2753" y="363"/>
                  </a:lnTo>
                  <a:lnTo>
                    <a:pt x="2821" y="424"/>
                  </a:lnTo>
                  <a:lnTo>
                    <a:pt x="2885" y="488"/>
                  </a:lnTo>
                  <a:lnTo>
                    <a:pt x="2943" y="555"/>
                  </a:lnTo>
                  <a:lnTo>
                    <a:pt x="2996" y="625"/>
                  </a:lnTo>
                  <a:lnTo>
                    <a:pt x="3044" y="697"/>
                  </a:lnTo>
                  <a:lnTo>
                    <a:pt x="3086" y="771"/>
                  </a:lnTo>
                  <a:lnTo>
                    <a:pt x="3112" y="755"/>
                  </a:lnTo>
                  <a:lnTo>
                    <a:pt x="3140" y="742"/>
                  </a:lnTo>
                  <a:lnTo>
                    <a:pt x="3171" y="735"/>
                  </a:lnTo>
                  <a:lnTo>
                    <a:pt x="3203" y="732"/>
                  </a:lnTo>
                  <a:lnTo>
                    <a:pt x="3307" y="732"/>
                  </a:lnTo>
                  <a:lnTo>
                    <a:pt x="3342" y="735"/>
                  </a:lnTo>
                  <a:lnTo>
                    <a:pt x="3375" y="744"/>
                  </a:lnTo>
                  <a:lnTo>
                    <a:pt x="3405" y="758"/>
                  </a:lnTo>
                  <a:lnTo>
                    <a:pt x="3431" y="777"/>
                  </a:lnTo>
                  <a:lnTo>
                    <a:pt x="3454" y="801"/>
                  </a:lnTo>
                  <a:lnTo>
                    <a:pt x="3473" y="827"/>
                  </a:lnTo>
                  <a:lnTo>
                    <a:pt x="3488" y="857"/>
                  </a:lnTo>
                  <a:lnTo>
                    <a:pt x="3497" y="890"/>
                  </a:lnTo>
                  <a:lnTo>
                    <a:pt x="3500" y="925"/>
                  </a:lnTo>
                  <a:lnTo>
                    <a:pt x="3500" y="1639"/>
                  </a:lnTo>
                  <a:lnTo>
                    <a:pt x="3497" y="1674"/>
                  </a:lnTo>
                  <a:lnTo>
                    <a:pt x="3488" y="1705"/>
                  </a:lnTo>
                  <a:lnTo>
                    <a:pt x="3473" y="1736"/>
                  </a:lnTo>
                  <a:lnTo>
                    <a:pt x="3454" y="1763"/>
                  </a:lnTo>
                  <a:lnTo>
                    <a:pt x="3431" y="1786"/>
                  </a:lnTo>
                  <a:lnTo>
                    <a:pt x="3405" y="1805"/>
                  </a:lnTo>
                  <a:lnTo>
                    <a:pt x="3375" y="1819"/>
                  </a:lnTo>
                  <a:lnTo>
                    <a:pt x="3342" y="1829"/>
                  </a:lnTo>
                  <a:lnTo>
                    <a:pt x="3307" y="1832"/>
                  </a:lnTo>
                  <a:lnTo>
                    <a:pt x="3203" y="1832"/>
                  </a:lnTo>
                  <a:lnTo>
                    <a:pt x="3171" y="1829"/>
                  </a:lnTo>
                  <a:lnTo>
                    <a:pt x="3140" y="1821"/>
                  </a:lnTo>
                  <a:lnTo>
                    <a:pt x="3112" y="1808"/>
                  </a:lnTo>
                  <a:lnTo>
                    <a:pt x="3086" y="1791"/>
                  </a:lnTo>
                  <a:lnTo>
                    <a:pt x="3049" y="1859"/>
                  </a:lnTo>
                  <a:lnTo>
                    <a:pt x="3008" y="1924"/>
                  </a:lnTo>
                  <a:lnTo>
                    <a:pt x="2961" y="1987"/>
                  </a:lnTo>
                  <a:lnTo>
                    <a:pt x="2911" y="2047"/>
                  </a:lnTo>
                  <a:lnTo>
                    <a:pt x="2857" y="2106"/>
                  </a:lnTo>
                  <a:lnTo>
                    <a:pt x="2799" y="2161"/>
                  </a:lnTo>
                  <a:lnTo>
                    <a:pt x="2736" y="2214"/>
                  </a:lnTo>
                  <a:lnTo>
                    <a:pt x="2671" y="2264"/>
                  </a:lnTo>
                  <a:lnTo>
                    <a:pt x="2671" y="2751"/>
                  </a:lnTo>
                  <a:lnTo>
                    <a:pt x="2667" y="2793"/>
                  </a:lnTo>
                  <a:lnTo>
                    <a:pt x="2658" y="2831"/>
                  </a:lnTo>
                  <a:lnTo>
                    <a:pt x="2642" y="2868"/>
                  </a:lnTo>
                  <a:lnTo>
                    <a:pt x="2622" y="2901"/>
                  </a:lnTo>
                  <a:lnTo>
                    <a:pt x="2596" y="2931"/>
                  </a:lnTo>
                  <a:lnTo>
                    <a:pt x="2567" y="2956"/>
                  </a:lnTo>
                  <a:lnTo>
                    <a:pt x="2533" y="2976"/>
                  </a:lnTo>
                  <a:lnTo>
                    <a:pt x="2497" y="2992"/>
                  </a:lnTo>
                  <a:lnTo>
                    <a:pt x="2457" y="3002"/>
                  </a:lnTo>
                  <a:lnTo>
                    <a:pt x="2417" y="3005"/>
                  </a:lnTo>
                  <a:lnTo>
                    <a:pt x="2175" y="3005"/>
                  </a:lnTo>
                  <a:lnTo>
                    <a:pt x="2135" y="3002"/>
                  </a:lnTo>
                  <a:lnTo>
                    <a:pt x="2096" y="2992"/>
                  </a:lnTo>
                  <a:lnTo>
                    <a:pt x="2059" y="2976"/>
                  </a:lnTo>
                  <a:lnTo>
                    <a:pt x="2026" y="2956"/>
                  </a:lnTo>
                  <a:lnTo>
                    <a:pt x="1996" y="2931"/>
                  </a:lnTo>
                  <a:lnTo>
                    <a:pt x="1971" y="2901"/>
                  </a:lnTo>
                  <a:lnTo>
                    <a:pt x="1950" y="2868"/>
                  </a:lnTo>
                  <a:lnTo>
                    <a:pt x="1935" y="2831"/>
                  </a:lnTo>
                  <a:lnTo>
                    <a:pt x="1925" y="2793"/>
                  </a:lnTo>
                  <a:lnTo>
                    <a:pt x="1922" y="2751"/>
                  </a:lnTo>
                  <a:lnTo>
                    <a:pt x="1922" y="2550"/>
                  </a:lnTo>
                  <a:lnTo>
                    <a:pt x="1830" y="2558"/>
                  </a:lnTo>
                  <a:lnTo>
                    <a:pt x="1737" y="2562"/>
                  </a:lnTo>
                  <a:lnTo>
                    <a:pt x="1645" y="2562"/>
                  </a:lnTo>
                  <a:lnTo>
                    <a:pt x="1552" y="2557"/>
                  </a:lnTo>
                  <a:lnTo>
                    <a:pt x="1460" y="2547"/>
                  </a:lnTo>
                  <a:lnTo>
                    <a:pt x="1460" y="2751"/>
                  </a:lnTo>
                  <a:lnTo>
                    <a:pt x="1456" y="2793"/>
                  </a:lnTo>
                  <a:lnTo>
                    <a:pt x="1447" y="2831"/>
                  </a:lnTo>
                  <a:lnTo>
                    <a:pt x="1432" y="2868"/>
                  </a:lnTo>
                  <a:lnTo>
                    <a:pt x="1411" y="2901"/>
                  </a:lnTo>
                  <a:lnTo>
                    <a:pt x="1386" y="2931"/>
                  </a:lnTo>
                  <a:lnTo>
                    <a:pt x="1357" y="2956"/>
                  </a:lnTo>
                  <a:lnTo>
                    <a:pt x="1323" y="2976"/>
                  </a:lnTo>
                  <a:lnTo>
                    <a:pt x="1287" y="2992"/>
                  </a:lnTo>
                  <a:lnTo>
                    <a:pt x="1247" y="3002"/>
                  </a:lnTo>
                  <a:lnTo>
                    <a:pt x="1206" y="3005"/>
                  </a:lnTo>
                  <a:lnTo>
                    <a:pt x="965" y="3005"/>
                  </a:lnTo>
                  <a:lnTo>
                    <a:pt x="924" y="3002"/>
                  </a:lnTo>
                  <a:lnTo>
                    <a:pt x="886" y="2992"/>
                  </a:lnTo>
                  <a:lnTo>
                    <a:pt x="848" y="2976"/>
                  </a:lnTo>
                  <a:lnTo>
                    <a:pt x="816" y="2956"/>
                  </a:lnTo>
                  <a:lnTo>
                    <a:pt x="786" y="2931"/>
                  </a:lnTo>
                  <a:lnTo>
                    <a:pt x="760" y="2901"/>
                  </a:lnTo>
                  <a:lnTo>
                    <a:pt x="740" y="2868"/>
                  </a:lnTo>
                  <a:lnTo>
                    <a:pt x="724" y="2831"/>
                  </a:lnTo>
                  <a:lnTo>
                    <a:pt x="715" y="2793"/>
                  </a:lnTo>
                  <a:lnTo>
                    <a:pt x="712" y="2751"/>
                  </a:lnTo>
                  <a:lnTo>
                    <a:pt x="712" y="2253"/>
                  </a:lnTo>
                  <a:lnTo>
                    <a:pt x="643" y="2199"/>
                  </a:lnTo>
                  <a:lnTo>
                    <a:pt x="577" y="2142"/>
                  </a:lnTo>
                  <a:lnTo>
                    <a:pt x="517" y="2082"/>
                  </a:lnTo>
                  <a:lnTo>
                    <a:pt x="461" y="2020"/>
                  </a:lnTo>
                  <a:lnTo>
                    <a:pt x="410" y="1954"/>
                  </a:lnTo>
                  <a:lnTo>
                    <a:pt x="365" y="1886"/>
                  </a:lnTo>
                  <a:lnTo>
                    <a:pt x="323" y="1817"/>
                  </a:lnTo>
                  <a:lnTo>
                    <a:pt x="287" y="1745"/>
                  </a:lnTo>
                  <a:lnTo>
                    <a:pt x="258" y="1670"/>
                  </a:lnTo>
                  <a:lnTo>
                    <a:pt x="232" y="1596"/>
                  </a:lnTo>
                  <a:lnTo>
                    <a:pt x="212" y="1519"/>
                  </a:lnTo>
                  <a:lnTo>
                    <a:pt x="198" y="1441"/>
                  </a:lnTo>
                  <a:lnTo>
                    <a:pt x="190" y="1361"/>
                  </a:lnTo>
                  <a:lnTo>
                    <a:pt x="187" y="1282"/>
                  </a:lnTo>
                  <a:lnTo>
                    <a:pt x="190" y="1199"/>
                  </a:lnTo>
                  <a:lnTo>
                    <a:pt x="198" y="1118"/>
                  </a:lnTo>
                  <a:lnTo>
                    <a:pt x="213" y="1038"/>
                  </a:lnTo>
                  <a:lnTo>
                    <a:pt x="234" y="959"/>
                  </a:lnTo>
                  <a:lnTo>
                    <a:pt x="261" y="882"/>
                  </a:lnTo>
                  <a:lnTo>
                    <a:pt x="293" y="806"/>
                  </a:lnTo>
                  <a:lnTo>
                    <a:pt x="331" y="733"/>
                  </a:lnTo>
                  <a:lnTo>
                    <a:pt x="284" y="719"/>
                  </a:lnTo>
                  <a:lnTo>
                    <a:pt x="241" y="700"/>
                  </a:lnTo>
                  <a:lnTo>
                    <a:pt x="199" y="676"/>
                  </a:lnTo>
                  <a:lnTo>
                    <a:pt x="161" y="648"/>
                  </a:lnTo>
                  <a:lnTo>
                    <a:pt x="126" y="616"/>
                  </a:lnTo>
                  <a:lnTo>
                    <a:pt x="94" y="581"/>
                  </a:lnTo>
                  <a:lnTo>
                    <a:pt x="67" y="542"/>
                  </a:lnTo>
                  <a:lnTo>
                    <a:pt x="43" y="500"/>
                  </a:lnTo>
                  <a:lnTo>
                    <a:pt x="25" y="456"/>
                  </a:lnTo>
                  <a:lnTo>
                    <a:pt x="12" y="409"/>
                  </a:lnTo>
                  <a:lnTo>
                    <a:pt x="3" y="360"/>
                  </a:lnTo>
                  <a:lnTo>
                    <a:pt x="0" y="310"/>
                  </a:lnTo>
                  <a:lnTo>
                    <a:pt x="2" y="291"/>
                  </a:lnTo>
                  <a:lnTo>
                    <a:pt x="10" y="275"/>
                  </a:lnTo>
                  <a:lnTo>
                    <a:pt x="20" y="260"/>
                  </a:lnTo>
                  <a:lnTo>
                    <a:pt x="35" y="250"/>
                  </a:lnTo>
                  <a:lnTo>
                    <a:pt x="51" y="242"/>
                  </a:lnTo>
                  <a:lnTo>
                    <a:pt x="70" y="240"/>
                  </a:lnTo>
                  <a:lnTo>
                    <a:pt x="88" y="242"/>
                  </a:lnTo>
                  <a:lnTo>
                    <a:pt x="105" y="250"/>
                  </a:lnTo>
                  <a:lnTo>
                    <a:pt x="119" y="260"/>
                  </a:lnTo>
                  <a:lnTo>
                    <a:pt x="129" y="275"/>
                  </a:lnTo>
                  <a:lnTo>
                    <a:pt x="137" y="291"/>
                  </a:lnTo>
                  <a:lnTo>
                    <a:pt x="139" y="310"/>
                  </a:lnTo>
                  <a:lnTo>
                    <a:pt x="142" y="352"/>
                  </a:lnTo>
                  <a:lnTo>
                    <a:pt x="151" y="392"/>
                  </a:lnTo>
                  <a:lnTo>
                    <a:pt x="164" y="429"/>
                  </a:lnTo>
                  <a:lnTo>
                    <a:pt x="183" y="465"/>
                  </a:lnTo>
                  <a:lnTo>
                    <a:pt x="206" y="497"/>
                  </a:lnTo>
                  <a:lnTo>
                    <a:pt x="233" y="526"/>
                  </a:lnTo>
                  <a:lnTo>
                    <a:pt x="264" y="551"/>
                  </a:lnTo>
                  <a:lnTo>
                    <a:pt x="297" y="572"/>
                  </a:lnTo>
                  <a:lnTo>
                    <a:pt x="334" y="589"/>
                  </a:lnTo>
                  <a:lnTo>
                    <a:pt x="372" y="599"/>
                  </a:lnTo>
                  <a:lnTo>
                    <a:pt x="414" y="605"/>
                  </a:lnTo>
                  <a:lnTo>
                    <a:pt x="462" y="543"/>
                  </a:lnTo>
                  <a:lnTo>
                    <a:pt x="515" y="483"/>
                  </a:lnTo>
                  <a:lnTo>
                    <a:pt x="573" y="426"/>
                  </a:lnTo>
                  <a:lnTo>
                    <a:pt x="634" y="372"/>
                  </a:lnTo>
                  <a:lnTo>
                    <a:pt x="707" y="314"/>
                  </a:lnTo>
                  <a:lnTo>
                    <a:pt x="784" y="260"/>
                  </a:lnTo>
                  <a:lnTo>
                    <a:pt x="864" y="213"/>
                  </a:lnTo>
                  <a:lnTo>
                    <a:pt x="947" y="169"/>
                  </a:lnTo>
                  <a:lnTo>
                    <a:pt x="1034" y="130"/>
                  </a:lnTo>
                  <a:lnTo>
                    <a:pt x="1122" y="96"/>
                  </a:lnTo>
                  <a:lnTo>
                    <a:pt x="1213" y="67"/>
                  </a:lnTo>
                  <a:lnTo>
                    <a:pt x="1308" y="44"/>
                  </a:lnTo>
                  <a:lnTo>
                    <a:pt x="1403" y="25"/>
                  </a:lnTo>
                  <a:lnTo>
                    <a:pt x="1500" y="11"/>
                  </a:lnTo>
                  <a:lnTo>
                    <a:pt x="1598" y="3"/>
                  </a:lnTo>
                  <a:lnTo>
                    <a:pt x="169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1" name="Freeform 160">
              <a:extLst>
                <a:ext uri="{FF2B5EF4-FFF2-40B4-BE49-F238E27FC236}">
                  <a16:creationId xmlns:a16="http://schemas.microsoft.com/office/drawing/2014/main" id="{CCD7F2FE-8565-49EA-A48E-F9DE80910F7A}"/>
                </a:ext>
              </a:extLst>
            </p:cNvPr>
            <p:cNvSpPr>
              <a:spLocks/>
            </p:cNvSpPr>
            <p:nvPr/>
          </p:nvSpPr>
          <p:spPr bwMode="auto">
            <a:xfrm>
              <a:off x="6469063" y="2767013"/>
              <a:ext cx="128588" cy="41275"/>
            </a:xfrm>
            <a:custGeom>
              <a:avLst/>
              <a:gdLst>
                <a:gd name="T0" fmla="*/ 646 w 809"/>
                <a:gd name="T1" fmla="*/ 0 h 269"/>
                <a:gd name="T2" fmla="*/ 696 w 809"/>
                <a:gd name="T3" fmla="*/ 1 h 269"/>
                <a:gd name="T4" fmla="*/ 744 w 809"/>
                <a:gd name="T5" fmla="*/ 3 h 269"/>
                <a:gd name="T6" fmla="*/ 762 w 809"/>
                <a:gd name="T7" fmla="*/ 8 h 269"/>
                <a:gd name="T8" fmla="*/ 778 w 809"/>
                <a:gd name="T9" fmla="*/ 15 h 269"/>
                <a:gd name="T10" fmla="*/ 792 w 809"/>
                <a:gd name="T11" fmla="*/ 27 h 269"/>
                <a:gd name="T12" fmla="*/ 802 w 809"/>
                <a:gd name="T13" fmla="*/ 42 h 269"/>
                <a:gd name="T14" fmla="*/ 808 w 809"/>
                <a:gd name="T15" fmla="*/ 60 h 269"/>
                <a:gd name="T16" fmla="*/ 809 w 809"/>
                <a:gd name="T17" fmla="*/ 78 h 269"/>
                <a:gd name="T18" fmla="*/ 805 w 809"/>
                <a:gd name="T19" fmla="*/ 96 h 269"/>
                <a:gd name="T20" fmla="*/ 797 w 809"/>
                <a:gd name="T21" fmla="*/ 113 h 269"/>
                <a:gd name="T22" fmla="*/ 786 w 809"/>
                <a:gd name="T23" fmla="*/ 126 h 269"/>
                <a:gd name="T24" fmla="*/ 771 w 809"/>
                <a:gd name="T25" fmla="*/ 136 h 269"/>
                <a:gd name="T26" fmla="*/ 754 w 809"/>
                <a:gd name="T27" fmla="*/ 141 h 269"/>
                <a:gd name="T28" fmla="*/ 735 w 809"/>
                <a:gd name="T29" fmla="*/ 143 h 269"/>
                <a:gd name="T30" fmla="*/ 690 w 809"/>
                <a:gd name="T31" fmla="*/ 140 h 269"/>
                <a:gd name="T32" fmla="*/ 646 w 809"/>
                <a:gd name="T33" fmla="*/ 140 h 269"/>
                <a:gd name="T34" fmla="*/ 564 w 809"/>
                <a:gd name="T35" fmla="*/ 143 h 269"/>
                <a:gd name="T36" fmla="*/ 482 w 809"/>
                <a:gd name="T37" fmla="*/ 150 h 269"/>
                <a:gd name="T38" fmla="*/ 403 w 809"/>
                <a:gd name="T39" fmla="*/ 163 h 269"/>
                <a:gd name="T40" fmla="*/ 323 w 809"/>
                <a:gd name="T41" fmla="*/ 181 h 269"/>
                <a:gd name="T42" fmla="*/ 247 w 809"/>
                <a:gd name="T43" fmla="*/ 203 h 269"/>
                <a:gd name="T44" fmla="*/ 172 w 809"/>
                <a:gd name="T45" fmla="*/ 230 h 269"/>
                <a:gd name="T46" fmla="*/ 99 w 809"/>
                <a:gd name="T47" fmla="*/ 261 h 269"/>
                <a:gd name="T48" fmla="*/ 85 w 809"/>
                <a:gd name="T49" fmla="*/ 267 h 269"/>
                <a:gd name="T50" fmla="*/ 70 w 809"/>
                <a:gd name="T51" fmla="*/ 269 h 269"/>
                <a:gd name="T52" fmla="*/ 54 w 809"/>
                <a:gd name="T53" fmla="*/ 267 h 269"/>
                <a:gd name="T54" fmla="*/ 40 w 809"/>
                <a:gd name="T55" fmla="*/ 263 h 269"/>
                <a:gd name="T56" fmla="*/ 26 w 809"/>
                <a:gd name="T57" fmla="*/ 254 h 269"/>
                <a:gd name="T58" fmla="*/ 16 w 809"/>
                <a:gd name="T59" fmla="*/ 243 h 269"/>
                <a:gd name="T60" fmla="*/ 7 w 809"/>
                <a:gd name="T61" fmla="*/ 230 h 269"/>
                <a:gd name="T62" fmla="*/ 1 w 809"/>
                <a:gd name="T63" fmla="*/ 212 h 269"/>
                <a:gd name="T64" fmla="*/ 0 w 809"/>
                <a:gd name="T65" fmla="*/ 193 h 269"/>
                <a:gd name="T66" fmla="*/ 4 w 809"/>
                <a:gd name="T67" fmla="*/ 177 h 269"/>
                <a:gd name="T68" fmla="*/ 11 w 809"/>
                <a:gd name="T69" fmla="*/ 160 h 269"/>
                <a:gd name="T70" fmla="*/ 24 w 809"/>
                <a:gd name="T71" fmla="*/ 147 h 269"/>
                <a:gd name="T72" fmla="*/ 39 w 809"/>
                <a:gd name="T73" fmla="*/ 136 h 269"/>
                <a:gd name="T74" fmla="*/ 120 w 809"/>
                <a:gd name="T75" fmla="*/ 101 h 269"/>
                <a:gd name="T76" fmla="*/ 202 w 809"/>
                <a:gd name="T77" fmla="*/ 70 h 269"/>
                <a:gd name="T78" fmla="*/ 288 w 809"/>
                <a:gd name="T79" fmla="*/ 46 h 269"/>
                <a:gd name="T80" fmla="*/ 376 w 809"/>
                <a:gd name="T81" fmla="*/ 26 h 269"/>
                <a:gd name="T82" fmla="*/ 464 w 809"/>
                <a:gd name="T83" fmla="*/ 12 h 269"/>
                <a:gd name="T84" fmla="*/ 556 w 809"/>
                <a:gd name="T85" fmla="*/ 3 h 269"/>
                <a:gd name="T86" fmla="*/ 646 w 809"/>
                <a:gd name="T8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9" h="269">
                  <a:moveTo>
                    <a:pt x="646" y="0"/>
                  </a:moveTo>
                  <a:lnTo>
                    <a:pt x="696" y="1"/>
                  </a:lnTo>
                  <a:lnTo>
                    <a:pt x="744" y="3"/>
                  </a:lnTo>
                  <a:lnTo>
                    <a:pt x="762" y="8"/>
                  </a:lnTo>
                  <a:lnTo>
                    <a:pt x="778" y="15"/>
                  </a:lnTo>
                  <a:lnTo>
                    <a:pt x="792" y="27"/>
                  </a:lnTo>
                  <a:lnTo>
                    <a:pt x="802" y="42"/>
                  </a:lnTo>
                  <a:lnTo>
                    <a:pt x="808" y="60"/>
                  </a:lnTo>
                  <a:lnTo>
                    <a:pt x="809" y="78"/>
                  </a:lnTo>
                  <a:lnTo>
                    <a:pt x="805" y="96"/>
                  </a:lnTo>
                  <a:lnTo>
                    <a:pt x="797" y="113"/>
                  </a:lnTo>
                  <a:lnTo>
                    <a:pt x="786" y="126"/>
                  </a:lnTo>
                  <a:lnTo>
                    <a:pt x="771" y="136"/>
                  </a:lnTo>
                  <a:lnTo>
                    <a:pt x="754" y="141"/>
                  </a:lnTo>
                  <a:lnTo>
                    <a:pt x="735" y="143"/>
                  </a:lnTo>
                  <a:lnTo>
                    <a:pt x="690" y="140"/>
                  </a:lnTo>
                  <a:lnTo>
                    <a:pt x="646" y="140"/>
                  </a:lnTo>
                  <a:lnTo>
                    <a:pt x="564" y="143"/>
                  </a:lnTo>
                  <a:lnTo>
                    <a:pt x="482" y="150"/>
                  </a:lnTo>
                  <a:lnTo>
                    <a:pt x="403" y="163"/>
                  </a:lnTo>
                  <a:lnTo>
                    <a:pt x="323" y="181"/>
                  </a:lnTo>
                  <a:lnTo>
                    <a:pt x="247" y="203"/>
                  </a:lnTo>
                  <a:lnTo>
                    <a:pt x="172" y="230"/>
                  </a:lnTo>
                  <a:lnTo>
                    <a:pt x="99" y="261"/>
                  </a:lnTo>
                  <a:lnTo>
                    <a:pt x="85" y="267"/>
                  </a:lnTo>
                  <a:lnTo>
                    <a:pt x="70" y="269"/>
                  </a:lnTo>
                  <a:lnTo>
                    <a:pt x="54" y="267"/>
                  </a:lnTo>
                  <a:lnTo>
                    <a:pt x="40" y="263"/>
                  </a:lnTo>
                  <a:lnTo>
                    <a:pt x="26" y="254"/>
                  </a:lnTo>
                  <a:lnTo>
                    <a:pt x="16" y="243"/>
                  </a:lnTo>
                  <a:lnTo>
                    <a:pt x="7" y="230"/>
                  </a:lnTo>
                  <a:lnTo>
                    <a:pt x="1" y="212"/>
                  </a:lnTo>
                  <a:lnTo>
                    <a:pt x="0" y="193"/>
                  </a:lnTo>
                  <a:lnTo>
                    <a:pt x="4" y="177"/>
                  </a:lnTo>
                  <a:lnTo>
                    <a:pt x="11" y="160"/>
                  </a:lnTo>
                  <a:lnTo>
                    <a:pt x="24" y="147"/>
                  </a:lnTo>
                  <a:lnTo>
                    <a:pt x="39" y="136"/>
                  </a:lnTo>
                  <a:lnTo>
                    <a:pt x="120" y="101"/>
                  </a:lnTo>
                  <a:lnTo>
                    <a:pt x="202" y="70"/>
                  </a:lnTo>
                  <a:lnTo>
                    <a:pt x="288" y="46"/>
                  </a:lnTo>
                  <a:lnTo>
                    <a:pt x="376" y="26"/>
                  </a:lnTo>
                  <a:lnTo>
                    <a:pt x="464" y="12"/>
                  </a:lnTo>
                  <a:lnTo>
                    <a:pt x="556" y="3"/>
                  </a:lnTo>
                  <a:lnTo>
                    <a:pt x="64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2" name="Freeform 161">
              <a:extLst>
                <a:ext uri="{FF2B5EF4-FFF2-40B4-BE49-F238E27FC236}">
                  <a16:creationId xmlns:a16="http://schemas.microsoft.com/office/drawing/2014/main" id="{D6576C6D-C96B-409F-9C5A-5854297BB166}"/>
                </a:ext>
              </a:extLst>
            </p:cNvPr>
            <p:cNvSpPr>
              <a:spLocks/>
            </p:cNvSpPr>
            <p:nvPr/>
          </p:nvSpPr>
          <p:spPr bwMode="auto">
            <a:xfrm>
              <a:off x="6613526" y="2773363"/>
              <a:ext cx="28575" cy="23813"/>
            </a:xfrm>
            <a:custGeom>
              <a:avLst/>
              <a:gdLst>
                <a:gd name="T0" fmla="*/ 67 w 185"/>
                <a:gd name="T1" fmla="*/ 0 h 151"/>
                <a:gd name="T2" fmla="*/ 86 w 185"/>
                <a:gd name="T3" fmla="*/ 2 h 151"/>
                <a:gd name="T4" fmla="*/ 134 w 185"/>
                <a:gd name="T5" fmla="*/ 14 h 151"/>
                <a:gd name="T6" fmla="*/ 151 w 185"/>
                <a:gd name="T7" fmla="*/ 22 h 151"/>
                <a:gd name="T8" fmla="*/ 165 w 185"/>
                <a:gd name="T9" fmla="*/ 34 h 151"/>
                <a:gd name="T10" fmla="*/ 176 w 185"/>
                <a:gd name="T11" fmla="*/ 47 h 151"/>
                <a:gd name="T12" fmla="*/ 183 w 185"/>
                <a:gd name="T13" fmla="*/ 64 h 151"/>
                <a:gd name="T14" fmla="*/ 185 w 185"/>
                <a:gd name="T15" fmla="*/ 82 h 151"/>
                <a:gd name="T16" fmla="*/ 182 w 185"/>
                <a:gd name="T17" fmla="*/ 100 h 151"/>
                <a:gd name="T18" fmla="*/ 175 w 185"/>
                <a:gd name="T19" fmla="*/ 117 h 151"/>
                <a:gd name="T20" fmla="*/ 164 w 185"/>
                <a:gd name="T21" fmla="*/ 131 h 151"/>
                <a:gd name="T22" fmla="*/ 149 w 185"/>
                <a:gd name="T23" fmla="*/ 142 h 151"/>
                <a:gd name="T24" fmla="*/ 133 w 185"/>
                <a:gd name="T25" fmla="*/ 148 h 151"/>
                <a:gd name="T26" fmla="*/ 115 w 185"/>
                <a:gd name="T27" fmla="*/ 151 h 151"/>
                <a:gd name="T28" fmla="*/ 96 w 185"/>
                <a:gd name="T29" fmla="*/ 148 h 151"/>
                <a:gd name="T30" fmla="*/ 53 w 185"/>
                <a:gd name="T31" fmla="*/ 137 h 151"/>
                <a:gd name="T32" fmla="*/ 36 w 185"/>
                <a:gd name="T33" fmla="*/ 130 h 151"/>
                <a:gd name="T34" fmla="*/ 21 w 185"/>
                <a:gd name="T35" fmla="*/ 119 h 151"/>
                <a:gd name="T36" fmla="*/ 10 w 185"/>
                <a:gd name="T37" fmla="*/ 105 h 151"/>
                <a:gd name="T38" fmla="*/ 3 w 185"/>
                <a:gd name="T39" fmla="*/ 89 h 151"/>
                <a:gd name="T40" fmla="*/ 0 w 185"/>
                <a:gd name="T41" fmla="*/ 71 h 151"/>
                <a:gd name="T42" fmla="*/ 2 w 185"/>
                <a:gd name="T43" fmla="*/ 53 h 151"/>
                <a:gd name="T44" fmla="*/ 9 w 185"/>
                <a:gd name="T45" fmla="*/ 35 h 151"/>
                <a:gd name="T46" fmla="*/ 20 w 185"/>
                <a:gd name="T47" fmla="*/ 20 h 151"/>
                <a:gd name="T48" fmla="*/ 33 w 185"/>
                <a:gd name="T49" fmla="*/ 9 h 151"/>
                <a:gd name="T50" fmla="*/ 49 w 185"/>
                <a:gd name="T51" fmla="*/ 2 h 151"/>
                <a:gd name="T52" fmla="*/ 67 w 185"/>
                <a:gd name="T53"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5" h="151">
                  <a:moveTo>
                    <a:pt x="67" y="0"/>
                  </a:moveTo>
                  <a:lnTo>
                    <a:pt x="86" y="2"/>
                  </a:lnTo>
                  <a:lnTo>
                    <a:pt x="134" y="14"/>
                  </a:lnTo>
                  <a:lnTo>
                    <a:pt x="151" y="22"/>
                  </a:lnTo>
                  <a:lnTo>
                    <a:pt x="165" y="34"/>
                  </a:lnTo>
                  <a:lnTo>
                    <a:pt x="176" y="47"/>
                  </a:lnTo>
                  <a:lnTo>
                    <a:pt x="183" y="64"/>
                  </a:lnTo>
                  <a:lnTo>
                    <a:pt x="185" y="82"/>
                  </a:lnTo>
                  <a:lnTo>
                    <a:pt x="182" y="100"/>
                  </a:lnTo>
                  <a:lnTo>
                    <a:pt x="175" y="117"/>
                  </a:lnTo>
                  <a:lnTo>
                    <a:pt x="164" y="131"/>
                  </a:lnTo>
                  <a:lnTo>
                    <a:pt x="149" y="142"/>
                  </a:lnTo>
                  <a:lnTo>
                    <a:pt x="133" y="148"/>
                  </a:lnTo>
                  <a:lnTo>
                    <a:pt x="115" y="151"/>
                  </a:lnTo>
                  <a:lnTo>
                    <a:pt x="96" y="148"/>
                  </a:lnTo>
                  <a:lnTo>
                    <a:pt x="53" y="137"/>
                  </a:lnTo>
                  <a:lnTo>
                    <a:pt x="36" y="130"/>
                  </a:lnTo>
                  <a:lnTo>
                    <a:pt x="21" y="119"/>
                  </a:lnTo>
                  <a:lnTo>
                    <a:pt x="10" y="105"/>
                  </a:lnTo>
                  <a:lnTo>
                    <a:pt x="3" y="89"/>
                  </a:lnTo>
                  <a:lnTo>
                    <a:pt x="0" y="71"/>
                  </a:lnTo>
                  <a:lnTo>
                    <a:pt x="2" y="53"/>
                  </a:lnTo>
                  <a:lnTo>
                    <a:pt x="9" y="35"/>
                  </a:lnTo>
                  <a:lnTo>
                    <a:pt x="20" y="20"/>
                  </a:lnTo>
                  <a:lnTo>
                    <a:pt x="33" y="9"/>
                  </a:lnTo>
                  <a:lnTo>
                    <a:pt x="49" y="2"/>
                  </a:lnTo>
                  <a:lnTo>
                    <a:pt x="6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3" name="Freeform 162">
              <a:extLst>
                <a:ext uri="{FF2B5EF4-FFF2-40B4-BE49-F238E27FC236}">
                  <a16:creationId xmlns:a16="http://schemas.microsoft.com/office/drawing/2014/main" id="{02D209CC-4554-47B8-A20D-92080B3D190A}"/>
                </a:ext>
              </a:extLst>
            </p:cNvPr>
            <p:cNvSpPr>
              <a:spLocks noEditPoints="1"/>
            </p:cNvSpPr>
            <p:nvPr/>
          </p:nvSpPr>
          <p:spPr bwMode="auto">
            <a:xfrm>
              <a:off x="6661151" y="2822575"/>
              <a:ext cx="73025" cy="73025"/>
            </a:xfrm>
            <a:custGeom>
              <a:avLst/>
              <a:gdLst>
                <a:gd name="T0" fmla="*/ 206 w 459"/>
                <a:gd name="T1" fmla="*/ 143 h 460"/>
                <a:gd name="T2" fmla="*/ 166 w 459"/>
                <a:gd name="T3" fmla="*/ 167 h 460"/>
                <a:gd name="T4" fmla="*/ 143 w 459"/>
                <a:gd name="T5" fmla="*/ 206 h 460"/>
                <a:gd name="T6" fmla="*/ 143 w 459"/>
                <a:gd name="T7" fmla="*/ 254 h 460"/>
                <a:gd name="T8" fmla="*/ 166 w 459"/>
                <a:gd name="T9" fmla="*/ 294 h 460"/>
                <a:gd name="T10" fmla="*/ 206 w 459"/>
                <a:gd name="T11" fmla="*/ 318 h 460"/>
                <a:gd name="T12" fmla="*/ 253 w 459"/>
                <a:gd name="T13" fmla="*/ 318 h 460"/>
                <a:gd name="T14" fmla="*/ 294 w 459"/>
                <a:gd name="T15" fmla="*/ 294 h 460"/>
                <a:gd name="T16" fmla="*/ 317 w 459"/>
                <a:gd name="T17" fmla="*/ 254 h 460"/>
                <a:gd name="T18" fmla="*/ 317 w 459"/>
                <a:gd name="T19" fmla="*/ 206 h 460"/>
                <a:gd name="T20" fmla="*/ 294 w 459"/>
                <a:gd name="T21" fmla="*/ 167 h 460"/>
                <a:gd name="T22" fmla="*/ 253 w 459"/>
                <a:gd name="T23" fmla="*/ 143 h 460"/>
                <a:gd name="T24" fmla="*/ 230 w 459"/>
                <a:gd name="T25" fmla="*/ 0 h 460"/>
                <a:gd name="T26" fmla="*/ 302 w 459"/>
                <a:gd name="T27" fmla="*/ 12 h 460"/>
                <a:gd name="T28" fmla="*/ 365 w 459"/>
                <a:gd name="T29" fmla="*/ 45 h 460"/>
                <a:gd name="T30" fmla="*/ 415 w 459"/>
                <a:gd name="T31" fmla="*/ 95 h 460"/>
                <a:gd name="T32" fmla="*/ 447 w 459"/>
                <a:gd name="T33" fmla="*/ 158 h 460"/>
                <a:gd name="T34" fmla="*/ 459 w 459"/>
                <a:gd name="T35" fmla="*/ 230 h 460"/>
                <a:gd name="T36" fmla="*/ 447 w 459"/>
                <a:gd name="T37" fmla="*/ 303 h 460"/>
                <a:gd name="T38" fmla="*/ 415 w 459"/>
                <a:gd name="T39" fmla="*/ 366 h 460"/>
                <a:gd name="T40" fmla="*/ 365 w 459"/>
                <a:gd name="T41" fmla="*/ 415 h 460"/>
                <a:gd name="T42" fmla="*/ 302 w 459"/>
                <a:gd name="T43" fmla="*/ 448 h 460"/>
                <a:gd name="T44" fmla="*/ 230 w 459"/>
                <a:gd name="T45" fmla="*/ 460 h 460"/>
                <a:gd name="T46" fmla="*/ 157 w 459"/>
                <a:gd name="T47" fmla="*/ 448 h 460"/>
                <a:gd name="T48" fmla="*/ 94 w 459"/>
                <a:gd name="T49" fmla="*/ 415 h 460"/>
                <a:gd name="T50" fmla="*/ 44 w 459"/>
                <a:gd name="T51" fmla="*/ 366 h 460"/>
                <a:gd name="T52" fmla="*/ 12 w 459"/>
                <a:gd name="T53" fmla="*/ 303 h 460"/>
                <a:gd name="T54" fmla="*/ 0 w 459"/>
                <a:gd name="T55" fmla="*/ 230 h 460"/>
                <a:gd name="T56" fmla="*/ 12 w 459"/>
                <a:gd name="T57" fmla="*/ 158 h 460"/>
                <a:gd name="T58" fmla="*/ 44 w 459"/>
                <a:gd name="T59" fmla="*/ 95 h 460"/>
                <a:gd name="T60" fmla="*/ 94 w 459"/>
                <a:gd name="T61" fmla="*/ 45 h 460"/>
                <a:gd name="T62" fmla="*/ 157 w 459"/>
                <a:gd name="T63" fmla="*/ 12 h 460"/>
                <a:gd name="T64" fmla="*/ 230 w 459"/>
                <a:gd name="T6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9" h="460">
                  <a:moveTo>
                    <a:pt x="230" y="140"/>
                  </a:moveTo>
                  <a:lnTo>
                    <a:pt x="206" y="143"/>
                  </a:lnTo>
                  <a:lnTo>
                    <a:pt x="184" y="152"/>
                  </a:lnTo>
                  <a:lnTo>
                    <a:pt x="166" y="167"/>
                  </a:lnTo>
                  <a:lnTo>
                    <a:pt x="152" y="185"/>
                  </a:lnTo>
                  <a:lnTo>
                    <a:pt x="143" y="206"/>
                  </a:lnTo>
                  <a:lnTo>
                    <a:pt x="140" y="230"/>
                  </a:lnTo>
                  <a:lnTo>
                    <a:pt x="143" y="254"/>
                  </a:lnTo>
                  <a:lnTo>
                    <a:pt x="152" y="276"/>
                  </a:lnTo>
                  <a:lnTo>
                    <a:pt x="166" y="294"/>
                  </a:lnTo>
                  <a:lnTo>
                    <a:pt x="184" y="308"/>
                  </a:lnTo>
                  <a:lnTo>
                    <a:pt x="206" y="318"/>
                  </a:lnTo>
                  <a:lnTo>
                    <a:pt x="230" y="321"/>
                  </a:lnTo>
                  <a:lnTo>
                    <a:pt x="253" y="318"/>
                  </a:lnTo>
                  <a:lnTo>
                    <a:pt x="275" y="308"/>
                  </a:lnTo>
                  <a:lnTo>
                    <a:pt x="294" y="294"/>
                  </a:lnTo>
                  <a:lnTo>
                    <a:pt x="307" y="276"/>
                  </a:lnTo>
                  <a:lnTo>
                    <a:pt x="317" y="254"/>
                  </a:lnTo>
                  <a:lnTo>
                    <a:pt x="320" y="230"/>
                  </a:lnTo>
                  <a:lnTo>
                    <a:pt x="317" y="206"/>
                  </a:lnTo>
                  <a:lnTo>
                    <a:pt x="307" y="185"/>
                  </a:lnTo>
                  <a:lnTo>
                    <a:pt x="294" y="167"/>
                  </a:lnTo>
                  <a:lnTo>
                    <a:pt x="275" y="152"/>
                  </a:lnTo>
                  <a:lnTo>
                    <a:pt x="253" y="143"/>
                  </a:lnTo>
                  <a:lnTo>
                    <a:pt x="230" y="140"/>
                  </a:lnTo>
                  <a:close/>
                  <a:moveTo>
                    <a:pt x="230" y="0"/>
                  </a:moveTo>
                  <a:lnTo>
                    <a:pt x="267" y="3"/>
                  </a:lnTo>
                  <a:lnTo>
                    <a:pt x="302" y="12"/>
                  </a:lnTo>
                  <a:lnTo>
                    <a:pt x="335" y="27"/>
                  </a:lnTo>
                  <a:lnTo>
                    <a:pt x="365" y="45"/>
                  </a:lnTo>
                  <a:lnTo>
                    <a:pt x="392" y="68"/>
                  </a:lnTo>
                  <a:lnTo>
                    <a:pt x="415" y="95"/>
                  </a:lnTo>
                  <a:lnTo>
                    <a:pt x="434" y="124"/>
                  </a:lnTo>
                  <a:lnTo>
                    <a:pt x="447" y="158"/>
                  </a:lnTo>
                  <a:lnTo>
                    <a:pt x="456" y="193"/>
                  </a:lnTo>
                  <a:lnTo>
                    <a:pt x="459" y="230"/>
                  </a:lnTo>
                  <a:lnTo>
                    <a:pt x="456" y="268"/>
                  </a:lnTo>
                  <a:lnTo>
                    <a:pt x="447" y="303"/>
                  </a:lnTo>
                  <a:lnTo>
                    <a:pt x="434" y="336"/>
                  </a:lnTo>
                  <a:lnTo>
                    <a:pt x="415" y="366"/>
                  </a:lnTo>
                  <a:lnTo>
                    <a:pt x="392" y="393"/>
                  </a:lnTo>
                  <a:lnTo>
                    <a:pt x="365" y="415"/>
                  </a:lnTo>
                  <a:lnTo>
                    <a:pt x="335" y="434"/>
                  </a:lnTo>
                  <a:lnTo>
                    <a:pt x="302" y="448"/>
                  </a:lnTo>
                  <a:lnTo>
                    <a:pt x="267" y="457"/>
                  </a:lnTo>
                  <a:lnTo>
                    <a:pt x="230" y="460"/>
                  </a:lnTo>
                  <a:lnTo>
                    <a:pt x="193" y="457"/>
                  </a:lnTo>
                  <a:lnTo>
                    <a:pt x="157" y="448"/>
                  </a:lnTo>
                  <a:lnTo>
                    <a:pt x="124" y="434"/>
                  </a:lnTo>
                  <a:lnTo>
                    <a:pt x="94" y="415"/>
                  </a:lnTo>
                  <a:lnTo>
                    <a:pt x="68" y="393"/>
                  </a:lnTo>
                  <a:lnTo>
                    <a:pt x="44" y="366"/>
                  </a:lnTo>
                  <a:lnTo>
                    <a:pt x="25" y="336"/>
                  </a:lnTo>
                  <a:lnTo>
                    <a:pt x="12" y="303"/>
                  </a:lnTo>
                  <a:lnTo>
                    <a:pt x="3" y="268"/>
                  </a:lnTo>
                  <a:lnTo>
                    <a:pt x="0" y="230"/>
                  </a:lnTo>
                  <a:lnTo>
                    <a:pt x="3" y="193"/>
                  </a:lnTo>
                  <a:lnTo>
                    <a:pt x="12" y="158"/>
                  </a:lnTo>
                  <a:lnTo>
                    <a:pt x="25" y="124"/>
                  </a:lnTo>
                  <a:lnTo>
                    <a:pt x="44" y="95"/>
                  </a:lnTo>
                  <a:lnTo>
                    <a:pt x="68" y="68"/>
                  </a:lnTo>
                  <a:lnTo>
                    <a:pt x="94" y="45"/>
                  </a:lnTo>
                  <a:lnTo>
                    <a:pt x="124" y="27"/>
                  </a:lnTo>
                  <a:lnTo>
                    <a:pt x="157" y="12"/>
                  </a:lnTo>
                  <a:lnTo>
                    <a:pt x="193" y="3"/>
                  </a:lnTo>
                  <a:lnTo>
                    <a:pt x="2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4" name="Freeform 163">
              <a:extLst>
                <a:ext uri="{FF2B5EF4-FFF2-40B4-BE49-F238E27FC236}">
                  <a16:creationId xmlns:a16="http://schemas.microsoft.com/office/drawing/2014/main" id="{6AED3667-DBC9-4157-B27F-A04FA300B59B}"/>
                </a:ext>
              </a:extLst>
            </p:cNvPr>
            <p:cNvSpPr>
              <a:spLocks/>
            </p:cNvSpPr>
            <p:nvPr/>
          </p:nvSpPr>
          <p:spPr bwMode="auto">
            <a:xfrm>
              <a:off x="6799263" y="2898775"/>
              <a:ext cx="22225" cy="34925"/>
            </a:xfrm>
            <a:custGeom>
              <a:avLst/>
              <a:gdLst>
                <a:gd name="T0" fmla="*/ 69 w 139"/>
                <a:gd name="T1" fmla="*/ 0 h 216"/>
                <a:gd name="T2" fmla="*/ 88 w 139"/>
                <a:gd name="T3" fmla="*/ 2 h 216"/>
                <a:gd name="T4" fmla="*/ 105 w 139"/>
                <a:gd name="T5" fmla="*/ 10 h 216"/>
                <a:gd name="T6" fmla="*/ 119 w 139"/>
                <a:gd name="T7" fmla="*/ 20 h 216"/>
                <a:gd name="T8" fmla="*/ 129 w 139"/>
                <a:gd name="T9" fmla="*/ 34 h 216"/>
                <a:gd name="T10" fmla="*/ 137 w 139"/>
                <a:gd name="T11" fmla="*/ 51 h 216"/>
                <a:gd name="T12" fmla="*/ 139 w 139"/>
                <a:gd name="T13" fmla="*/ 69 h 216"/>
                <a:gd name="T14" fmla="*/ 139 w 139"/>
                <a:gd name="T15" fmla="*/ 145 h 216"/>
                <a:gd name="T16" fmla="*/ 137 w 139"/>
                <a:gd name="T17" fmla="*/ 165 h 216"/>
                <a:gd name="T18" fmla="*/ 129 w 139"/>
                <a:gd name="T19" fmla="*/ 181 h 216"/>
                <a:gd name="T20" fmla="*/ 119 w 139"/>
                <a:gd name="T21" fmla="*/ 195 h 216"/>
                <a:gd name="T22" fmla="*/ 105 w 139"/>
                <a:gd name="T23" fmla="*/ 206 h 216"/>
                <a:gd name="T24" fmla="*/ 88 w 139"/>
                <a:gd name="T25" fmla="*/ 212 h 216"/>
                <a:gd name="T26" fmla="*/ 69 w 139"/>
                <a:gd name="T27" fmla="*/ 216 h 216"/>
                <a:gd name="T28" fmla="*/ 51 w 139"/>
                <a:gd name="T29" fmla="*/ 212 h 216"/>
                <a:gd name="T30" fmla="*/ 34 w 139"/>
                <a:gd name="T31" fmla="*/ 206 h 216"/>
                <a:gd name="T32" fmla="*/ 20 w 139"/>
                <a:gd name="T33" fmla="*/ 195 h 216"/>
                <a:gd name="T34" fmla="*/ 9 w 139"/>
                <a:gd name="T35" fmla="*/ 181 h 216"/>
                <a:gd name="T36" fmla="*/ 2 w 139"/>
                <a:gd name="T37" fmla="*/ 165 h 216"/>
                <a:gd name="T38" fmla="*/ 0 w 139"/>
                <a:gd name="T39" fmla="*/ 145 h 216"/>
                <a:gd name="T40" fmla="*/ 0 w 139"/>
                <a:gd name="T41" fmla="*/ 69 h 216"/>
                <a:gd name="T42" fmla="*/ 2 w 139"/>
                <a:gd name="T43" fmla="*/ 51 h 216"/>
                <a:gd name="T44" fmla="*/ 9 w 139"/>
                <a:gd name="T45" fmla="*/ 34 h 216"/>
                <a:gd name="T46" fmla="*/ 20 w 139"/>
                <a:gd name="T47" fmla="*/ 20 h 216"/>
                <a:gd name="T48" fmla="*/ 34 w 139"/>
                <a:gd name="T49" fmla="*/ 10 h 216"/>
                <a:gd name="T50" fmla="*/ 51 w 139"/>
                <a:gd name="T51" fmla="*/ 2 h 216"/>
                <a:gd name="T52" fmla="*/ 69 w 139"/>
                <a:gd name="T53"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9" h="216">
                  <a:moveTo>
                    <a:pt x="69" y="0"/>
                  </a:moveTo>
                  <a:lnTo>
                    <a:pt x="88" y="2"/>
                  </a:lnTo>
                  <a:lnTo>
                    <a:pt x="105" y="10"/>
                  </a:lnTo>
                  <a:lnTo>
                    <a:pt x="119" y="20"/>
                  </a:lnTo>
                  <a:lnTo>
                    <a:pt x="129" y="34"/>
                  </a:lnTo>
                  <a:lnTo>
                    <a:pt x="137" y="51"/>
                  </a:lnTo>
                  <a:lnTo>
                    <a:pt x="139" y="69"/>
                  </a:lnTo>
                  <a:lnTo>
                    <a:pt x="139" y="145"/>
                  </a:lnTo>
                  <a:lnTo>
                    <a:pt x="137" y="165"/>
                  </a:lnTo>
                  <a:lnTo>
                    <a:pt x="129" y="181"/>
                  </a:lnTo>
                  <a:lnTo>
                    <a:pt x="119" y="195"/>
                  </a:lnTo>
                  <a:lnTo>
                    <a:pt x="105" y="206"/>
                  </a:lnTo>
                  <a:lnTo>
                    <a:pt x="88" y="212"/>
                  </a:lnTo>
                  <a:lnTo>
                    <a:pt x="69" y="216"/>
                  </a:lnTo>
                  <a:lnTo>
                    <a:pt x="51" y="212"/>
                  </a:lnTo>
                  <a:lnTo>
                    <a:pt x="34" y="206"/>
                  </a:lnTo>
                  <a:lnTo>
                    <a:pt x="20" y="195"/>
                  </a:lnTo>
                  <a:lnTo>
                    <a:pt x="9" y="181"/>
                  </a:lnTo>
                  <a:lnTo>
                    <a:pt x="2" y="165"/>
                  </a:lnTo>
                  <a:lnTo>
                    <a:pt x="0" y="145"/>
                  </a:lnTo>
                  <a:lnTo>
                    <a:pt x="0" y="69"/>
                  </a:lnTo>
                  <a:lnTo>
                    <a:pt x="2" y="51"/>
                  </a:lnTo>
                  <a:lnTo>
                    <a:pt x="9" y="34"/>
                  </a:lnTo>
                  <a:lnTo>
                    <a:pt x="20" y="20"/>
                  </a:lnTo>
                  <a:lnTo>
                    <a:pt x="34" y="10"/>
                  </a:lnTo>
                  <a:lnTo>
                    <a:pt x="51" y="2"/>
                  </a:lnTo>
                  <a:lnTo>
                    <a:pt x="6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145" name="Freeform 99">
            <a:extLst>
              <a:ext uri="{FF2B5EF4-FFF2-40B4-BE49-F238E27FC236}">
                <a16:creationId xmlns:a16="http://schemas.microsoft.com/office/drawing/2014/main" id="{5C1A5EE9-921D-4F21-BF2D-D5F183CF8E66}"/>
              </a:ext>
            </a:extLst>
          </p:cNvPr>
          <p:cNvSpPr>
            <a:spLocks noChangeArrowheads="1"/>
          </p:cNvSpPr>
          <p:nvPr/>
        </p:nvSpPr>
        <p:spPr bwMode="auto">
          <a:xfrm rot="19961401">
            <a:off x="3906229" y="3018283"/>
            <a:ext cx="419188" cy="252086"/>
          </a:xfrm>
          <a:custGeom>
            <a:avLst/>
            <a:gdLst>
              <a:gd name="T0" fmla="*/ 381 w 497"/>
              <a:gd name="T1" fmla="*/ 151 h 303"/>
              <a:gd name="T2" fmla="*/ 381 w 497"/>
              <a:gd name="T3" fmla="*/ 151 h 303"/>
              <a:gd name="T4" fmla="*/ 434 w 497"/>
              <a:gd name="T5" fmla="*/ 45 h 303"/>
              <a:gd name="T6" fmla="*/ 470 w 497"/>
              <a:gd name="T7" fmla="*/ 45 h 303"/>
              <a:gd name="T8" fmla="*/ 381 w 497"/>
              <a:gd name="T9" fmla="*/ 0 h 303"/>
              <a:gd name="T10" fmla="*/ 133 w 497"/>
              <a:gd name="T11" fmla="*/ 0 h 303"/>
              <a:gd name="T12" fmla="*/ 0 w 497"/>
              <a:gd name="T13" fmla="*/ 151 h 303"/>
              <a:gd name="T14" fmla="*/ 133 w 497"/>
              <a:gd name="T15" fmla="*/ 302 h 303"/>
              <a:gd name="T16" fmla="*/ 381 w 497"/>
              <a:gd name="T17" fmla="*/ 302 h 303"/>
              <a:gd name="T18" fmla="*/ 470 w 497"/>
              <a:gd name="T19" fmla="*/ 257 h 303"/>
              <a:gd name="T20" fmla="*/ 434 w 497"/>
              <a:gd name="T21" fmla="*/ 257 h 303"/>
              <a:gd name="T22" fmla="*/ 381 w 497"/>
              <a:gd name="T23" fmla="*/ 151 h 303"/>
              <a:gd name="T24" fmla="*/ 310 w 497"/>
              <a:gd name="T25" fmla="*/ 196 h 303"/>
              <a:gd name="T26" fmla="*/ 310 w 497"/>
              <a:gd name="T27" fmla="*/ 196 h 303"/>
              <a:gd name="T28" fmla="*/ 302 w 497"/>
              <a:gd name="T29" fmla="*/ 196 h 303"/>
              <a:gd name="T30" fmla="*/ 221 w 497"/>
              <a:gd name="T31" fmla="*/ 169 h 303"/>
              <a:gd name="T32" fmla="*/ 212 w 497"/>
              <a:gd name="T33" fmla="*/ 196 h 303"/>
              <a:gd name="T34" fmla="*/ 186 w 497"/>
              <a:gd name="T35" fmla="*/ 204 h 303"/>
              <a:gd name="T36" fmla="*/ 98 w 497"/>
              <a:gd name="T37" fmla="*/ 125 h 303"/>
              <a:gd name="T38" fmla="*/ 89 w 497"/>
              <a:gd name="T39" fmla="*/ 107 h 303"/>
              <a:gd name="T40" fmla="*/ 106 w 497"/>
              <a:gd name="T41" fmla="*/ 107 h 303"/>
              <a:gd name="T42" fmla="*/ 177 w 497"/>
              <a:gd name="T43" fmla="*/ 143 h 303"/>
              <a:gd name="T44" fmla="*/ 195 w 497"/>
              <a:gd name="T45" fmla="*/ 116 h 303"/>
              <a:gd name="T46" fmla="*/ 221 w 497"/>
              <a:gd name="T47" fmla="*/ 107 h 303"/>
              <a:gd name="T48" fmla="*/ 310 w 497"/>
              <a:gd name="T49" fmla="*/ 187 h 303"/>
              <a:gd name="T50" fmla="*/ 310 w 497"/>
              <a:gd name="T51" fmla="*/ 196 h 303"/>
              <a:gd name="T52" fmla="*/ 470 w 497"/>
              <a:gd name="T53" fmla="*/ 98 h 303"/>
              <a:gd name="T54" fmla="*/ 470 w 497"/>
              <a:gd name="T55" fmla="*/ 98 h 303"/>
              <a:gd name="T56" fmla="*/ 452 w 497"/>
              <a:gd name="T57" fmla="*/ 98 h 303"/>
              <a:gd name="T58" fmla="*/ 425 w 497"/>
              <a:gd name="T59" fmla="*/ 151 h 303"/>
              <a:gd name="T60" fmla="*/ 452 w 497"/>
              <a:gd name="T61" fmla="*/ 204 h 303"/>
              <a:gd name="T62" fmla="*/ 470 w 497"/>
              <a:gd name="T63" fmla="*/ 204 h 303"/>
              <a:gd name="T64" fmla="*/ 496 w 497"/>
              <a:gd name="T65" fmla="*/ 151 h 303"/>
              <a:gd name="T66" fmla="*/ 470 w 497"/>
              <a:gd name="T67"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303">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chemeClr val="bg1"/>
          </a:solidFill>
          <a:ln>
            <a:noFill/>
          </a:ln>
          <a:effectLst/>
        </p:spPr>
        <p:txBody>
          <a:bodyPr wrap="none" lIns="68568" tIns="34284" rIns="68568" bIns="34284" anchor="ctr"/>
          <a:lstStyle/>
          <a:p>
            <a:pPr>
              <a:defRPr/>
            </a:pPr>
            <a:endParaRPr lang="en-US" sz="1350" dirty="0">
              <a:latin typeface="Lato Light"/>
            </a:endParaRPr>
          </a:p>
        </p:txBody>
      </p:sp>
      <p:sp>
        <p:nvSpPr>
          <p:cNvPr id="146" name="Freeform 176">
            <a:extLst>
              <a:ext uri="{FF2B5EF4-FFF2-40B4-BE49-F238E27FC236}">
                <a16:creationId xmlns:a16="http://schemas.microsoft.com/office/drawing/2014/main" id="{EA41EBA4-B647-4652-B601-779DBE02F7DF}"/>
              </a:ext>
            </a:extLst>
          </p:cNvPr>
          <p:cNvSpPr>
            <a:spLocks noEditPoints="1"/>
          </p:cNvSpPr>
          <p:nvPr/>
        </p:nvSpPr>
        <p:spPr bwMode="auto">
          <a:xfrm>
            <a:off x="3934018" y="1673113"/>
            <a:ext cx="346748" cy="362705"/>
          </a:xfrm>
          <a:custGeom>
            <a:avLst/>
            <a:gdLst>
              <a:gd name="T0" fmla="*/ 568 w 3503"/>
              <a:gd name="T1" fmla="*/ 2925 h 3491"/>
              <a:gd name="T2" fmla="*/ 1146 w 3503"/>
              <a:gd name="T3" fmla="*/ 2222 h 3491"/>
              <a:gd name="T4" fmla="*/ 826 w 3503"/>
              <a:gd name="T5" fmla="*/ 1708 h 3491"/>
              <a:gd name="T6" fmla="*/ 1915 w 3503"/>
              <a:gd name="T7" fmla="*/ 2238 h 3491"/>
              <a:gd name="T8" fmla="*/ 2057 w 3503"/>
              <a:gd name="T9" fmla="*/ 827 h 3491"/>
              <a:gd name="T10" fmla="*/ 1993 w 3503"/>
              <a:gd name="T11" fmla="*/ 2120 h 3491"/>
              <a:gd name="T12" fmla="*/ 2057 w 3503"/>
              <a:gd name="T13" fmla="*/ 827 h 3491"/>
              <a:gd name="T14" fmla="*/ 2442 w 3503"/>
              <a:gd name="T15" fmla="*/ 140 h 3491"/>
              <a:gd name="T16" fmla="*/ 2437 w 3503"/>
              <a:gd name="T17" fmla="*/ 141 h 3491"/>
              <a:gd name="T18" fmla="*/ 2431 w 3503"/>
              <a:gd name="T19" fmla="*/ 144 h 3491"/>
              <a:gd name="T20" fmla="*/ 2426 w 3503"/>
              <a:gd name="T21" fmla="*/ 151 h 3491"/>
              <a:gd name="T22" fmla="*/ 2787 w 3503"/>
              <a:gd name="T23" fmla="*/ 1357 h 3491"/>
              <a:gd name="T24" fmla="*/ 3356 w 3503"/>
              <a:gd name="T25" fmla="*/ 1071 h 3491"/>
              <a:gd name="T26" fmla="*/ 3360 w 3503"/>
              <a:gd name="T27" fmla="*/ 1065 h 3491"/>
              <a:gd name="T28" fmla="*/ 3363 w 3503"/>
              <a:gd name="T29" fmla="*/ 1060 h 3491"/>
              <a:gd name="T30" fmla="*/ 3363 w 3503"/>
              <a:gd name="T31" fmla="*/ 1052 h 3491"/>
              <a:gd name="T32" fmla="*/ 3357 w 3503"/>
              <a:gd name="T33" fmla="*/ 1039 h 3491"/>
              <a:gd name="T34" fmla="*/ 2454 w 3503"/>
              <a:gd name="T35" fmla="*/ 141 h 3491"/>
              <a:gd name="T36" fmla="*/ 2451 w 3503"/>
              <a:gd name="T37" fmla="*/ 0 h 3491"/>
              <a:gd name="T38" fmla="*/ 2509 w 3503"/>
              <a:gd name="T39" fmla="*/ 14 h 3491"/>
              <a:gd name="T40" fmla="*/ 2560 w 3503"/>
              <a:gd name="T41" fmla="*/ 48 h 3491"/>
              <a:gd name="T42" fmla="*/ 3475 w 3503"/>
              <a:gd name="T43" fmla="*/ 964 h 3491"/>
              <a:gd name="T44" fmla="*/ 3499 w 3503"/>
              <a:gd name="T45" fmla="*/ 1019 h 3491"/>
              <a:gd name="T46" fmla="*/ 3501 w 3503"/>
              <a:gd name="T47" fmla="*/ 1080 h 3491"/>
              <a:gd name="T48" fmla="*/ 3480 w 3503"/>
              <a:gd name="T49" fmla="*/ 1137 h 3491"/>
              <a:gd name="T50" fmla="*/ 3440 w 3503"/>
              <a:gd name="T51" fmla="*/ 1182 h 3491"/>
              <a:gd name="T52" fmla="*/ 2814 w 3503"/>
              <a:gd name="T53" fmla="*/ 1497 h 3491"/>
              <a:gd name="T54" fmla="*/ 1905 w 3503"/>
              <a:gd name="T55" fmla="*/ 2768 h 3491"/>
              <a:gd name="T56" fmla="*/ 1886 w 3503"/>
              <a:gd name="T57" fmla="*/ 2805 h 3491"/>
              <a:gd name="T58" fmla="*/ 1853 w 3503"/>
              <a:gd name="T59" fmla="*/ 2831 h 3491"/>
              <a:gd name="T60" fmla="*/ 1808 w 3503"/>
              <a:gd name="T61" fmla="*/ 2841 h 3491"/>
              <a:gd name="T62" fmla="*/ 1770 w 3503"/>
              <a:gd name="T63" fmla="*/ 2834 h 3491"/>
              <a:gd name="T64" fmla="*/ 1737 w 3503"/>
              <a:gd name="T65" fmla="*/ 2812 h 3491"/>
              <a:gd name="T66" fmla="*/ 114 w 3503"/>
              <a:gd name="T67" fmla="*/ 3475 h 3491"/>
              <a:gd name="T68" fmla="*/ 85 w 3503"/>
              <a:gd name="T69" fmla="*/ 3489 h 3491"/>
              <a:gd name="T70" fmla="*/ 52 w 3503"/>
              <a:gd name="T71" fmla="*/ 3489 h 3491"/>
              <a:gd name="T72" fmla="*/ 20 w 3503"/>
              <a:gd name="T73" fmla="*/ 3471 h 3491"/>
              <a:gd name="T74" fmla="*/ 3 w 3503"/>
              <a:gd name="T75" fmla="*/ 3441 h 3491"/>
              <a:gd name="T76" fmla="*/ 1 w 3503"/>
              <a:gd name="T77" fmla="*/ 3408 h 3491"/>
              <a:gd name="T78" fmla="*/ 16 w 3503"/>
              <a:gd name="T79" fmla="*/ 3378 h 3491"/>
              <a:gd name="T80" fmla="*/ 682 w 3503"/>
              <a:gd name="T81" fmla="*/ 1760 h 3491"/>
              <a:gd name="T82" fmla="*/ 658 w 3503"/>
              <a:gd name="T83" fmla="*/ 1725 h 3491"/>
              <a:gd name="T84" fmla="*/ 652 w 3503"/>
              <a:gd name="T85" fmla="*/ 1685 h 3491"/>
              <a:gd name="T86" fmla="*/ 663 w 3503"/>
              <a:gd name="T87" fmla="*/ 1645 h 3491"/>
              <a:gd name="T88" fmla="*/ 688 w 3503"/>
              <a:gd name="T89" fmla="*/ 1612 h 3491"/>
              <a:gd name="T90" fmla="*/ 724 w 3503"/>
              <a:gd name="T91" fmla="*/ 1593 h 3491"/>
              <a:gd name="T92" fmla="*/ 2000 w 3503"/>
              <a:gd name="T93" fmla="*/ 687 h 3491"/>
              <a:gd name="T94" fmla="*/ 2318 w 3503"/>
              <a:gd name="T95" fmla="*/ 64 h 3491"/>
              <a:gd name="T96" fmla="*/ 2362 w 3503"/>
              <a:gd name="T97" fmla="*/ 23 h 3491"/>
              <a:gd name="T98" fmla="*/ 2420 w 3503"/>
              <a:gd name="T99" fmla="*/ 2 h 3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3" h="3491">
                <a:moveTo>
                  <a:pt x="1146" y="2222"/>
                </a:moveTo>
                <a:lnTo>
                  <a:pt x="568" y="2925"/>
                </a:lnTo>
                <a:lnTo>
                  <a:pt x="1273" y="2350"/>
                </a:lnTo>
                <a:lnTo>
                  <a:pt x="1146" y="2222"/>
                </a:lnTo>
                <a:close/>
                <a:moveTo>
                  <a:pt x="1257" y="1583"/>
                </a:moveTo>
                <a:lnTo>
                  <a:pt x="826" y="1708"/>
                </a:lnTo>
                <a:lnTo>
                  <a:pt x="1789" y="2668"/>
                </a:lnTo>
                <a:lnTo>
                  <a:pt x="1915" y="2238"/>
                </a:lnTo>
                <a:lnTo>
                  <a:pt x="1257" y="1583"/>
                </a:lnTo>
                <a:close/>
                <a:moveTo>
                  <a:pt x="2057" y="827"/>
                </a:moveTo>
                <a:lnTo>
                  <a:pt x="1376" y="1505"/>
                </a:lnTo>
                <a:lnTo>
                  <a:pt x="1993" y="2120"/>
                </a:lnTo>
                <a:lnTo>
                  <a:pt x="2674" y="1441"/>
                </a:lnTo>
                <a:lnTo>
                  <a:pt x="2057" y="827"/>
                </a:lnTo>
                <a:close/>
                <a:moveTo>
                  <a:pt x="2447" y="140"/>
                </a:moveTo>
                <a:lnTo>
                  <a:pt x="2442" y="140"/>
                </a:lnTo>
                <a:lnTo>
                  <a:pt x="2440" y="140"/>
                </a:lnTo>
                <a:lnTo>
                  <a:pt x="2437" y="141"/>
                </a:lnTo>
                <a:lnTo>
                  <a:pt x="2434" y="142"/>
                </a:lnTo>
                <a:lnTo>
                  <a:pt x="2431" y="144"/>
                </a:lnTo>
                <a:lnTo>
                  <a:pt x="2428" y="147"/>
                </a:lnTo>
                <a:lnTo>
                  <a:pt x="2426" y="151"/>
                </a:lnTo>
                <a:lnTo>
                  <a:pt x="2142" y="714"/>
                </a:lnTo>
                <a:lnTo>
                  <a:pt x="2787" y="1357"/>
                </a:lnTo>
                <a:lnTo>
                  <a:pt x="3352" y="1074"/>
                </a:lnTo>
                <a:lnTo>
                  <a:pt x="3356" y="1071"/>
                </a:lnTo>
                <a:lnTo>
                  <a:pt x="3358" y="1068"/>
                </a:lnTo>
                <a:lnTo>
                  <a:pt x="3360" y="1065"/>
                </a:lnTo>
                <a:lnTo>
                  <a:pt x="3362" y="1063"/>
                </a:lnTo>
                <a:lnTo>
                  <a:pt x="3363" y="1060"/>
                </a:lnTo>
                <a:lnTo>
                  <a:pt x="3363" y="1058"/>
                </a:lnTo>
                <a:lnTo>
                  <a:pt x="3363" y="1052"/>
                </a:lnTo>
                <a:lnTo>
                  <a:pt x="3362" y="1046"/>
                </a:lnTo>
                <a:lnTo>
                  <a:pt x="3357" y="1039"/>
                </a:lnTo>
                <a:lnTo>
                  <a:pt x="2461" y="146"/>
                </a:lnTo>
                <a:lnTo>
                  <a:pt x="2454" y="141"/>
                </a:lnTo>
                <a:lnTo>
                  <a:pt x="2447" y="140"/>
                </a:lnTo>
                <a:close/>
                <a:moveTo>
                  <a:pt x="2451" y="0"/>
                </a:moveTo>
                <a:lnTo>
                  <a:pt x="2480" y="4"/>
                </a:lnTo>
                <a:lnTo>
                  <a:pt x="2509" y="14"/>
                </a:lnTo>
                <a:lnTo>
                  <a:pt x="2536" y="27"/>
                </a:lnTo>
                <a:lnTo>
                  <a:pt x="2560" y="48"/>
                </a:lnTo>
                <a:lnTo>
                  <a:pt x="3456" y="940"/>
                </a:lnTo>
                <a:lnTo>
                  <a:pt x="3475" y="964"/>
                </a:lnTo>
                <a:lnTo>
                  <a:pt x="3490" y="991"/>
                </a:lnTo>
                <a:lnTo>
                  <a:pt x="3499" y="1019"/>
                </a:lnTo>
                <a:lnTo>
                  <a:pt x="3503" y="1049"/>
                </a:lnTo>
                <a:lnTo>
                  <a:pt x="3501" y="1080"/>
                </a:lnTo>
                <a:lnTo>
                  <a:pt x="3493" y="1110"/>
                </a:lnTo>
                <a:lnTo>
                  <a:pt x="3480" y="1137"/>
                </a:lnTo>
                <a:lnTo>
                  <a:pt x="3462" y="1162"/>
                </a:lnTo>
                <a:lnTo>
                  <a:pt x="3440" y="1182"/>
                </a:lnTo>
                <a:lnTo>
                  <a:pt x="3414" y="1198"/>
                </a:lnTo>
                <a:lnTo>
                  <a:pt x="2814" y="1497"/>
                </a:lnTo>
                <a:lnTo>
                  <a:pt x="2055" y="2254"/>
                </a:lnTo>
                <a:lnTo>
                  <a:pt x="1905" y="2768"/>
                </a:lnTo>
                <a:lnTo>
                  <a:pt x="1898" y="2788"/>
                </a:lnTo>
                <a:lnTo>
                  <a:pt x="1886" y="2805"/>
                </a:lnTo>
                <a:lnTo>
                  <a:pt x="1871" y="2820"/>
                </a:lnTo>
                <a:lnTo>
                  <a:pt x="1853" y="2831"/>
                </a:lnTo>
                <a:lnTo>
                  <a:pt x="1834" y="2838"/>
                </a:lnTo>
                <a:lnTo>
                  <a:pt x="1808" y="2841"/>
                </a:lnTo>
                <a:lnTo>
                  <a:pt x="1788" y="2839"/>
                </a:lnTo>
                <a:lnTo>
                  <a:pt x="1770" y="2834"/>
                </a:lnTo>
                <a:lnTo>
                  <a:pt x="1753" y="2824"/>
                </a:lnTo>
                <a:lnTo>
                  <a:pt x="1737" y="2812"/>
                </a:lnTo>
                <a:lnTo>
                  <a:pt x="1372" y="2448"/>
                </a:lnTo>
                <a:lnTo>
                  <a:pt x="114" y="3475"/>
                </a:lnTo>
                <a:lnTo>
                  <a:pt x="100" y="3484"/>
                </a:lnTo>
                <a:lnTo>
                  <a:pt x="85" y="3489"/>
                </a:lnTo>
                <a:lnTo>
                  <a:pt x="70" y="3491"/>
                </a:lnTo>
                <a:lnTo>
                  <a:pt x="52" y="3489"/>
                </a:lnTo>
                <a:lnTo>
                  <a:pt x="35" y="3481"/>
                </a:lnTo>
                <a:lnTo>
                  <a:pt x="20" y="3471"/>
                </a:lnTo>
                <a:lnTo>
                  <a:pt x="10" y="3457"/>
                </a:lnTo>
                <a:lnTo>
                  <a:pt x="3" y="3441"/>
                </a:lnTo>
                <a:lnTo>
                  <a:pt x="0" y="3424"/>
                </a:lnTo>
                <a:lnTo>
                  <a:pt x="1" y="3408"/>
                </a:lnTo>
                <a:lnTo>
                  <a:pt x="6" y="3392"/>
                </a:lnTo>
                <a:lnTo>
                  <a:pt x="16" y="3378"/>
                </a:lnTo>
                <a:lnTo>
                  <a:pt x="1047" y="2124"/>
                </a:lnTo>
                <a:lnTo>
                  <a:pt x="682" y="1760"/>
                </a:lnTo>
                <a:lnTo>
                  <a:pt x="668" y="1743"/>
                </a:lnTo>
                <a:lnTo>
                  <a:pt x="658" y="1725"/>
                </a:lnTo>
                <a:lnTo>
                  <a:pt x="653" y="1705"/>
                </a:lnTo>
                <a:lnTo>
                  <a:pt x="652" y="1685"/>
                </a:lnTo>
                <a:lnTo>
                  <a:pt x="655" y="1664"/>
                </a:lnTo>
                <a:lnTo>
                  <a:pt x="663" y="1645"/>
                </a:lnTo>
                <a:lnTo>
                  <a:pt x="673" y="1627"/>
                </a:lnTo>
                <a:lnTo>
                  <a:pt x="688" y="1612"/>
                </a:lnTo>
                <a:lnTo>
                  <a:pt x="705" y="1600"/>
                </a:lnTo>
                <a:lnTo>
                  <a:pt x="724" y="1593"/>
                </a:lnTo>
                <a:lnTo>
                  <a:pt x="1241" y="1443"/>
                </a:lnTo>
                <a:lnTo>
                  <a:pt x="2000" y="687"/>
                </a:lnTo>
                <a:lnTo>
                  <a:pt x="2301" y="89"/>
                </a:lnTo>
                <a:lnTo>
                  <a:pt x="2318" y="64"/>
                </a:lnTo>
                <a:lnTo>
                  <a:pt x="2338" y="41"/>
                </a:lnTo>
                <a:lnTo>
                  <a:pt x="2362" y="23"/>
                </a:lnTo>
                <a:lnTo>
                  <a:pt x="2390" y="11"/>
                </a:lnTo>
                <a:lnTo>
                  <a:pt x="2420" y="2"/>
                </a:lnTo>
                <a:lnTo>
                  <a:pt x="245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7" name="TextBox 146">
            <a:extLst>
              <a:ext uri="{FF2B5EF4-FFF2-40B4-BE49-F238E27FC236}">
                <a16:creationId xmlns:a16="http://schemas.microsoft.com/office/drawing/2014/main" id="{EFF9EB08-F173-4B78-A090-A0D3E82A3540}"/>
              </a:ext>
            </a:extLst>
          </p:cNvPr>
          <p:cNvSpPr txBox="1"/>
          <p:nvPr/>
        </p:nvSpPr>
        <p:spPr>
          <a:xfrm>
            <a:off x="2115883" y="221462"/>
            <a:ext cx="7593902" cy="707886"/>
          </a:xfrm>
          <a:prstGeom prst="rect">
            <a:avLst/>
          </a:prstGeom>
          <a:noFill/>
        </p:spPr>
        <p:txBody>
          <a:bodyPr wrap="square" rtlCol="0">
            <a:spAutoFit/>
          </a:bodyPr>
          <a:lstStyle/>
          <a:p>
            <a:pPr algn="ctr"/>
            <a:r>
              <a:rPr lang="en-US" sz="4000" dirty="0">
                <a:ln w="0"/>
                <a:solidFill>
                  <a:schemeClr val="bg1"/>
                </a:solidFill>
                <a:effectLst>
                  <a:innerShdw blurRad="63500" dist="50800" dir="13500000">
                    <a:prstClr val="black">
                      <a:alpha val="50000"/>
                    </a:prstClr>
                  </a:innerShdw>
                </a:effectLst>
                <a:latin typeface="Tw Cen MT" panose="020B0602020104020603" pitchFamily="34" charset="0"/>
              </a:rPr>
              <a:t>Key Features and Technology Stack</a:t>
            </a:r>
          </a:p>
        </p:txBody>
      </p:sp>
      <p:grpSp>
        <p:nvGrpSpPr>
          <p:cNvPr id="150" name="Group 149">
            <a:extLst>
              <a:ext uri="{FF2B5EF4-FFF2-40B4-BE49-F238E27FC236}">
                <a16:creationId xmlns:a16="http://schemas.microsoft.com/office/drawing/2014/main" id="{E46C6521-870B-4A28-99D8-29B4E941BE48}"/>
              </a:ext>
            </a:extLst>
          </p:cNvPr>
          <p:cNvGrpSpPr/>
          <p:nvPr/>
        </p:nvGrpSpPr>
        <p:grpSpPr>
          <a:xfrm>
            <a:off x="825701" y="99499"/>
            <a:ext cx="735806" cy="1031081"/>
            <a:chOff x="3886200" y="3349625"/>
            <a:chExt cx="981075" cy="1374775"/>
          </a:xfrm>
        </p:grpSpPr>
        <p:sp>
          <p:nvSpPr>
            <p:cNvPr id="151" name="Freeform 10">
              <a:extLst>
                <a:ext uri="{FF2B5EF4-FFF2-40B4-BE49-F238E27FC236}">
                  <a16:creationId xmlns:a16="http://schemas.microsoft.com/office/drawing/2014/main" id="{F44A701D-7280-46DA-A806-2F4FDA4C2571}"/>
                </a:ext>
              </a:extLst>
            </p:cNvPr>
            <p:cNvSpPr>
              <a:spLocks/>
            </p:cNvSpPr>
            <p:nvPr/>
          </p:nvSpPr>
          <p:spPr bwMode="auto">
            <a:xfrm>
              <a:off x="3886200" y="3565525"/>
              <a:ext cx="981075" cy="1158875"/>
            </a:xfrm>
            <a:custGeom>
              <a:avLst/>
              <a:gdLst/>
              <a:ahLst/>
              <a:cxnLst>
                <a:cxn ang="0">
                  <a:pos x="0" y="0"/>
                </a:cxn>
                <a:cxn ang="0">
                  <a:pos x="0" y="468"/>
                </a:cxn>
                <a:cxn ang="0">
                  <a:pos x="244" y="575"/>
                </a:cxn>
                <a:cxn ang="0">
                  <a:pos x="487" y="468"/>
                </a:cxn>
                <a:cxn ang="0">
                  <a:pos x="487" y="0"/>
                </a:cxn>
                <a:cxn ang="0">
                  <a:pos x="0" y="0"/>
                </a:cxn>
              </a:cxnLst>
              <a:rect l="0" t="0" r="r" b="b"/>
              <a:pathLst>
                <a:path w="487" h="575">
                  <a:moveTo>
                    <a:pt x="0" y="0"/>
                  </a:moveTo>
                  <a:cubicBezTo>
                    <a:pt x="0" y="468"/>
                    <a:pt x="0" y="468"/>
                    <a:pt x="0" y="468"/>
                  </a:cubicBezTo>
                  <a:cubicBezTo>
                    <a:pt x="0" y="527"/>
                    <a:pt x="109" y="575"/>
                    <a:pt x="244" y="575"/>
                  </a:cubicBezTo>
                  <a:cubicBezTo>
                    <a:pt x="378" y="575"/>
                    <a:pt x="487" y="527"/>
                    <a:pt x="487" y="468"/>
                  </a:cubicBezTo>
                  <a:cubicBezTo>
                    <a:pt x="487" y="0"/>
                    <a:pt x="487" y="0"/>
                    <a:pt x="487" y="0"/>
                  </a:cubicBezTo>
                  <a:lnTo>
                    <a:pt x="0" y="0"/>
                  </a:lnTo>
                  <a:close/>
                </a:path>
              </a:pathLst>
            </a:custGeom>
            <a:gradFill flip="none" rotWithShape="1">
              <a:gsLst>
                <a:gs pos="0">
                  <a:schemeClr val="accent1"/>
                </a:gs>
                <a:gs pos="50000">
                  <a:schemeClr val="accent1">
                    <a:lumMod val="60000"/>
                    <a:lumOff val="40000"/>
                  </a:schemeClr>
                </a:gs>
                <a:gs pos="100000">
                  <a:schemeClr val="accent1"/>
                </a:gs>
              </a:gsLst>
              <a:lin ang="0" scaled="1"/>
              <a:tileRect/>
            </a:gra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2" name="Oval 11">
              <a:extLst>
                <a:ext uri="{FF2B5EF4-FFF2-40B4-BE49-F238E27FC236}">
                  <a16:creationId xmlns:a16="http://schemas.microsoft.com/office/drawing/2014/main" id="{2C7A60BA-DBBD-4096-BD36-0E40EFFCDA23}"/>
                </a:ext>
              </a:extLst>
            </p:cNvPr>
            <p:cNvSpPr>
              <a:spLocks noChangeArrowheads="1"/>
            </p:cNvSpPr>
            <p:nvPr/>
          </p:nvSpPr>
          <p:spPr bwMode="auto">
            <a:xfrm>
              <a:off x="3886200" y="3349625"/>
              <a:ext cx="981075" cy="433388"/>
            </a:xfrm>
            <a:prstGeom prst="ellipse">
              <a:avLst/>
            </a:pr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grpSp>
      <p:pic>
        <p:nvPicPr>
          <p:cNvPr id="6" name="Picture 5">
            <a:extLst>
              <a:ext uri="{FF2B5EF4-FFF2-40B4-BE49-F238E27FC236}">
                <a16:creationId xmlns:a16="http://schemas.microsoft.com/office/drawing/2014/main" id="{E90E5EF1-8098-48AD-92D6-1FDDAED6FF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3295" y="4220719"/>
            <a:ext cx="427704" cy="427704"/>
          </a:xfrm>
          <a:prstGeom prst="rect">
            <a:avLst/>
          </a:prstGeom>
        </p:spPr>
      </p:pic>
    </p:spTree>
    <p:extLst>
      <p:ext uri="{BB962C8B-B14F-4D97-AF65-F5344CB8AC3E}">
        <p14:creationId xmlns:p14="http://schemas.microsoft.com/office/powerpoint/2010/main" val="151371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E6E7E9"/>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B98E14-4C58-4DFC-A263-63DD52BA72D6}"/>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3552361" y="1411278"/>
            <a:ext cx="5125517" cy="5225260"/>
          </a:xfrm>
          <a:prstGeom prst="rect">
            <a:avLst/>
          </a:prstGeom>
          <a:ln>
            <a:noFill/>
          </a:ln>
          <a:effectLst>
            <a:outerShdw blurRad="292100" dist="139700" dir="2700000" algn="tl" rotWithShape="0">
              <a:srgbClr val="333333">
                <a:alpha val="65000"/>
              </a:srgbClr>
            </a:outerShdw>
          </a:effectLst>
        </p:spPr>
      </p:pic>
      <p:sp>
        <p:nvSpPr>
          <p:cNvPr id="149" name="Freeform 9">
            <a:extLst>
              <a:ext uri="{FF2B5EF4-FFF2-40B4-BE49-F238E27FC236}">
                <a16:creationId xmlns:a16="http://schemas.microsoft.com/office/drawing/2014/main" id="{B7D9580D-7331-4253-B765-E3FFB59128A2}"/>
              </a:ext>
            </a:extLst>
          </p:cNvPr>
          <p:cNvSpPr>
            <a:spLocks/>
          </p:cNvSpPr>
          <p:nvPr/>
        </p:nvSpPr>
        <p:spPr bwMode="auto">
          <a:xfrm>
            <a:off x="1196853" y="251954"/>
            <a:ext cx="10312597" cy="717947"/>
          </a:xfrm>
          <a:custGeom>
            <a:avLst/>
            <a:gdLst/>
            <a:ahLst/>
            <a:cxnLst>
              <a:cxn ang="0">
                <a:pos x="818" y="603"/>
              </a:cxn>
              <a:cxn ang="0">
                <a:pos x="0" y="603"/>
              </a:cxn>
              <a:cxn ang="0">
                <a:pos x="0" y="0"/>
              </a:cxn>
              <a:cxn ang="0">
                <a:pos x="818" y="0"/>
              </a:cxn>
              <a:cxn ang="0">
                <a:pos x="1033" y="302"/>
              </a:cxn>
              <a:cxn ang="0">
                <a:pos x="818" y="603"/>
              </a:cxn>
            </a:cxnLst>
            <a:rect l="0" t="0" r="r" b="b"/>
            <a:pathLst>
              <a:path w="1033" h="603">
                <a:moveTo>
                  <a:pt x="818" y="603"/>
                </a:moveTo>
                <a:lnTo>
                  <a:pt x="0" y="603"/>
                </a:lnTo>
                <a:lnTo>
                  <a:pt x="0" y="0"/>
                </a:lnTo>
                <a:lnTo>
                  <a:pt x="818" y="0"/>
                </a:lnTo>
                <a:lnTo>
                  <a:pt x="1033" y="302"/>
                </a:lnTo>
                <a:lnTo>
                  <a:pt x="818" y="603"/>
                </a:lnTo>
                <a:close/>
              </a:path>
            </a:pathLst>
          </a:custGeom>
          <a:gradFill>
            <a:gsLst>
              <a:gs pos="0">
                <a:schemeClr val="accent1"/>
              </a:gs>
              <a:gs pos="100000">
                <a:schemeClr val="accent1">
                  <a:lumMod val="50000"/>
                </a:schemeClr>
              </a:gs>
            </a:gsLst>
            <a:lin ang="10800000" scaled="1"/>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68580" tIns="34290" rIns="68580" bIns="34290" numCol="1" anchor="t" anchorCtr="0" compatLnSpc="1">
            <a:prstTxWarp prst="textNoShape">
              <a:avLst/>
            </a:prstTxWarp>
          </a:bodyPr>
          <a:lstStyle/>
          <a:p>
            <a:endParaRPr lang="en-US" sz="1350"/>
          </a:p>
        </p:txBody>
      </p:sp>
      <p:sp>
        <p:nvSpPr>
          <p:cNvPr id="147" name="TextBox 146">
            <a:extLst>
              <a:ext uri="{FF2B5EF4-FFF2-40B4-BE49-F238E27FC236}">
                <a16:creationId xmlns:a16="http://schemas.microsoft.com/office/drawing/2014/main" id="{EFF9EB08-F173-4B78-A090-A0D3E82A3540}"/>
              </a:ext>
            </a:extLst>
          </p:cNvPr>
          <p:cNvSpPr txBox="1"/>
          <p:nvPr/>
        </p:nvSpPr>
        <p:spPr>
          <a:xfrm>
            <a:off x="2146027" y="221462"/>
            <a:ext cx="7593902" cy="707886"/>
          </a:xfrm>
          <a:prstGeom prst="rect">
            <a:avLst/>
          </a:prstGeom>
          <a:noFill/>
        </p:spPr>
        <p:txBody>
          <a:bodyPr wrap="square" rtlCol="0">
            <a:spAutoFit/>
          </a:bodyPr>
          <a:lstStyle/>
          <a:p>
            <a:pPr algn="ctr"/>
            <a:r>
              <a:rPr lang="en-US" sz="4000" dirty="0">
                <a:ln w="0"/>
                <a:solidFill>
                  <a:schemeClr val="bg1"/>
                </a:solidFill>
                <a:effectLst>
                  <a:innerShdw blurRad="63500" dist="50800" dir="13500000">
                    <a:prstClr val="black">
                      <a:alpha val="50000"/>
                    </a:prstClr>
                  </a:innerShdw>
                </a:effectLst>
                <a:latin typeface="Tw Cen MT" panose="020B0602020104020603" pitchFamily="34" charset="0"/>
              </a:rPr>
              <a:t>Use Case and Dependencies</a:t>
            </a:r>
          </a:p>
        </p:txBody>
      </p:sp>
      <p:grpSp>
        <p:nvGrpSpPr>
          <p:cNvPr id="150" name="Group 149">
            <a:extLst>
              <a:ext uri="{FF2B5EF4-FFF2-40B4-BE49-F238E27FC236}">
                <a16:creationId xmlns:a16="http://schemas.microsoft.com/office/drawing/2014/main" id="{E46C6521-870B-4A28-99D8-29B4E941BE48}"/>
              </a:ext>
            </a:extLst>
          </p:cNvPr>
          <p:cNvGrpSpPr/>
          <p:nvPr/>
        </p:nvGrpSpPr>
        <p:grpSpPr>
          <a:xfrm>
            <a:off x="855845" y="99499"/>
            <a:ext cx="735806" cy="1031081"/>
            <a:chOff x="3886200" y="3349625"/>
            <a:chExt cx="981075" cy="1374775"/>
          </a:xfrm>
        </p:grpSpPr>
        <p:sp>
          <p:nvSpPr>
            <p:cNvPr id="151" name="Freeform 10">
              <a:extLst>
                <a:ext uri="{FF2B5EF4-FFF2-40B4-BE49-F238E27FC236}">
                  <a16:creationId xmlns:a16="http://schemas.microsoft.com/office/drawing/2014/main" id="{F44A701D-7280-46DA-A806-2F4FDA4C2571}"/>
                </a:ext>
              </a:extLst>
            </p:cNvPr>
            <p:cNvSpPr>
              <a:spLocks/>
            </p:cNvSpPr>
            <p:nvPr/>
          </p:nvSpPr>
          <p:spPr bwMode="auto">
            <a:xfrm>
              <a:off x="3886200" y="3565525"/>
              <a:ext cx="981075" cy="1158875"/>
            </a:xfrm>
            <a:custGeom>
              <a:avLst/>
              <a:gdLst/>
              <a:ahLst/>
              <a:cxnLst>
                <a:cxn ang="0">
                  <a:pos x="0" y="0"/>
                </a:cxn>
                <a:cxn ang="0">
                  <a:pos x="0" y="468"/>
                </a:cxn>
                <a:cxn ang="0">
                  <a:pos x="244" y="575"/>
                </a:cxn>
                <a:cxn ang="0">
                  <a:pos x="487" y="468"/>
                </a:cxn>
                <a:cxn ang="0">
                  <a:pos x="487" y="0"/>
                </a:cxn>
                <a:cxn ang="0">
                  <a:pos x="0" y="0"/>
                </a:cxn>
              </a:cxnLst>
              <a:rect l="0" t="0" r="r" b="b"/>
              <a:pathLst>
                <a:path w="487" h="575">
                  <a:moveTo>
                    <a:pt x="0" y="0"/>
                  </a:moveTo>
                  <a:cubicBezTo>
                    <a:pt x="0" y="468"/>
                    <a:pt x="0" y="468"/>
                    <a:pt x="0" y="468"/>
                  </a:cubicBezTo>
                  <a:cubicBezTo>
                    <a:pt x="0" y="527"/>
                    <a:pt x="109" y="575"/>
                    <a:pt x="244" y="575"/>
                  </a:cubicBezTo>
                  <a:cubicBezTo>
                    <a:pt x="378" y="575"/>
                    <a:pt x="487" y="527"/>
                    <a:pt x="487" y="468"/>
                  </a:cubicBezTo>
                  <a:cubicBezTo>
                    <a:pt x="487" y="0"/>
                    <a:pt x="487" y="0"/>
                    <a:pt x="487" y="0"/>
                  </a:cubicBezTo>
                  <a:lnTo>
                    <a:pt x="0" y="0"/>
                  </a:lnTo>
                  <a:close/>
                </a:path>
              </a:pathLst>
            </a:custGeom>
            <a:gradFill flip="none" rotWithShape="1">
              <a:gsLst>
                <a:gs pos="0">
                  <a:schemeClr val="accent1"/>
                </a:gs>
                <a:gs pos="50000">
                  <a:schemeClr val="accent1">
                    <a:lumMod val="60000"/>
                    <a:lumOff val="40000"/>
                  </a:schemeClr>
                </a:gs>
                <a:gs pos="100000">
                  <a:schemeClr val="accent1"/>
                </a:gs>
              </a:gsLst>
              <a:lin ang="0" scaled="1"/>
              <a:tileRect/>
            </a:gra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2" name="Oval 11">
              <a:extLst>
                <a:ext uri="{FF2B5EF4-FFF2-40B4-BE49-F238E27FC236}">
                  <a16:creationId xmlns:a16="http://schemas.microsoft.com/office/drawing/2014/main" id="{2C7A60BA-DBBD-4096-BD36-0E40EFFCDA23}"/>
                </a:ext>
              </a:extLst>
            </p:cNvPr>
            <p:cNvSpPr>
              <a:spLocks noChangeArrowheads="1"/>
            </p:cNvSpPr>
            <p:nvPr/>
          </p:nvSpPr>
          <p:spPr bwMode="auto">
            <a:xfrm>
              <a:off x="3886200" y="3349625"/>
              <a:ext cx="981075" cy="433388"/>
            </a:xfrm>
            <a:prstGeom prst="ellipse">
              <a:avLst/>
            </a:pr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138" name="Group 137">
            <a:extLst>
              <a:ext uri="{FF2B5EF4-FFF2-40B4-BE49-F238E27FC236}">
                <a16:creationId xmlns:a16="http://schemas.microsoft.com/office/drawing/2014/main" id="{0F98D114-3A1B-45CF-B367-AD7C772DB9A0}"/>
              </a:ext>
            </a:extLst>
          </p:cNvPr>
          <p:cNvGrpSpPr/>
          <p:nvPr/>
        </p:nvGrpSpPr>
        <p:grpSpPr>
          <a:xfrm>
            <a:off x="140674" y="1401074"/>
            <a:ext cx="3312747" cy="5225260"/>
            <a:chOff x="914400" y="1122362"/>
            <a:chExt cx="2066926" cy="3392806"/>
          </a:xfrm>
        </p:grpSpPr>
        <p:sp>
          <p:nvSpPr>
            <p:cNvPr id="148" name="Freeform 6">
              <a:extLst>
                <a:ext uri="{FF2B5EF4-FFF2-40B4-BE49-F238E27FC236}">
                  <a16:creationId xmlns:a16="http://schemas.microsoft.com/office/drawing/2014/main" id="{A18A1DF8-B2C8-4D3F-88CC-AB12C49724F1}"/>
                </a:ext>
              </a:extLst>
            </p:cNvPr>
            <p:cNvSpPr>
              <a:spLocks/>
            </p:cNvSpPr>
            <p:nvPr/>
          </p:nvSpPr>
          <p:spPr bwMode="auto">
            <a:xfrm>
              <a:off x="1259206" y="4208780"/>
              <a:ext cx="1042988" cy="306388"/>
            </a:xfrm>
            <a:custGeom>
              <a:avLst/>
              <a:gdLst/>
              <a:ahLst/>
              <a:cxnLst>
                <a:cxn ang="0">
                  <a:pos x="0" y="35"/>
                </a:cxn>
                <a:cxn ang="0">
                  <a:pos x="433" y="0"/>
                </a:cxn>
                <a:cxn ang="0">
                  <a:pos x="657" y="193"/>
                </a:cxn>
                <a:cxn ang="0">
                  <a:pos x="0" y="35"/>
                </a:cxn>
              </a:cxnLst>
              <a:rect l="0" t="0" r="r" b="b"/>
              <a:pathLst>
                <a:path w="657" h="193">
                  <a:moveTo>
                    <a:pt x="0" y="35"/>
                  </a:moveTo>
                  <a:lnTo>
                    <a:pt x="433" y="0"/>
                  </a:lnTo>
                  <a:lnTo>
                    <a:pt x="657" y="193"/>
                  </a:lnTo>
                  <a:lnTo>
                    <a:pt x="0" y="35"/>
                  </a:ln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3" name="Freeform 7">
              <a:extLst>
                <a:ext uri="{FF2B5EF4-FFF2-40B4-BE49-F238E27FC236}">
                  <a16:creationId xmlns:a16="http://schemas.microsoft.com/office/drawing/2014/main" id="{C2781FB9-DCBD-43F9-998F-390ADCDE16C9}"/>
                </a:ext>
              </a:extLst>
            </p:cNvPr>
            <p:cNvSpPr>
              <a:spLocks/>
            </p:cNvSpPr>
            <p:nvPr/>
          </p:nvSpPr>
          <p:spPr bwMode="auto">
            <a:xfrm>
              <a:off x="1252538" y="3851275"/>
              <a:ext cx="1728788" cy="420688"/>
            </a:xfrm>
            <a:custGeom>
              <a:avLst/>
              <a:gdLst/>
              <a:ahLst/>
              <a:cxnLst>
                <a:cxn ang="0">
                  <a:pos x="0" y="0"/>
                </a:cxn>
                <a:cxn ang="0">
                  <a:pos x="1089" y="176"/>
                </a:cxn>
                <a:cxn ang="0">
                  <a:pos x="9" y="265"/>
                </a:cxn>
                <a:cxn ang="0">
                  <a:pos x="0" y="0"/>
                </a:cxn>
              </a:cxnLst>
              <a:rect l="0" t="0" r="r" b="b"/>
              <a:pathLst>
                <a:path w="1089" h="265">
                  <a:moveTo>
                    <a:pt x="0" y="0"/>
                  </a:moveTo>
                  <a:lnTo>
                    <a:pt x="1089" y="176"/>
                  </a:lnTo>
                  <a:lnTo>
                    <a:pt x="9" y="265"/>
                  </a:lnTo>
                  <a:lnTo>
                    <a:pt x="0" y="0"/>
                  </a:lnTo>
                  <a:close/>
                </a:path>
              </a:pathLst>
            </a:custGeom>
            <a:solidFill>
              <a:schemeClr val="accent1">
                <a:lumMod val="75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4" name="Freeform 8">
              <a:extLst>
                <a:ext uri="{FF2B5EF4-FFF2-40B4-BE49-F238E27FC236}">
                  <a16:creationId xmlns:a16="http://schemas.microsoft.com/office/drawing/2014/main" id="{F2DD89D0-B2DB-4207-B585-76D37CB424A5}"/>
                </a:ext>
              </a:extLst>
            </p:cNvPr>
            <p:cNvSpPr>
              <a:spLocks/>
            </p:cNvSpPr>
            <p:nvPr/>
          </p:nvSpPr>
          <p:spPr bwMode="auto">
            <a:xfrm>
              <a:off x="914400" y="1122362"/>
              <a:ext cx="2062163" cy="3013075"/>
            </a:xfrm>
            <a:custGeom>
              <a:avLst/>
              <a:gdLst/>
              <a:ahLst/>
              <a:cxnLst>
                <a:cxn ang="0">
                  <a:pos x="1299" y="1898"/>
                </a:cxn>
                <a:cxn ang="0">
                  <a:pos x="0" y="1689"/>
                </a:cxn>
                <a:cxn ang="0">
                  <a:pos x="0" y="0"/>
                </a:cxn>
                <a:cxn ang="0">
                  <a:pos x="1299" y="0"/>
                </a:cxn>
                <a:cxn ang="0">
                  <a:pos x="1299" y="1898"/>
                </a:cxn>
              </a:cxnLst>
              <a:rect l="0" t="0" r="r" b="b"/>
              <a:pathLst>
                <a:path w="1299" h="1898">
                  <a:moveTo>
                    <a:pt x="1299" y="1898"/>
                  </a:moveTo>
                  <a:lnTo>
                    <a:pt x="0" y="1689"/>
                  </a:lnTo>
                  <a:lnTo>
                    <a:pt x="0" y="0"/>
                  </a:lnTo>
                  <a:lnTo>
                    <a:pt x="1299" y="0"/>
                  </a:lnTo>
                  <a:lnTo>
                    <a:pt x="1299" y="1898"/>
                  </a:ln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155" name="Inhaltsplatzhalter 4">
            <a:extLst>
              <a:ext uri="{FF2B5EF4-FFF2-40B4-BE49-F238E27FC236}">
                <a16:creationId xmlns:a16="http://schemas.microsoft.com/office/drawing/2014/main" id="{0ADF56FE-7BD8-49E3-8236-C810DA5932F0}"/>
              </a:ext>
            </a:extLst>
          </p:cNvPr>
          <p:cNvSpPr txBox="1">
            <a:spLocks/>
          </p:cNvSpPr>
          <p:nvPr/>
        </p:nvSpPr>
        <p:spPr>
          <a:xfrm>
            <a:off x="370578" y="1559986"/>
            <a:ext cx="2694328" cy="249299"/>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latin typeface="Tw Cen MT" panose="020B0602020104020603" pitchFamily="34" charset="0"/>
              </a:rPr>
              <a:t>USE CASE DESCRIPTION</a:t>
            </a:r>
          </a:p>
        </p:txBody>
      </p:sp>
      <p:cxnSp>
        <p:nvCxnSpPr>
          <p:cNvPr id="159" name="Straight Connector 158">
            <a:extLst>
              <a:ext uri="{FF2B5EF4-FFF2-40B4-BE49-F238E27FC236}">
                <a16:creationId xmlns:a16="http://schemas.microsoft.com/office/drawing/2014/main" id="{E80DD046-9E43-46B1-A192-EC874EEB61FD}"/>
              </a:ext>
            </a:extLst>
          </p:cNvPr>
          <p:cNvCxnSpPr>
            <a:cxnSpLocks/>
          </p:cNvCxnSpPr>
          <p:nvPr/>
        </p:nvCxnSpPr>
        <p:spPr>
          <a:xfrm>
            <a:off x="584344" y="1846461"/>
            <a:ext cx="2308842" cy="0"/>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F4D95DB-601B-4D11-B760-B2403698BD04}"/>
              </a:ext>
            </a:extLst>
          </p:cNvPr>
          <p:cNvSpPr txBox="1"/>
          <p:nvPr/>
        </p:nvSpPr>
        <p:spPr>
          <a:xfrm>
            <a:off x="150722" y="1848902"/>
            <a:ext cx="3324953" cy="4016484"/>
          </a:xfrm>
          <a:prstGeom prst="rect">
            <a:avLst/>
          </a:prstGeom>
          <a:noFill/>
        </p:spPr>
        <p:txBody>
          <a:bodyPr wrap="square" rtlCol="0">
            <a:spAutoFit/>
          </a:bodyPr>
          <a:lstStyle/>
          <a:p>
            <a:r>
              <a:rPr lang="en-IN" sz="1700" dirty="0">
                <a:solidFill>
                  <a:schemeClr val="bg1"/>
                </a:solidFill>
              </a:rPr>
              <a:t>After registration and login, the user will be asked to verify his vehicle for RTO registration number. After the validation the user is opened to use the any of the given features.</a:t>
            </a:r>
          </a:p>
          <a:p>
            <a:r>
              <a:rPr lang="en-IN" sz="1700" i="1" dirty="0">
                <a:solidFill>
                  <a:schemeClr val="bg1"/>
                </a:solidFill>
              </a:rPr>
              <a:t>The main point of our application is user can give review and surveys which can be used by other users as well as all station operators.</a:t>
            </a:r>
          </a:p>
          <a:p>
            <a:r>
              <a:rPr lang="en-IN" sz="1700" dirty="0">
                <a:solidFill>
                  <a:schemeClr val="bg1"/>
                </a:solidFill>
              </a:rPr>
              <a:t>The transaction detail will be maintained for user and transaction detail will be updated by station operator.</a:t>
            </a:r>
          </a:p>
          <a:p>
            <a:endParaRPr lang="en-IN" sz="1700" dirty="0">
              <a:solidFill>
                <a:schemeClr val="bg1"/>
              </a:solidFill>
            </a:endParaRPr>
          </a:p>
        </p:txBody>
      </p:sp>
      <p:grpSp>
        <p:nvGrpSpPr>
          <p:cNvPr id="160" name="Group 159">
            <a:extLst>
              <a:ext uri="{FF2B5EF4-FFF2-40B4-BE49-F238E27FC236}">
                <a16:creationId xmlns:a16="http://schemas.microsoft.com/office/drawing/2014/main" id="{C30129A3-718F-4980-94E7-69B209CDEAD9}"/>
              </a:ext>
            </a:extLst>
          </p:cNvPr>
          <p:cNvGrpSpPr/>
          <p:nvPr/>
        </p:nvGrpSpPr>
        <p:grpSpPr>
          <a:xfrm>
            <a:off x="8804057" y="1402754"/>
            <a:ext cx="3223819" cy="5225260"/>
            <a:chOff x="914400" y="1122362"/>
            <a:chExt cx="2066926" cy="3392806"/>
          </a:xfrm>
        </p:grpSpPr>
        <p:sp>
          <p:nvSpPr>
            <p:cNvPr id="161" name="Freeform 6">
              <a:extLst>
                <a:ext uri="{FF2B5EF4-FFF2-40B4-BE49-F238E27FC236}">
                  <a16:creationId xmlns:a16="http://schemas.microsoft.com/office/drawing/2014/main" id="{B53D47C9-E5AB-47BF-8A45-AC8CA426A03F}"/>
                </a:ext>
              </a:extLst>
            </p:cNvPr>
            <p:cNvSpPr>
              <a:spLocks/>
            </p:cNvSpPr>
            <p:nvPr/>
          </p:nvSpPr>
          <p:spPr bwMode="auto">
            <a:xfrm>
              <a:off x="1259206" y="4208780"/>
              <a:ext cx="1042988" cy="306388"/>
            </a:xfrm>
            <a:custGeom>
              <a:avLst/>
              <a:gdLst/>
              <a:ahLst/>
              <a:cxnLst>
                <a:cxn ang="0">
                  <a:pos x="0" y="35"/>
                </a:cxn>
                <a:cxn ang="0">
                  <a:pos x="433" y="0"/>
                </a:cxn>
                <a:cxn ang="0">
                  <a:pos x="657" y="193"/>
                </a:cxn>
                <a:cxn ang="0">
                  <a:pos x="0" y="35"/>
                </a:cxn>
              </a:cxnLst>
              <a:rect l="0" t="0" r="r" b="b"/>
              <a:pathLst>
                <a:path w="657" h="193">
                  <a:moveTo>
                    <a:pt x="0" y="35"/>
                  </a:moveTo>
                  <a:lnTo>
                    <a:pt x="433" y="0"/>
                  </a:lnTo>
                  <a:lnTo>
                    <a:pt x="657" y="193"/>
                  </a:lnTo>
                  <a:lnTo>
                    <a:pt x="0" y="35"/>
                  </a:ln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2" name="Freeform 7">
              <a:extLst>
                <a:ext uri="{FF2B5EF4-FFF2-40B4-BE49-F238E27FC236}">
                  <a16:creationId xmlns:a16="http://schemas.microsoft.com/office/drawing/2014/main" id="{818C02D5-462F-4462-93A5-4653CA8A5A4B}"/>
                </a:ext>
              </a:extLst>
            </p:cNvPr>
            <p:cNvSpPr>
              <a:spLocks/>
            </p:cNvSpPr>
            <p:nvPr/>
          </p:nvSpPr>
          <p:spPr bwMode="auto">
            <a:xfrm>
              <a:off x="1252538" y="3851275"/>
              <a:ext cx="1728788" cy="420688"/>
            </a:xfrm>
            <a:custGeom>
              <a:avLst/>
              <a:gdLst/>
              <a:ahLst/>
              <a:cxnLst>
                <a:cxn ang="0">
                  <a:pos x="0" y="0"/>
                </a:cxn>
                <a:cxn ang="0">
                  <a:pos x="1089" y="176"/>
                </a:cxn>
                <a:cxn ang="0">
                  <a:pos x="9" y="265"/>
                </a:cxn>
                <a:cxn ang="0">
                  <a:pos x="0" y="0"/>
                </a:cxn>
              </a:cxnLst>
              <a:rect l="0" t="0" r="r" b="b"/>
              <a:pathLst>
                <a:path w="1089" h="265">
                  <a:moveTo>
                    <a:pt x="0" y="0"/>
                  </a:moveTo>
                  <a:lnTo>
                    <a:pt x="1089" y="176"/>
                  </a:lnTo>
                  <a:lnTo>
                    <a:pt x="9" y="265"/>
                  </a:lnTo>
                  <a:lnTo>
                    <a:pt x="0" y="0"/>
                  </a:lnTo>
                  <a:close/>
                </a:path>
              </a:pathLst>
            </a:custGeom>
            <a:solidFill>
              <a:schemeClr val="accent1">
                <a:lumMod val="75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3" name="Freeform 8">
              <a:extLst>
                <a:ext uri="{FF2B5EF4-FFF2-40B4-BE49-F238E27FC236}">
                  <a16:creationId xmlns:a16="http://schemas.microsoft.com/office/drawing/2014/main" id="{84C40AE2-07F3-4E29-8E8E-D8628CE3E4B3}"/>
                </a:ext>
              </a:extLst>
            </p:cNvPr>
            <p:cNvSpPr>
              <a:spLocks/>
            </p:cNvSpPr>
            <p:nvPr/>
          </p:nvSpPr>
          <p:spPr bwMode="auto">
            <a:xfrm>
              <a:off x="914400" y="1122362"/>
              <a:ext cx="2062163" cy="3013075"/>
            </a:xfrm>
            <a:custGeom>
              <a:avLst/>
              <a:gdLst/>
              <a:ahLst/>
              <a:cxnLst>
                <a:cxn ang="0">
                  <a:pos x="1299" y="1898"/>
                </a:cxn>
                <a:cxn ang="0">
                  <a:pos x="0" y="1689"/>
                </a:cxn>
                <a:cxn ang="0">
                  <a:pos x="0" y="0"/>
                </a:cxn>
                <a:cxn ang="0">
                  <a:pos x="1299" y="0"/>
                </a:cxn>
                <a:cxn ang="0">
                  <a:pos x="1299" y="1898"/>
                </a:cxn>
              </a:cxnLst>
              <a:rect l="0" t="0" r="r" b="b"/>
              <a:pathLst>
                <a:path w="1299" h="1898">
                  <a:moveTo>
                    <a:pt x="1299" y="1898"/>
                  </a:moveTo>
                  <a:lnTo>
                    <a:pt x="0" y="1689"/>
                  </a:lnTo>
                  <a:lnTo>
                    <a:pt x="0" y="0"/>
                  </a:lnTo>
                  <a:lnTo>
                    <a:pt x="1299" y="0"/>
                  </a:lnTo>
                  <a:lnTo>
                    <a:pt x="1299" y="1898"/>
                  </a:ln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164" name="Inhaltsplatzhalter 4">
            <a:extLst>
              <a:ext uri="{FF2B5EF4-FFF2-40B4-BE49-F238E27FC236}">
                <a16:creationId xmlns:a16="http://schemas.microsoft.com/office/drawing/2014/main" id="{88EBAD80-0536-47FD-A44D-463BDFD9CE69}"/>
              </a:ext>
            </a:extLst>
          </p:cNvPr>
          <p:cNvSpPr txBox="1">
            <a:spLocks/>
          </p:cNvSpPr>
          <p:nvPr/>
        </p:nvSpPr>
        <p:spPr>
          <a:xfrm>
            <a:off x="9174635" y="2566496"/>
            <a:ext cx="2694328" cy="249299"/>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latin typeface="Tw Cen MT" panose="020B0602020104020603" pitchFamily="34" charset="0"/>
              </a:rPr>
              <a:t>DEPENDENCIES</a:t>
            </a:r>
          </a:p>
        </p:txBody>
      </p:sp>
      <p:cxnSp>
        <p:nvCxnSpPr>
          <p:cNvPr id="165" name="Straight Connector 164">
            <a:extLst>
              <a:ext uri="{FF2B5EF4-FFF2-40B4-BE49-F238E27FC236}">
                <a16:creationId xmlns:a16="http://schemas.microsoft.com/office/drawing/2014/main" id="{043BE207-EFD9-4F16-9DB7-E061A54C9AD5}"/>
              </a:ext>
            </a:extLst>
          </p:cNvPr>
          <p:cNvCxnSpPr>
            <a:cxnSpLocks/>
          </p:cNvCxnSpPr>
          <p:nvPr/>
        </p:nvCxnSpPr>
        <p:spPr>
          <a:xfrm>
            <a:off x="9388401" y="2873067"/>
            <a:ext cx="2308842" cy="0"/>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9A91BC66-D381-4612-956B-A652814DDEF3}"/>
              </a:ext>
            </a:extLst>
          </p:cNvPr>
          <p:cNvSpPr txBox="1"/>
          <p:nvPr/>
        </p:nvSpPr>
        <p:spPr>
          <a:xfrm>
            <a:off x="8834201" y="2955892"/>
            <a:ext cx="3415388" cy="1400383"/>
          </a:xfrm>
          <a:prstGeom prst="rect">
            <a:avLst/>
          </a:prstGeom>
          <a:noFill/>
        </p:spPr>
        <p:txBody>
          <a:bodyPr wrap="square" rtlCol="0">
            <a:spAutoFit/>
          </a:bodyPr>
          <a:lstStyle/>
          <a:p>
            <a:pPr marL="285750" indent="-285750">
              <a:buFont typeface="Arial" panose="020B0604020202020204" pitchFamily="34" charset="0"/>
              <a:buChar char="•"/>
            </a:pPr>
            <a:r>
              <a:rPr lang="en-IN" sz="1700" dirty="0">
                <a:solidFill>
                  <a:schemeClr val="bg1"/>
                </a:solidFill>
              </a:rPr>
              <a:t>Society: User (for reviews)</a:t>
            </a:r>
          </a:p>
          <a:p>
            <a:pPr marL="285750" indent="-285750">
              <a:buFont typeface="Arial" panose="020B0604020202020204" pitchFamily="34" charset="0"/>
              <a:buChar char="•"/>
            </a:pPr>
            <a:r>
              <a:rPr lang="en-IN" sz="1700" dirty="0">
                <a:solidFill>
                  <a:schemeClr val="bg1"/>
                </a:solidFill>
              </a:rPr>
              <a:t>Station Operator(Transaction Details)</a:t>
            </a:r>
          </a:p>
          <a:p>
            <a:pPr marL="285750" indent="-285750">
              <a:buFont typeface="Arial" panose="020B0604020202020204" pitchFamily="34" charset="0"/>
              <a:buChar char="•"/>
            </a:pPr>
            <a:r>
              <a:rPr lang="en-IN" sz="1700" dirty="0">
                <a:solidFill>
                  <a:schemeClr val="bg1"/>
                </a:solidFill>
              </a:rPr>
              <a:t>Device: Mobile/Computer</a:t>
            </a:r>
          </a:p>
          <a:p>
            <a:pPr marL="285750" indent="-285750">
              <a:buFont typeface="Arial" panose="020B0604020202020204" pitchFamily="34" charset="0"/>
              <a:buChar char="•"/>
            </a:pPr>
            <a:r>
              <a:rPr lang="en-IN" sz="1700" dirty="0">
                <a:solidFill>
                  <a:schemeClr val="bg1"/>
                </a:solidFill>
              </a:rPr>
              <a:t>Technology: Internet, GPS</a:t>
            </a:r>
          </a:p>
        </p:txBody>
      </p:sp>
    </p:spTree>
    <p:extLst>
      <p:ext uri="{BB962C8B-B14F-4D97-AF65-F5344CB8AC3E}">
        <p14:creationId xmlns:p14="http://schemas.microsoft.com/office/powerpoint/2010/main" val="889369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8238</TotalTime>
  <Words>640</Words>
  <Application>Microsoft Office PowerPoint</Application>
  <PresentationFormat>Widescreen</PresentationFormat>
  <Paragraphs>71</Paragraphs>
  <Slides>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Calibri</vt:lpstr>
      <vt:lpstr>Calibri Light</vt:lpstr>
      <vt:lpstr>Century Gothic</vt:lpstr>
      <vt:lpstr>Lato Light</vt:lpstr>
      <vt:lpstr>Tw Cen MT</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Shreyansh Mehta</cp:lastModifiedBy>
  <cp:revision>185</cp:revision>
  <dcterms:created xsi:type="dcterms:W3CDTF">2017-10-30T13:02:30Z</dcterms:created>
  <dcterms:modified xsi:type="dcterms:W3CDTF">2020-01-18T07:54:48Z</dcterms:modified>
</cp:coreProperties>
</file>