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28700"/>
            <a:ext cx="2194686" cy="31527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95358" y="8130039"/>
            <a:ext cx="2392641" cy="215696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6357" y="1791372"/>
            <a:ext cx="6911340" cy="3721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37D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24064" y="4070597"/>
            <a:ext cx="8839871" cy="1973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7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863" y="5021574"/>
            <a:ext cx="17876273" cy="302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.imdb.com/title/tt3498820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m.wikipedia.org/wiki/List_of_roles_and_awards_of_Tom_Holland" TargetMode="External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hyperlink" Target="https://en.m.wikipedia.org/wiki/Forbes_30_Under_30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11" Type="http://schemas.openxmlformats.org/officeDocument/2006/relationships/hyperlink" Target="https://en.m.wikipedia.org/wiki/Guinness_World_Record" TargetMode="External"/><Relationship Id="rId5" Type="http://schemas.openxmlformats.org/officeDocument/2006/relationships/image" Target="../media/image29.png"/><Relationship Id="rId10" Type="http://schemas.openxmlformats.org/officeDocument/2006/relationships/hyperlink" Target="https://en.m.wikipedia.org/wiki/Saturn_Awards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en.m.wikipedia.org/wiki/British_Academy_Film_Award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m/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.imdb.com/name/nm0390668" TargetMode="Externa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oogle.com/search?client=ms-android-oneplus-rvo3&amp;q=Kingston+upon+Thames&amp;stick=H4sIAAAAAAAAAOPgE-LSz9U3KDA1yylJUuIAsU0ss8u1xLKTrfQLUvMLclKBVFFxfp5VUn5R3iJWEe_MvPTikvw8hdICIBGSkZibWryDlXEXOxMHAwC3nR7lTwAAAA&amp;sa=X&amp;ved=2ahUKEwj_g73Ckqj4AhX06zgGHT6JDT0QmxMoAHoECA4QAg&amp;biw=360&amp;bih=709&amp;dpr=3" TargetMode="Externa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m.wikipedia.org/wiki/Janet_Jackson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m.wikipedia.org/wiki/Cardiff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06507" y="0"/>
            <a:ext cx="8877299" cy="10286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460542"/>
            <a:ext cx="1610612" cy="182645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42565" y="0"/>
            <a:ext cx="2724149" cy="207540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35998" y="3876828"/>
            <a:ext cx="4751070" cy="243141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 marR="5080">
              <a:lnSpc>
                <a:spcPts val="9060"/>
              </a:lnSpc>
              <a:spcBef>
                <a:spcPts val="1019"/>
              </a:spcBef>
            </a:pPr>
            <a:r>
              <a:rPr sz="8200" spc="-80" dirty="0">
                <a:latin typeface="Tahoma"/>
                <a:cs typeface="Tahoma"/>
              </a:rPr>
              <a:t>TOM </a:t>
            </a:r>
            <a:r>
              <a:rPr sz="8200" spc="-75" dirty="0">
                <a:latin typeface="Tahoma"/>
                <a:cs typeface="Tahoma"/>
              </a:rPr>
              <a:t> </a:t>
            </a:r>
            <a:r>
              <a:rPr sz="8200" spc="-484" dirty="0">
                <a:latin typeface="Tahoma"/>
                <a:cs typeface="Tahoma"/>
              </a:rPr>
              <a:t>H</a:t>
            </a:r>
            <a:r>
              <a:rPr sz="8200" spc="-80" dirty="0">
                <a:latin typeface="Tahoma"/>
                <a:cs typeface="Tahoma"/>
              </a:rPr>
              <a:t>O</a:t>
            </a:r>
            <a:r>
              <a:rPr sz="8200" spc="-1000" dirty="0">
                <a:latin typeface="Tahoma"/>
                <a:cs typeface="Tahoma"/>
              </a:rPr>
              <a:t>LL</a:t>
            </a:r>
            <a:r>
              <a:rPr sz="8200" spc="220" dirty="0">
                <a:latin typeface="Tahoma"/>
                <a:cs typeface="Tahoma"/>
              </a:rPr>
              <a:t>A</a:t>
            </a:r>
            <a:r>
              <a:rPr sz="8200" spc="-365" dirty="0">
                <a:latin typeface="Tahoma"/>
                <a:cs typeface="Tahoma"/>
              </a:rPr>
              <a:t>N</a:t>
            </a:r>
            <a:r>
              <a:rPr sz="8200" spc="-225" dirty="0">
                <a:latin typeface="Tahoma"/>
                <a:cs typeface="Tahoma"/>
              </a:rPr>
              <a:t>D</a:t>
            </a:r>
            <a:endParaRPr sz="8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91809" y="6300475"/>
            <a:ext cx="3895724" cy="39865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91809" y="3"/>
            <a:ext cx="3896189" cy="46811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648971"/>
            <a:ext cx="2027674" cy="2800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32089" y="6874249"/>
            <a:ext cx="5048249" cy="28384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017134" y="1692629"/>
            <a:ext cx="425386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5080" indent="-445134">
              <a:lnSpc>
                <a:spcPct val="100000"/>
              </a:lnSpc>
              <a:spcBef>
                <a:spcPts val="100"/>
              </a:spcBef>
            </a:pPr>
            <a:r>
              <a:rPr sz="8000" spc="-300" dirty="0">
                <a:latin typeface="Trebuchet MS"/>
                <a:cs typeface="Trebuchet MS"/>
              </a:rPr>
              <a:t>F</a:t>
            </a:r>
            <a:r>
              <a:rPr sz="8000" spc="-35" dirty="0">
                <a:latin typeface="Trebuchet MS"/>
                <a:cs typeface="Trebuchet MS"/>
              </a:rPr>
              <a:t>i</a:t>
            </a:r>
            <a:r>
              <a:rPr sz="8000" dirty="0">
                <a:latin typeface="Trebuchet MS"/>
                <a:cs typeface="Trebuchet MS"/>
              </a:rPr>
              <a:t>r</a:t>
            </a:r>
            <a:r>
              <a:rPr sz="8000" spc="1010" dirty="0">
                <a:latin typeface="Trebuchet MS"/>
                <a:cs typeface="Trebuchet MS"/>
              </a:rPr>
              <a:t>s</a:t>
            </a:r>
            <a:r>
              <a:rPr sz="8000" spc="75" dirty="0">
                <a:latin typeface="Trebuchet MS"/>
                <a:cs typeface="Trebuchet MS"/>
              </a:rPr>
              <a:t>t</a:t>
            </a:r>
            <a:r>
              <a:rPr sz="8000" spc="-715" dirty="0">
                <a:latin typeface="Trebuchet MS"/>
                <a:cs typeface="Trebuchet MS"/>
              </a:rPr>
              <a:t> </a:t>
            </a:r>
            <a:r>
              <a:rPr sz="8000" spc="505" dirty="0">
                <a:latin typeface="Trebuchet MS"/>
                <a:cs typeface="Trebuchet MS"/>
              </a:rPr>
              <a:t>B</a:t>
            </a:r>
            <a:r>
              <a:rPr sz="8000" spc="125" dirty="0">
                <a:latin typeface="Trebuchet MS"/>
                <a:cs typeface="Trebuchet MS"/>
              </a:rPr>
              <a:t>I</a:t>
            </a:r>
            <a:r>
              <a:rPr sz="8000" spc="455" dirty="0">
                <a:latin typeface="Trebuchet MS"/>
                <a:cs typeface="Trebuchet MS"/>
              </a:rPr>
              <a:t>G  </a:t>
            </a:r>
            <a:r>
              <a:rPr sz="8000" spc="409" dirty="0">
                <a:latin typeface="Trebuchet MS"/>
                <a:cs typeface="Trebuchet MS"/>
              </a:rPr>
              <a:t>BREAK</a:t>
            </a:r>
            <a:endParaRPr sz="80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3763" y="4874111"/>
            <a:ext cx="11892915" cy="303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2015,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Tom </a:t>
            </a:r>
            <a:r>
              <a:rPr sz="3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was </a:t>
            </a:r>
            <a:r>
              <a:rPr sz="340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cast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as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Peter </a:t>
            </a:r>
            <a:r>
              <a:rPr sz="340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Parker/Spider-Man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Sony </a:t>
            </a:r>
            <a:r>
              <a:rPr sz="34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Marvel's </a:t>
            </a:r>
            <a:r>
              <a:rPr sz="34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films.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sz="34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has </a:t>
            </a: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played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role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65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Captain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America: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Civil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 </a:t>
            </a:r>
            <a:r>
              <a:rPr sz="3400" spc="235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War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  <a:hlinkClick r:id="rId6"/>
              </a:rPr>
              <a:t> </a:t>
            </a:r>
            <a:r>
              <a:rPr sz="3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(2016)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0" dirty="0">
                <a:solidFill>
                  <a:srgbClr val="FFFFFF"/>
                </a:solidFill>
                <a:latin typeface="Lucida Sans Unicode"/>
                <a:cs typeface="Lucida Sans Unicode"/>
              </a:rPr>
              <a:t>paved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his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40" dirty="0">
                <a:solidFill>
                  <a:srgbClr val="FFFFFF"/>
                </a:solidFill>
                <a:latin typeface="Lucida Sans Unicode"/>
                <a:cs typeface="Lucida Sans Unicode"/>
              </a:rPr>
              <a:t>way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not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only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Sony </a:t>
            </a:r>
            <a:r>
              <a:rPr sz="3400" spc="21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Marvel's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films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but </a:t>
            </a:r>
            <a:r>
              <a:rPr sz="3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also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Hollywood.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6644" y="0"/>
            <a:ext cx="10431354" cy="45529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598" y="8387798"/>
            <a:ext cx="2428874" cy="1899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73697" y="3149409"/>
            <a:ext cx="1414301" cy="2800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95505" y="5251625"/>
            <a:ext cx="962024" cy="140017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336881" y="5423680"/>
            <a:ext cx="800100" cy="2147570"/>
            <a:chOff x="16336881" y="5423680"/>
            <a:chExt cx="800100" cy="2147570"/>
          </a:xfrm>
        </p:grpSpPr>
        <p:sp>
          <p:nvSpPr>
            <p:cNvPr id="7" name="object 7"/>
            <p:cNvSpPr/>
            <p:nvPr/>
          </p:nvSpPr>
          <p:spPr>
            <a:xfrm>
              <a:off x="16487895" y="5423680"/>
              <a:ext cx="499745" cy="1583690"/>
            </a:xfrm>
            <a:custGeom>
              <a:avLst/>
              <a:gdLst/>
              <a:ahLst/>
              <a:cxnLst/>
              <a:rect l="l" t="t" r="r" b="b"/>
              <a:pathLst>
                <a:path w="499744" h="1583690">
                  <a:moveTo>
                    <a:pt x="499170" y="1583106"/>
                  </a:moveTo>
                  <a:lnTo>
                    <a:pt x="0" y="1583106"/>
                  </a:lnTo>
                  <a:lnTo>
                    <a:pt x="435" y="1581804"/>
                  </a:lnTo>
                  <a:lnTo>
                    <a:pt x="36570" y="1550631"/>
                  </a:lnTo>
                  <a:lnTo>
                    <a:pt x="74044" y="1546114"/>
                  </a:lnTo>
                  <a:lnTo>
                    <a:pt x="95036" y="1543387"/>
                  </a:lnTo>
                  <a:lnTo>
                    <a:pt x="136651" y="1536225"/>
                  </a:lnTo>
                  <a:lnTo>
                    <a:pt x="172773" y="1506273"/>
                  </a:lnTo>
                  <a:lnTo>
                    <a:pt x="180729" y="1465923"/>
                  </a:lnTo>
                  <a:lnTo>
                    <a:pt x="180606" y="1452446"/>
                  </a:lnTo>
                  <a:lnTo>
                    <a:pt x="176363" y="1414037"/>
                  </a:lnTo>
                  <a:lnTo>
                    <a:pt x="171467" y="1375668"/>
                  </a:lnTo>
                  <a:lnTo>
                    <a:pt x="165918" y="1337380"/>
                  </a:lnTo>
                  <a:lnTo>
                    <a:pt x="159717" y="1299214"/>
                  </a:lnTo>
                  <a:lnTo>
                    <a:pt x="152699" y="1252455"/>
                  </a:lnTo>
                  <a:lnTo>
                    <a:pt x="147640" y="1205778"/>
                  </a:lnTo>
                  <a:lnTo>
                    <a:pt x="146008" y="1158937"/>
                  </a:lnTo>
                  <a:lnTo>
                    <a:pt x="149272" y="1111690"/>
                  </a:lnTo>
                  <a:lnTo>
                    <a:pt x="150700" y="1092672"/>
                  </a:lnTo>
                  <a:lnTo>
                    <a:pt x="150578" y="1073490"/>
                  </a:lnTo>
                  <a:lnTo>
                    <a:pt x="146661" y="1035291"/>
                  </a:lnTo>
                  <a:lnTo>
                    <a:pt x="134366" y="973922"/>
                  </a:lnTo>
                  <a:lnTo>
                    <a:pt x="127567" y="943421"/>
                  </a:lnTo>
                  <a:lnTo>
                    <a:pt x="121419" y="912879"/>
                  </a:lnTo>
                  <a:lnTo>
                    <a:pt x="115605" y="868928"/>
                  </a:lnTo>
                  <a:lnTo>
                    <a:pt x="113749" y="824977"/>
                  </a:lnTo>
                  <a:lnTo>
                    <a:pt x="115728" y="781026"/>
                  </a:lnTo>
                  <a:lnTo>
                    <a:pt x="121419" y="737075"/>
                  </a:lnTo>
                  <a:lnTo>
                    <a:pt x="123956" y="720797"/>
                  </a:lnTo>
                  <a:lnTo>
                    <a:pt x="126370" y="704519"/>
                  </a:lnTo>
                  <a:lnTo>
                    <a:pt x="130994" y="671962"/>
                  </a:lnTo>
                  <a:lnTo>
                    <a:pt x="112192" y="665967"/>
                  </a:lnTo>
                  <a:lnTo>
                    <a:pt x="96124" y="657203"/>
                  </a:lnTo>
                  <a:lnTo>
                    <a:pt x="60353" y="577249"/>
                  </a:lnTo>
                  <a:lnTo>
                    <a:pt x="47506" y="526086"/>
                  </a:lnTo>
                  <a:lnTo>
                    <a:pt x="37688" y="474443"/>
                  </a:lnTo>
                  <a:lnTo>
                    <a:pt x="31838" y="422135"/>
                  </a:lnTo>
                  <a:lnTo>
                    <a:pt x="30898" y="368971"/>
                  </a:lnTo>
                  <a:lnTo>
                    <a:pt x="35264" y="340111"/>
                  </a:lnTo>
                  <a:lnTo>
                    <a:pt x="46566" y="316501"/>
                  </a:lnTo>
                  <a:lnTo>
                    <a:pt x="65048" y="297856"/>
                  </a:lnTo>
                  <a:lnTo>
                    <a:pt x="90956" y="283891"/>
                  </a:lnTo>
                  <a:lnTo>
                    <a:pt x="106351" y="277678"/>
                  </a:lnTo>
                  <a:lnTo>
                    <a:pt x="121746" y="271302"/>
                  </a:lnTo>
                  <a:lnTo>
                    <a:pt x="170046" y="244335"/>
                  </a:lnTo>
                  <a:lnTo>
                    <a:pt x="188909" y="210042"/>
                  </a:lnTo>
                  <a:lnTo>
                    <a:pt x="186264" y="194035"/>
                  </a:lnTo>
                  <a:lnTo>
                    <a:pt x="174860" y="166552"/>
                  </a:lnTo>
                  <a:lnTo>
                    <a:pt x="168475" y="138255"/>
                  </a:lnTo>
                  <a:lnTo>
                    <a:pt x="165762" y="109307"/>
                  </a:lnTo>
                  <a:lnTo>
                    <a:pt x="165374" y="79871"/>
                  </a:lnTo>
                  <a:lnTo>
                    <a:pt x="170644" y="50116"/>
                  </a:lnTo>
                  <a:lnTo>
                    <a:pt x="185012" y="25773"/>
                  </a:lnTo>
                  <a:lnTo>
                    <a:pt x="207296" y="8512"/>
                  </a:lnTo>
                  <a:lnTo>
                    <a:pt x="236311" y="0"/>
                  </a:lnTo>
                  <a:lnTo>
                    <a:pt x="266047" y="1125"/>
                  </a:lnTo>
                  <a:lnTo>
                    <a:pt x="292724" y="10960"/>
                  </a:lnTo>
                  <a:lnTo>
                    <a:pt x="313606" y="29422"/>
                  </a:lnTo>
                  <a:lnTo>
                    <a:pt x="325962" y="56431"/>
                  </a:lnTo>
                  <a:lnTo>
                    <a:pt x="330878" y="88627"/>
                  </a:lnTo>
                  <a:lnTo>
                    <a:pt x="330368" y="120621"/>
                  </a:lnTo>
                  <a:lnTo>
                    <a:pt x="325044" y="152207"/>
                  </a:lnTo>
                  <a:lnTo>
                    <a:pt x="315517" y="183183"/>
                  </a:lnTo>
                  <a:lnTo>
                    <a:pt x="310023" y="201903"/>
                  </a:lnTo>
                  <a:lnTo>
                    <a:pt x="328138" y="244389"/>
                  </a:lnTo>
                  <a:lnTo>
                    <a:pt x="372446" y="269051"/>
                  </a:lnTo>
                  <a:lnTo>
                    <a:pt x="399687" y="282324"/>
                  </a:lnTo>
                  <a:lnTo>
                    <a:pt x="434326" y="300820"/>
                  </a:lnTo>
                  <a:lnTo>
                    <a:pt x="465877" y="348786"/>
                  </a:lnTo>
                  <a:lnTo>
                    <a:pt x="469087" y="376636"/>
                  </a:lnTo>
                  <a:lnTo>
                    <a:pt x="467401" y="404566"/>
                  </a:lnTo>
                  <a:lnTo>
                    <a:pt x="460417" y="453191"/>
                  </a:lnTo>
                  <a:lnTo>
                    <a:pt x="451353" y="501530"/>
                  </a:lnTo>
                  <a:lnTo>
                    <a:pt x="441391" y="549788"/>
                  </a:lnTo>
                  <a:lnTo>
                    <a:pt x="431715" y="598168"/>
                  </a:lnTo>
                  <a:lnTo>
                    <a:pt x="423874" y="624790"/>
                  </a:lnTo>
                  <a:lnTo>
                    <a:pt x="410771" y="646731"/>
                  </a:lnTo>
                  <a:lnTo>
                    <a:pt x="391384" y="663057"/>
                  </a:lnTo>
                  <a:lnTo>
                    <a:pt x="364694" y="672830"/>
                  </a:lnTo>
                  <a:lnTo>
                    <a:pt x="366000" y="679776"/>
                  </a:lnTo>
                  <a:lnTo>
                    <a:pt x="366435" y="685853"/>
                  </a:lnTo>
                  <a:lnTo>
                    <a:pt x="367741" y="691496"/>
                  </a:lnTo>
                  <a:lnTo>
                    <a:pt x="377426" y="745455"/>
                  </a:lnTo>
                  <a:lnTo>
                    <a:pt x="382349" y="799476"/>
                  </a:lnTo>
                  <a:lnTo>
                    <a:pt x="382342" y="853517"/>
                  </a:lnTo>
                  <a:lnTo>
                    <a:pt x="377238" y="907538"/>
                  </a:lnTo>
                  <a:lnTo>
                    <a:pt x="366870" y="961497"/>
                  </a:lnTo>
                  <a:lnTo>
                    <a:pt x="357806" y="997275"/>
                  </a:lnTo>
                  <a:lnTo>
                    <a:pt x="349843" y="1033175"/>
                  </a:lnTo>
                  <a:lnTo>
                    <a:pt x="345389" y="1069482"/>
                  </a:lnTo>
                  <a:lnTo>
                    <a:pt x="346851" y="1106481"/>
                  </a:lnTo>
                  <a:lnTo>
                    <a:pt x="350482" y="1155098"/>
                  </a:lnTo>
                  <a:lnTo>
                    <a:pt x="349136" y="1203390"/>
                  </a:lnTo>
                  <a:lnTo>
                    <a:pt x="344036" y="1251519"/>
                  </a:lnTo>
                  <a:lnTo>
                    <a:pt x="336406" y="1299648"/>
                  </a:lnTo>
                  <a:lnTo>
                    <a:pt x="328478" y="1344861"/>
                  </a:lnTo>
                  <a:lnTo>
                    <a:pt x="321610" y="1390155"/>
                  </a:lnTo>
                  <a:lnTo>
                    <a:pt x="317679" y="1435775"/>
                  </a:lnTo>
                  <a:lnTo>
                    <a:pt x="318563" y="1481964"/>
                  </a:lnTo>
                  <a:lnTo>
                    <a:pt x="322222" y="1501674"/>
                  </a:lnTo>
                  <a:lnTo>
                    <a:pt x="360777" y="1536225"/>
                  </a:lnTo>
                  <a:lnTo>
                    <a:pt x="405698" y="1542939"/>
                  </a:lnTo>
                  <a:lnTo>
                    <a:pt x="420835" y="1544038"/>
                  </a:lnTo>
                  <a:lnTo>
                    <a:pt x="444090" y="1546724"/>
                  </a:lnTo>
                  <a:lnTo>
                    <a:pt x="465551" y="1552828"/>
                  </a:lnTo>
                  <a:lnTo>
                    <a:pt x="484237" y="1564304"/>
                  </a:lnTo>
                  <a:lnTo>
                    <a:pt x="499170" y="1583106"/>
                  </a:lnTo>
                  <a:close/>
                </a:path>
              </a:pathLst>
            </a:custGeom>
            <a:solidFill>
              <a:srgbClr val="F7D4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36881" y="6946014"/>
              <a:ext cx="800100" cy="624840"/>
            </a:xfrm>
            <a:custGeom>
              <a:avLst/>
              <a:gdLst/>
              <a:ahLst/>
              <a:cxnLst/>
              <a:rect l="l" t="t" r="r" b="b"/>
              <a:pathLst>
                <a:path w="800100" h="624840">
                  <a:moveTo>
                    <a:pt x="399945" y="624647"/>
                  </a:moveTo>
                  <a:lnTo>
                    <a:pt x="194063" y="609013"/>
                  </a:lnTo>
                  <a:lnTo>
                    <a:pt x="72514" y="585200"/>
                  </a:lnTo>
                  <a:lnTo>
                    <a:pt x="14694" y="563421"/>
                  </a:lnTo>
                  <a:lnTo>
                    <a:pt x="0" y="553891"/>
                  </a:lnTo>
                  <a:lnTo>
                    <a:pt x="21759" y="475756"/>
                  </a:lnTo>
                  <a:lnTo>
                    <a:pt x="21759" y="474020"/>
                  </a:lnTo>
                  <a:lnTo>
                    <a:pt x="64191" y="427302"/>
                  </a:lnTo>
                  <a:lnTo>
                    <a:pt x="139698" y="399357"/>
                  </a:lnTo>
                  <a:lnTo>
                    <a:pt x="139698" y="170595"/>
                  </a:lnTo>
                  <a:lnTo>
                    <a:pt x="119617" y="164436"/>
                  </a:lnTo>
                  <a:lnTo>
                    <a:pt x="104719" y="157789"/>
                  </a:lnTo>
                  <a:lnTo>
                    <a:pt x="95450" y="150817"/>
                  </a:lnTo>
                  <a:lnTo>
                    <a:pt x="92261" y="143682"/>
                  </a:lnTo>
                  <a:lnTo>
                    <a:pt x="95450" y="136546"/>
                  </a:lnTo>
                  <a:lnTo>
                    <a:pt x="104719" y="129574"/>
                  </a:lnTo>
                  <a:lnTo>
                    <a:pt x="119617" y="122927"/>
                  </a:lnTo>
                  <a:lnTo>
                    <a:pt x="139698" y="116768"/>
                  </a:lnTo>
                  <a:lnTo>
                    <a:pt x="139698" y="33424"/>
                  </a:lnTo>
                  <a:lnTo>
                    <a:pt x="175255" y="16463"/>
                  </a:lnTo>
                  <a:lnTo>
                    <a:pt x="215966" y="9712"/>
                  </a:lnTo>
                  <a:lnTo>
                    <a:pt x="268645" y="4517"/>
                  </a:lnTo>
                  <a:lnTo>
                    <a:pt x="330801" y="1179"/>
                  </a:lnTo>
                  <a:lnTo>
                    <a:pt x="399945" y="0"/>
                  </a:lnTo>
                  <a:lnTo>
                    <a:pt x="469089" y="1209"/>
                  </a:lnTo>
                  <a:lnTo>
                    <a:pt x="531246" y="4614"/>
                  </a:lnTo>
                  <a:lnTo>
                    <a:pt x="583925" y="9875"/>
                  </a:lnTo>
                  <a:lnTo>
                    <a:pt x="624636" y="16655"/>
                  </a:lnTo>
                  <a:lnTo>
                    <a:pt x="660193" y="33424"/>
                  </a:lnTo>
                  <a:lnTo>
                    <a:pt x="660193" y="116768"/>
                  </a:lnTo>
                  <a:lnTo>
                    <a:pt x="680273" y="122927"/>
                  </a:lnTo>
                  <a:lnTo>
                    <a:pt x="695172" y="129574"/>
                  </a:lnTo>
                  <a:lnTo>
                    <a:pt x="704440" y="136546"/>
                  </a:lnTo>
                  <a:lnTo>
                    <a:pt x="707629" y="143682"/>
                  </a:lnTo>
                  <a:lnTo>
                    <a:pt x="704440" y="150817"/>
                  </a:lnTo>
                  <a:lnTo>
                    <a:pt x="695172" y="157789"/>
                  </a:lnTo>
                  <a:lnTo>
                    <a:pt x="680273" y="164436"/>
                  </a:lnTo>
                  <a:lnTo>
                    <a:pt x="660193" y="170595"/>
                  </a:lnTo>
                  <a:lnTo>
                    <a:pt x="660193" y="399357"/>
                  </a:lnTo>
                  <a:lnTo>
                    <a:pt x="700265" y="411688"/>
                  </a:lnTo>
                  <a:lnTo>
                    <a:pt x="757561" y="441233"/>
                  </a:lnTo>
                  <a:lnTo>
                    <a:pt x="778566" y="475756"/>
                  </a:lnTo>
                  <a:lnTo>
                    <a:pt x="799891" y="545210"/>
                  </a:lnTo>
                  <a:lnTo>
                    <a:pt x="785196" y="559148"/>
                  </a:lnTo>
                  <a:lnTo>
                    <a:pt x="727376" y="588998"/>
                  </a:lnTo>
                  <a:lnTo>
                    <a:pt x="605827" y="616813"/>
                  </a:lnTo>
                  <a:lnTo>
                    <a:pt x="399945" y="62464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887840" y="5467089"/>
              <a:ext cx="117938" cy="1176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826042" y="6390387"/>
              <a:ext cx="240665" cy="280670"/>
            </a:xfrm>
            <a:custGeom>
              <a:avLst/>
              <a:gdLst/>
              <a:ahLst/>
              <a:cxnLst/>
              <a:rect l="l" t="t" r="r" b="b"/>
              <a:pathLst>
                <a:path w="240665" h="280670">
                  <a:moveTo>
                    <a:pt x="121419" y="280418"/>
                  </a:moveTo>
                  <a:lnTo>
                    <a:pt x="108364" y="198376"/>
                  </a:lnTo>
                  <a:lnTo>
                    <a:pt x="80273" y="165901"/>
                  </a:lnTo>
                  <a:lnTo>
                    <a:pt x="0" y="156270"/>
                  </a:lnTo>
                  <a:lnTo>
                    <a:pt x="75289" y="141945"/>
                  </a:lnTo>
                  <a:lnTo>
                    <a:pt x="104882" y="108955"/>
                  </a:lnTo>
                  <a:lnTo>
                    <a:pt x="119243" y="0"/>
                  </a:lnTo>
                  <a:lnTo>
                    <a:pt x="119679" y="107652"/>
                  </a:lnTo>
                  <a:lnTo>
                    <a:pt x="153189" y="143247"/>
                  </a:lnTo>
                  <a:lnTo>
                    <a:pt x="240663" y="150193"/>
                  </a:lnTo>
                  <a:lnTo>
                    <a:pt x="156670" y="158874"/>
                  </a:lnTo>
                  <a:lnTo>
                    <a:pt x="145722" y="162767"/>
                  </a:lnTo>
                  <a:lnTo>
                    <a:pt x="136651" y="169509"/>
                  </a:lnTo>
                  <a:lnTo>
                    <a:pt x="129865" y="178530"/>
                  </a:lnTo>
                  <a:lnTo>
                    <a:pt x="125771" y="189260"/>
                  </a:lnTo>
                  <a:lnTo>
                    <a:pt x="121419" y="280418"/>
                  </a:lnTo>
                  <a:close/>
                </a:path>
              </a:pathLst>
            </a:custGeom>
            <a:solidFill>
              <a:srgbClr val="F9E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96939" y="6108232"/>
              <a:ext cx="105752" cy="10678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6847" y="5076888"/>
            <a:ext cx="7903209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18515">
              <a:lnSpc>
                <a:spcPct val="100000"/>
              </a:lnSpc>
              <a:spcBef>
                <a:spcPts val="100"/>
              </a:spcBef>
            </a:pPr>
            <a:r>
              <a:rPr sz="8000" b="1" spc="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0" b="1" spc="86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000" b="1" spc="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0" b="1" spc="-57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0" b="1" spc="3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8000" b="1" spc="-4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8000" b="1" spc="-5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0" b="1" spc="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0" b="1" spc="22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0" b="1" spc="20" dirty="0">
                <a:solidFill>
                  <a:srgbClr val="FFFFFF"/>
                </a:solidFill>
                <a:latin typeface="Arial"/>
                <a:cs typeface="Arial"/>
              </a:rPr>
              <a:t>D  </a:t>
            </a:r>
            <a:r>
              <a:rPr sz="8000" b="1" spc="1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0" b="1" spc="3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0" b="1" spc="65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8000" b="1" spc="13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0" b="1" spc="-10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0" b="1" spc="49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8000" b="1" spc="-10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0" b="1" spc="67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0" b="1" spc="-101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0" b="1" spc="22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0" b="1" spc="-16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0" b="1" spc="-42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8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1155972"/>
            <a:ext cx="6279515" cy="808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100"/>
              </a:spcBef>
            </a:pPr>
            <a:r>
              <a:rPr sz="3800" spc="-95" dirty="0">
                <a:solidFill>
                  <a:srgbClr val="FFFFFF"/>
                </a:solidFill>
                <a:latin typeface="Lucida Sans Unicode"/>
                <a:cs typeface="Lucida Sans Unicode"/>
                <a:hlinkClick r:id="rId8"/>
              </a:rPr>
              <a:t>His </a:t>
            </a:r>
            <a:r>
              <a:rPr sz="3800" spc="225" dirty="0">
                <a:solidFill>
                  <a:srgbClr val="FFFFFF"/>
                </a:solidFill>
                <a:latin typeface="Lucida Sans Unicode"/>
                <a:cs typeface="Lucida Sans Unicode"/>
                <a:hlinkClick r:id="rId8"/>
              </a:rPr>
              <a:t>accolades </a:t>
            </a:r>
            <a:r>
              <a:rPr sz="3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 </a:t>
            </a:r>
            <a:r>
              <a:rPr sz="3800" spc="475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3800" spc="4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-35" dirty="0">
                <a:solidFill>
                  <a:srgbClr val="FFFFFF"/>
                </a:solidFill>
                <a:latin typeface="Lucida Sans Unicode"/>
                <a:cs typeface="Lucida Sans Unicode"/>
                <a:hlinkClick r:id="rId9"/>
              </a:rPr>
              <a:t>British </a:t>
            </a:r>
            <a:r>
              <a:rPr sz="3800" spc="240" dirty="0">
                <a:solidFill>
                  <a:srgbClr val="FFFFFF"/>
                </a:solidFill>
                <a:latin typeface="Lucida Sans Unicode"/>
                <a:cs typeface="Lucida Sans Unicode"/>
                <a:hlinkClick r:id="rId9"/>
              </a:rPr>
              <a:t>Academy </a:t>
            </a:r>
            <a:r>
              <a:rPr sz="3800" spc="-20" dirty="0">
                <a:solidFill>
                  <a:srgbClr val="FFFFFF"/>
                </a:solidFill>
                <a:latin typeface="Lucida Sans Unicode"/>
                <a:cs typeface="Lucida Sans Unicode"/>
                <a:hlinkClick r:id="rId9"/>
              </a:rPr>
              <a:t>Film </a:t>
            </a:r>
            <a:r>
              <a:rPr sz="3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30" dirty="0">
                <a:solidFill>
                  <a:srgbClr val="FFFFFF"/>
                </a:solidFill>
                <a:latin typeface="Lucida Sans Unicode"/>
                <a:cs typeface="Lucida Sans Unicode"/>
                <a:hlinkClick r:id="rId10"/>
              </a:rPr>
              <a:t>Award, </a:t>
            </a:r>
            <a:r>
              <a:rPr sz="3800" spc="75" dirty="0">
                <a:solidFill>
                  <a:srgbClr val="FFFFFF"/>
                </a:solidFill>
                <a:latin typeface="Lucida Sans Unicode"/>
                <a:cs typeface="Lucida Sans Unicode"/>
                <a:hlinkClick r:id="rId10"/>
              </a:rPr>
              <a:t>three </a:t>
            </a:r>
            <a:r>
              <a:rPr sz="3800" spc="100" dirty="0">
                <a:solidFill>
                  <a:srgbClr val="FFFFFF"/>
                </a:solidFill>
                <a:latin typeface="Lucida Sans Unicode"/>
                <a:cs typeface="Lucida Sans Unicode"/>
                <a:hlinkClick r:id="rId10"/>
              </a:rPr>
              <a:t>Saturn </a:t>
            </a:r>
            <a:r>
              <a:rPr sz="38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3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Awards,</a:t>
            </a:r>
            <a:r>
              <a:rPr sz="3800" spc="-21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 </a:t>
            </a:r>
            <a:r>
              <a:rPr sz="3800" spc="475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a</a:t>
            </a:r>
            <a:r>
              <a:rPr sz="3800" spc="-21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 </a:t>
            </a:r>
            <a:r>
              <a:rPr sz="3800" spc="75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Guinness</a:t>
            </a:r>
            <a:r>
              <a:rPr sz="3800" spc="-21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 </a:t>
            </a:r>
            <a:r>
              <a:rPr sz="3800" spc="85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World </a:t>
            </a:r>
            <a:r>
              <a:rPr sz="3800" spc="-119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 </a:t>
            </a:r>
            <a:r>
              <a:rPr sz="3800" spc="105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Record </a:t>
            </a:r>
            <a:r>
              <a:rPr sz="3800" spc="24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and </a:t>
            </a:r>
            <a:r>
              <a:rPr sz="3800" spc="270" dirty="0">
                <a:solidFill>
                  <a:srgbClr val="FFFFFF"/>
                </a:solidFill>
                <a:latin typeface="Lucida Sans Unicode"/>
                <a:cs typeface="Lucida Sans Unicode"/>
                <a:hlinkClick r:id="rId11"/>
              </a:rPr>
              <a:t>an </a:t>
            </a:r>
            <a:r>
              <a:rPr sz="3800" spc="2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50" dirty="0">
                <a:solidFill>
                  <a:srgbClr val="FFFFFF"/>
                </a:solidFill>
                <a:latin typeface="Lucida Sans Unicode"/>
                <a:cs typeface="Lucida Sans Unicode"/>
              </a:rPr>
              <a:t>appearance </a:t>
            </a:r>
            <a:r>
              <a:rPr sz="38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3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5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Forbes </a:t>
            </a:r>
            <a:r>
              <a:rPr sz="3800" spc="-9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30 </a:t>
            </a:r>
            <a:r>
              <a:rPr sz="3800" spc="5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Under </a:t>
            </a:r>
            <a:r>
              <a:rPr sz="3800" spc="-9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30 </a:t>
            </a:r>
            <a:r>
              <a:rPr sz="3800" spc="-8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 </a:t>
            </a:r>
            <a:r>
              <a:rPr sz="3800" spc="-114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E</a:t>
            </a:r>
            <a:r>
              <a:rPr sz="3800" spc="7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u</a:t>
            </a:r>
            <a:r>
              <a:rPr sz="3800" spc="-14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r</a:t>
            </a:r>
            <a:r>
              <a:rPr sz="3800" spc="9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o</a:t>
            </a:r>
            <a:r>
              <a:rPr sz="3800" spc="17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p</a:t>
            </a:r>
            <a:r>
              <a:rPr sz="3800" spc="24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e</a:t>
            </a:r>
            <a:r>
              <a:rPr sz="3800" spc="-19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 </a:t>
            </a:r>
            <a:r>
              <a:rPr sz="3800" spc="-16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li</a:t>
            </a:r>
            <a:r>
              <a:rPr sz="3800" spc="4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s</a:t>
            </a:r>
            <a:r>
              <a:rPr sz="3800" spc="-4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t</a:t>
            </a:r>
            <a:r>
              <a:rPr sz="3800" spc="-40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.</a:t>
            </a:r>
            <a:r>
              <a:rPr sz="3800" spc="-19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 </a:t>
            </a:r>
            <a:r>
              <a:rPr sz="3800" spc="18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S</a:t>
            </a:r>
            <a:r>
              <a:rPr sz="3800" spc="9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o</a:t>
            </a:r>
            <a:r>
              <a:rPr sz="3800" spc="365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m</a:t>
            </a:r>
            <a:r>
              <a:rPr sz="3800" spc="190" dirty="0">
                <a:solidFill>
                  <a:srgbClr val="FFFFFF"/>
                </a:solidFill>
                <a:latin typeface="Lucida Sans Unicode"/>
                <a:cs typeface="Lucida Sans Unicode"/>
                <a:hlinkClick r:id="rId12"/>
              </a:rPr>
              <a:t>e </a:t>
            </a:r>
            <a:r>
              <a:rPr sz="38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publications </a:t>
            </a:r>
            <a:r>
              <a:rPr sz="3800" spc="235" dirty="0">
                <a:solidFill>
                  <a:srgbClr val="FFFFFF"/>
                </a:solidFill>
                <a:latin typeface="Lucida Sans Unicode"/>
                <a:cs typeface="Lucida Sans Unicode"/>
              </a:rPr>
              <a:t>have </a:t>
            </a:r>
            <a:r>
              <a:rPr sz="38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called </a:t>
            </a:r>
            <a:r>
              <a:rPr sz="38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him </a:t>
            </a:r>
            <a:r>
              <a:rPr sz="38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sz="3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38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8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"most </a:t>
            </a:r>
            <a:r>
              <a:rPr sz="38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popular </a:t>
            </a:r>
            <a:r>
              <a:rPr sz="38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actors </a:t>
            </a:r>
            <a:r>
              <a:rPr sz="38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38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his </a:t>
            </a:r>
            <a:r>
              <a:rPr sz="38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8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generation".</a:t>
            </a:r>
            <a:endParaRPr sz="3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955147" cy="54080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0841" y="1075880"/>
            <a:ext cx="1647158" cy="2800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8382330"/>
            <a:ext cx="2428874" cy="190466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01086" y="2074550"/>
            <a:ext cx="5718810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8000" spc="95" dirty="0"/>
              <a:t>UPCOMING</a:t>
            </a:r>
            <a:endParaRPr sz="8000"/>
          </a:p>
          <a:p>
            <a:pPr marR="5080" algn="r">
              <a:lnSpc>
                <a:spcPct val="100000"/>
              </a:lnSpc>
            </a:pPr>
            <a:r>
              <a:rPr sz="8000" spc="-15" dirty="0"/>
              <a:t>MOVIES</a:t>
            </a:r>
            <a:endParaRPr sz="800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646" y="5319396"/>
            <a:ext cx="152400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646" y="5919470"/>
            <a:ext cx="152400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646" y="6519546"/>
            <a:ext cx="152400" cy="152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26646" y="7719696"/>
            <a:ext cx="152400" cy="15239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92465" marR="4918075">
              <a:lnSpc>
                <a:spcPct val="115799"/>
              </a:lnSpc>
              <a:spcBef>
                <a:spcPts val="100"/>
              </a:spcBef>
            </a:pPr>
            <a:r>
              <a:rPr spc="145" dirty="0"/>
              <a:t>Beneath</a:t>
            </a:r>
            <a:r>
              <a:rPr spc="-185" dirty="0"/>
              <a:t> </a:t>
            </a:r>
            <a:r>
              <a:rPr spc="-55" dirty="0"/>
              <a:t>A</a:t>
            </a:r>
            <a:r>
              <a:rPr spc="-180" dirty="0"/>
              <a:t> </a:t>
            </a:r>
            <a:r>
              <a:rPr spc="110" dirty="0"/>
              <a:t>Scarlet</a:t>
            </a:r>
            <a:r>
              <a:rPr spc="-180" dirty="0"/>
              <a:t> </a:t>
            </a:r>
            <a:r>
              <a:rPr spc="15" dirty="0"/>
              <a:t>Sky </a:t>
            </a:r>
            <a:r>
              <a:rPr spc="-1065" dirty="0"/>
              <a:t> </a:t>
            </a:r>
            <a:r>
              <a:rPr spc="-15" dirty="0"/>
              <a:t>The</a:t>
            </a:r>
            <a:r>
              <a:rPr spc="-185" dirty="0"/>
              <a:t> </a:t>
            </a:r>
            <a:r>
              <a:rPr spc="125" dirty="0"/>
              <a:t>Crowded</a:t>
            </a:r>
            <a:r>
              <a:rPr spc="-180" dirty="0"/>
              <a:t> </a:t>
            </a:r>
            <a:r>
              <a:rPr spc="100" dirty="0"/>
              <a:t>Room</a:t>
            </a:r>
          </a:p>
          <a:p>
            <a:pPr marL="8292465" marR="5080">
              <a:lnSpc>
                <a:spcPct val="115799"/>
              </a:lnSpc>
            </a:pPr>
            <a:r>
              <a:rPr spc="65" dirty="0"/>
              <a:t>MCU</a:t>
            </a:r>
            <a:r>
              <a:rPr spc="-175" dirty="0"/>
              <a:t> </a:t>
            </a:r>
            <a:r>
              <a:rPr spc="75" dirty="0"/>
              <a:t>Spider-Man</a:t>
            </a:r>
            <a:r>
              <a:rPr spc="-170" dirty="0"/>
              <a:t> </a:t>
            </a:r>
            <a:r>
              <a:rPr spc="50" dirty="0"/>
              <a:t>Movies</a:t>
            </a:r>
            <a:r>
              <a:rPr spc="-175" dirty="0"/>
              <a:t> </a:t>
            </a:r>
            <a:r>
              <a:rPr spc="-30" dirty="0"/>
              <a:t>After</a:t>
            </a:r>
            <a:r>
              <a:rPr spc="-170" dirty="0"/>
              <a:t> </a:t>
            </a:r>
            <a:r>
              <a:rPr spc="-20" dirty="0"/>
              <a:t>No</a:t>
            </a:r>
            <a:r>
              <a:rPr spc="-175" dirty="0"/>
              <a:t> </a:t>
            </a:r>
            <a:r>
              <a:rPr spc="315" dirty="0"/>
              <a:t>Way</a:t>
            </a:r>
            <a:r>
              <a:rPr spc="-170" dirty="0"/>
              <a:t> </a:t>
            </a:r>
            <a:r>
              <a:rPr spc="114" dirty="0"/>
              <a:t>Home </a:t>
            </a:r>
            <a:r>
              <a:rPr spc="-1065" dirty="0"/>
              <a:t> </a:t>
            </a:r>
            <a:r>
              <a:rPr spc="105" dirty="0"/>
              <a:t>(TBD)</a:t>
            </a:r>
          </a:p>
          <a:p>
            <a:pPr marL="8292465">
              <a:lnSpc>
                <a:spcPct val="100000"/>
              </a:lnSpc>
              <a:spcBef>
                <a:spcPts val="645"/>
              </a:spcBef>
            </a:pPr>
            <a:r>
              <a:rPr spc="-5" dirty="0"/>
              <a:t>Untitled</a:t>
            </a:r>
            <a:r>
              <a:rPr spc="-175" dirty="0"/>
              <a:t> </a:t>
            </a:r>
            <a:r>
              <a:rPr spc="30" dirty="0"/>
              <a:t>Fred</a:t>
            </a:r>
            <a:r>
              <a:rPr spc="-175" dirty="0"/>
              <a:t> </a:t>
            </a:r>
            <a:r>
              <a:rPr spc="40" dirty="0"/>
              <a:t>Astaire</a:t>
            </a:r>
            <a:r>
              <a:rPr spc="-170" dirty="0"/>
              <a:t> </a:t>
            </a:r>
            <a:r>
              <a:rPr spc="60" dirty="0"/>
              <a:t>Biopic</a:t>
            </a:r>
            <a:r>
              <a:rPr spc="-175" dirty="0"/>
              <a:t> </a:t>
            </a:r>
            <a:r>
              <a:rPr spc="105" dirty="0"/>
              <a:t>(TBD)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3467" y="359864"/>
            <a:ext cx="4400549" cy="734377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38972" y="8275371"/>
            <a:ext cx="2428874" cy="20116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1"/>
            <a:ext cx="2428874" cy="200902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61767" y="662661"/>
            <a:ext cx="7776209" cy="8838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17500"/>
              </a:lnSpc>
              <a:spcBef>
                <a:spcPts val="95"/>
              </a:spcBef>
            </a:pP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4100" b="1" spc="55" dirty="0">
                <a:solidFill>
                  <a:srgbClr val="FFFFFF"/>
                </a:solidFill>
                <a:latin typeface="Tahoma"/>
                <a:cs typeface="Tahoma"/>
              </a:rPr>
              <a:t>harder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4100" b="1" spc="20" dirty="0">
                <a:solidFill>
                  <a:srgbClr val="FFFFFF"/>
                </a:solidFill>
                <a:latin typeface="Tahoma"/>
                <a:cs typeface="Tahoma"/>
              </a:rPr>
              <a:t>try, </a:t>
            </a:r>
            <a:r>
              <a:rPr sz="4100" b="1" spc="6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4100" b="1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0" dirty="0">
                <a:solidFill>
                  <a:srgbClr val="FFFFFF"/>
                </a:solidFill>
                <a:latin typeface="Tahoma"/>
                <a:cs typeface="Tahoma"/>
              </a:rPr>
              <a:t>better</a:t>
            </a:r>
            <a:r>
              <a:rPr sz="4100" b="1" spc="-1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1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impression</a:t>
            </a:r>
            <a:r>
              <a:rPr sz="41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you</a:t>
            </a:r>
            <a:r>
              <a:rPr sz="41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0" dirty="0">
                <a:solidFill>
                  <a:srgbClr val="FFFFFF"/>
                </a:solidFill>
                <a:latin typeface="Tahoma"/>
                <a:cs typeface="Tahoma"/>
              </a:rPr>
              <a:t>set </a:t>
            </a:r>
            <a:r>
              <a:rPr sz="4100" b="1" spc="-1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5" dirty="0">
                <a:solidFill>
                  <a:srgbClr val="FFFFFF"/>
                </a:solidFill>
                <a:latin typeface="Tahoma"/>
                <a:cs typeface="Tahoma"/>
              </a:rPr>
              <a:t>on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6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5" dirty="0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60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-5" dirty="0">
                <a:solidFill>
                  <a:srgbClr val="FFFFFF"/>
                </a:solidFill>
                <a:latin typeface="Tahoma"/>
                <a:cs typeface="Tahoma"/>
              </a:rPr>
              <a:t>you.</a:t>
            </a:r>
            <a:endParaRPr sz="4100">
              <a:latin typeface="Tahoma"/>
              <a:cs typeface="Tahoma"/>
            </a:endParaRPr>
          </a:p>
          <a:p>
            <a:pPr marL="110489" marR="102870" algn="ctr">
              <a:lnSpc>
                <a:spcPct val="117500"/>
              </a:lnSpc>
            </a:pP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41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45" dirty="0">
                <a:solidFill>
                  <a:srgbClr val="FFFFFF"/>
                </a:solidFill>
                <a:latin typeface="Tahoma"/>
                <a:cs typeface="Tahoma"/>
              </a:rPr>
              <a:t>most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65" dirty="0">
                <a:solidFill>
                  <a:srgbClr val="FFFFFF"/>
                </a:solidFill>
                <a:latin typeface="Tahoma"/>
                <a:cs typeface="Tahoma"/>
              </a:rPr>
              <a:t>important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thing,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5" dirty="0">
                <a:solidFill>
                  <a:srgbClr val="FFFFFF"/>
                </a:solidFill>
                <a:latin typeface="Tahoma"/>
                <a:cs typeface="Tahoma"/>
              </a:rPr>
              <a:t>in </a:t>
            </a:r>
            <a:r>
              <a:rPr sz="4100" b="1" spc="-1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5" dirty="0">
                <a:solidFill>
                  <a:srgbClr val="FFFFFF"/>
                </a:solidFill>
                <a:latin typeface="Tahoma"/>
                <a:cs typeface="Tahoma"/>
              </a:rPr>
              <a:t>anything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do, </a:t>
            </a:r>
            <a:r>
              <a:rPr sz="4100" b="1" spc="-20" dirty="0">
                <a:solidFill>
                  <a:srgbClr val="FFFFFF"/>
                </a:solidFill>
                <a:latin typeface="Tahoma"/>
                <a:cs typeface="Tahoma"/>
              </a:rPr>
              <a:t>is </a:t>
            </a:r>
            <a:r>
              <a:rPr sz="4100" b="1" spc="-15" dirty="0">
                <a:solidFill>
                  <a:srgbClr val="FFFFFF"/>
                </a:solidFill>
                <a:latin typeface="Tahoma"/>
                <a:cs typeface="Tahoma"/>
              </a:rPr>
              <a:t>always </a:t>
            </a: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" dirty="0">
                <a:solidFill>
                  <a:srgbClr val="FFFFFF"/>
                </a:solidFill>
                <a:latin typeface="Tahoma"/>
                <a:cs typeface="Tahoma"/>
              </a:rPr>
              <a:t>trying</a:t>
            </a:r>
            <a:r>
              <a:rPr sz="41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45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20" dirty="0">
                <a:solidFill>
                  <a:srgbClr val="FFFFFF"/>
                </a:solidFill>
                <a:latin typeface="Tahoma"/>
                <a:cs typeface="Tahoma"/>
              </a:rPr>
              <a:t>hardest,</a:t>
            </a:r>
            <a:r>
              <a:rPr sz="4100" b="1" spc="-1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" dirty="0">
                <a:solidFill>
                  <a:srgbClr val="FFFFFF"/>
                </a:solidFill>
                <a:latin typeface="Tahoma"/>
                <a:cs typeface="Tahoma"/>
              </a:rPr>
              <a:t>because </a:t>
            </a:r>
            <a:r>
              <a:rPr sz="4100" b="1" spc="-1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5" dirty="0">
                <a:solidFill>
                  <a:srgbClr val="FFFFFF"/>
                </a:solidFill>
                <a:latin typeface="Tahoma"/>
                <a:cs typeface="Tahoma"/>
              </a:rPr>
              <a:t>even </a:t>
            </a:r>
            <a:r>
              <a:rPr sz="4100" b="1" spc="25" dirty="0">
                <a:solidFill>
                  <a:srgbClr val="FFFFFF"/>
                </a:solidFill>
                <a:latin typeface="Tahoma"/>
                <a:cs typeface="Tahoma"/>
              </a:rPr>
              <a:t>if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4100" b="1" spc="55" dirty="0">
                <a:solidFill>
                  <a:srgbClr val="FFFFFF"/>
                </a:solidFill>
                <a:latin typeface="Tahoma"/>
                <a:cs typeface="Tahoma"/>
              </a:rPr>
              <a:t>try </a:t>
            </a:r>
            <a:r>
              <a:rPr sz="4100" b="1" spc="45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4100" b="1" spc="40" dirty="0">
                <a:solidFill>
                  <a:srgbClr val="FFFFFF"/>
                </a:solidFill>
                <a:latin typeface="Tahoma"/>
                <a:cs typeface="Tahoma"/>
              </a:rPr>
              <a:t>hardest </a:t>
            </a:r>
            <a:r>
              <a:rPr sz="4100" b="1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50" dirty="0">
                <a:solidFill>
                  <a:srgbClr val="FFFFFF"/>
                </a:solidFill>
                <a:latin typeface="Tahoma"/>
                <a:cs typeface="Tahoma"/>
              </a:rPr>
              <a:t>and </a:t>
            </a:r>
            <a:r>
              <a:rPr sz="4100" b="1" spc="5" dirty="0">
                <a:solidFill>
                  <a:srgbClr val="FFFFFF"/>
                </a:solidFill>
                <a:latin typeface="Tahoma"/>
                <a:cs typeface="Tahoma"/>
              </a:rPr>
              <a:t>it's </a:t>
            </a:r>
            <a:r>
              <a:rPr sz="4100" b="1" spc="6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4100" b="1" spc="-45" dirty="0">
                <a:solidFill>
                  <a:srgbClr val="FFFFFF"/>
                </a:solidFill>
                <a:latin typeface="Tahoma"/>
                <a:cs typeface="Tahoma"/>
              </a:rPr>
              <a:t>good </a:t>
            </a:r>
            <a:r>
              <a:rPr sz="4100" b="1" spc="-10" dirty="0">
                <a:solidFill>
                  <a:srgbClr val="FFFFFF"/>
                </a:solidFill>
                <a:latin typeface="Tahoma"/>
                <a:cs typeface="Tahoma"/>
              </a:rPr>
              <a:t>as </a:t>
            </a:r>
            <a:r>
              <a:rPr sz="4100" b="1" spc="20" dirty="0">
                <a:solidFill>
                  <a:srgbClr val="FFFFFF"/>
                </a:solidFill>
                <a:latin typeface="Tahoma"/>
                <a:cs typeface="Tahoma"/>
              </a:rPr>
              <a:t>you'd </a:t>
            </a:r>
            <a:r>
              <a:rPr sz="4100" b="1" spc="-1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15" dirty="0">
                <a:solidFill>
                  <a:srgbClr val="FFFFFF"/>
                </a:solidFill>
                <a:latin typeface="Tahoma"/>
                <a:cs typeface="Tahoma"/>
              </a:rPr>
              <a:t>hoped, </a:t>
            </a:r>
            <a:r>
              <a:rPr sz="4100" b="1" spc="30" dirty="0">
                <a:solidFill>
                  <a:srgbClr val="FFFFFF"/>
                </a:solidFill>
                <a:latin typeface="Tahoma"/>
                <a:cs typeface="Tahoma"/>
              </a:rPr>
              <a:t>you </a:t>
            </a:r>
            <a:r>
              <a:rPr sz="4100" b="1" spc="20" dirty="0">
                <a:solidFill>
                  <a:srgbClr val="FFFFFF"/>
                </a:solidFill>
                <a:latin typeface="Tahoma"/>
                <a:cs typeface="Tahoma"/>
              </a:rPr>
              <a:t>still </a:t>
            </a:r>
            <a:r>
              <a:rPr sz="4100" b="1" spc="25" dirty="0">
                <a:solidFill>
                  <a:srgbClr val="FFFFFF"/>
                </a:solidFill>
                <a:latin typeface="Tahoma"/>
                <a:cs typeface="Tahoma"/>
              </a:rPr>
              <a:t>have </a:t>
            </a:r>
            <a:r>
              <a:rPr sz="4100" b="1" spc="75" dirty="0">
                <a:solidFill>
                  <a:srgbClr val="FFFFFF"/>
                </a:solidFill>
                <a:latin typeface="Tahoma"/>
                <a:cs typeface="Tahoma"/>
              </a:rPr>
              <a:t>that </a:t>
            </a:r>
            <a:r>
              <a:rPr sz="4100" b="1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-5" dirty="0">
                <a:solidFill>
                  <a:srgbClr val="FFFFFF"/>
                </a:solidFill>
                <a:latin typeface="Tahoma"/>
                <a:cs typeface="Tahoma"/>
              </a:rPr>
              <a:t>sense </a:t>
            </a:r>
            <a:r>
              <a:rPr sz="4100" b="1" spc="25" dirty="0">
                <a:solidFill>
                  <a:srgbClr val="FFFFFF"/>
                </a:solidFill>
                <a:latin typeface="Tahoma"/>
                <a:cs typeface="Tahoma"/>
              </a:rPr>
              <a:t>of </a:t>
            </a:r>
            <a:r>
              <a:rPr sz="4100" b="1" spc="65" dirty="0">
                <a:solidFill>
                  <a:srgbClr val="FFFFFF"/>
                </a:solidFill>
                <a:latin typeface="Tahoma"/>
                <a:cs typeface="Tahoma"/>
              </a:rPr>
              <a:t>not </a:t>
            </a:r>
            <a:r>
              <a:rPr sz="4100" b="1" spc="10" dirty="0">
                <a:solidFill>
                  <a:srgbClr val="FFFFFF"/>
                </a:solidFill>
                <a:latin typeface="Tahoma"/>
                <a:cs typeface="Tahoma"/>
              </a:rPr>
              <a:t>letting </a:t>
            </a:r>
            <a:r>
              <a:rPr sz="4100" b="1" spc="20" dirty="0">
                <a:solidFill>
                  <a:srgbClr val="FFFFFF"/>
                </a:solidFill>
                <a:latin typeface="Tahoma"/>
                <a:cs typeface="Tahoma"/>
              </a:rPr>
              <a:t>yourself </a:t>
            </a:r>
            <a:r>
              <a:rPr sz="4100" b="1" spc="-1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-20" dirty="0">
                <a:solidFill>
                  <a:srgbClr val="FFFFFF"/>
                </a:solidFill>
                <a:latin typeface="Tahoma"/>
                <a:cs typeface="Tahoma"/>
              </a:rPr>
              <a:t>down.</a:t>
            </a:r>
            <a:endParaRPr sz="4100">
              <a:latin typeface="Tahoma"/>
              <a:cs typeface="Tahoma"/>
            </a:endParaRPr>
          </a:p>
          <a:p>
            <a:pPr marL="3604260">
              <a:lnSpc>
                <a:spcPct val="100000"/>
              </a:lnSpc>
              <a:spcBef>
                <a:spcPts val="865"/>
              </a:spcBef>
            </a:pPr>
            <a:r>
              <a:rPr sz="4100" b="1" spc="-50" dirty="0">
                <a:solidFill>
                  <a:srgbClr val="FFFFFF"/>
                </a:solidFill>
                <a:latin typeface="Tahoma"/>
                <a:cs typeface="Tahoma"/>
              </a:rPr>
              <a:t>-TOM</a:t>
            </a:r>
            <a:r>
              <a:rPr sz="4100" b="1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100" b="1" spc="40" dirty="0">
                <a:solidFill>
                  <a:srgbClr val="FFFFFF"/>
                </a:solidFill>
                <a:latin typeface="Tahoma"/>
                <a:cs typeface="Tahoma"/>
              </a:rPr>
              <a:t>HOLLAND</a:t>
            </a:r>
            <a:endParaRPr sz="4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5294" y="5145310"/>
            <a:ext cx="3837224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8660" y="4305770"/>
              <a:ext cx="2428874" cy="280034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261" y="460876"/>
              <a:ext cx="2936457" cy="29364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7441" y="838024"/>
              <a:ext cx="2936458" cy="29364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2193" y="3774471"/>
              <a:ext cx="2936457" cy="293644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8915" y="7643276"/>
              <a:ext cx="123825" cy="1238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8915" y="8129051"/>
              <a:ext cx="123825" cy="1238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8915" y="8614826"/>
              <a:ext cx="123825" cy="123824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59990" y="5400716"/>
            <a:ext cx="3877310" cy="3487420"/>
          </a:xfrm>
          <a:prstGeom prst="rect">
            <a:avLst/>
          </a:prstGeom>
        </p:spPr>
        <p:txBody>
          <a:bodyPr vert="horz" wrap="square" lIns="0" tIns="646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0"/>
              </a:spcBef>
            </a:pPr>
            <a:r>
              <a:rPr sz="8000" spc="240" dirty="0">
                <a:solidFill>
                  <a:srgbClr val="171B1C"/>
                </a:solidFill>
              </a:rPr>
              <a:t>Source</a:t>
            </a:r>
            <a:endParaRPr sz="8000"/>
          </a:p>
          <a:p>
            <a:pPr marL="605790" marR="5080">
              <a:lnSpc>
                <a:spcPct val="115900"/>
              </a:lnSpc>
              <a:spcBef>
                <a:spcPts val="1190"/>
              </a:spcBef>
            </a:pPr>
            <a:r>
              <a:rPr sz="2750" b="0" spc="165" dirty="0">
                <a:solidFill>
                  <a:srgbClr val="535353"/>
                </a:solidFill>
                <a:latin typeface="Lucida Sans Unicode"/>
                <a:cs typeface="Lucida Sans Unicode"/>
              </a:rPr>
              <a:t>e</a:t>
            </a:r>
            <a:r>
              <a:rPr sz="2750" b="0" spc="45" dirty="0">
                <a:solidFill>
                  <a:srgbClr val="535353"/>
                </a:solidFill>
                <a:latin typeface="Lucida Sans Unicode"/>
                <a:cs typeface="Lucida Sans Unicode"/>
              </a:rPr>
              <a:t>n</a:t>
            </a:r>
            <a:r>
              <a:rPr sz="2750" b="0" spc="-300" dirty="0">
                <a:solidFill>
                  <a:srgbClr val="535353"/>
                </a:solidFill>
                <a:latin typeface="Lucida Sans Unicode"/>
                <a:cs typeface="Lucida Sans Unicode"/>
              </a:rPr>
              <a:t>.</a:t>
            </a:r>
            <a:r>
              <a:rPr sz="2750" b="0" spc="260" dirty="0">
                <a:solidFill>
                  <a:srgbClr val="535353"/>
                </a:solidFill>
                <a:latin typeface="Lucida Sans Unicode"/>
                <a:cs typeface="Lucida Sans Unicode"/>
              </a:rPr>
              <a:t>m</a:t>
            </a:r>
            <a:r>
              <a:rPr sz="2750" b="0" spc="-300" dirty="0">
                <a:solidFill>
                  <a:srgbClr val="535353"/>
                </a:solidFill>
                <a:latin typeface="Lucida Sans Unicode"/>
                <a:cs typeface="Lucida Sans Unicode"/>
              </a:rPr>
              <a:t>.</a:t>
            </a:r>
            <a:r>
              <a:rPr sz="2750" b="0" spc="130" dirty="0">
                <a:solidFill>
                  <a:srgbClr val="535353"/>
                </a:solidFill>
                <a:latin typeface="Lucida Sans Unicode"/>
                <a:cs typeface="Lucida Sans Unicode"/>
              </a:rPr>
              <a:t>w</a:t>
            </a:r>
            <a:r>
              <a:rPr sz="2750" b="0" spc="-125" dirty="0">
                <a:solidFill>
                  <a:srgbClr val="535353"/>
                </a:solidFill>
                <a:latin typeface="Lucida Sans Unicode"/>
                <a:cs typeface="Lucida Sans Unicode"/>
              </a:rPr>
              <a:t>i</a:t>
            </a:r>
            <a:r>
              <a:rPr sz="2750" b="0" spc="-200" dirty="0">
                <a:solidFill>
                  <a:srgbClr val="535353"/>
                </a:solidFill>
                <a:latin typeface="Lucida Sans Unicode"/>
                <a:cs typeface="Lucida Sans Unicode"/>
              </a:rPr>
              <a:t>k</a:t>
            </a:r>
            <a:r>
              <a:rPr sz="2750" b="0" spc="-125" dirty="0">
                <a:solidFill>
                  <a:srgbClr val="535353"/>
                </a:solidFill>
                <a:latin typeface="Lucida Sans Unicode"/>
                <a:cs typeface="Lucida Sans Unicode"/>
              </a:rPr>
              <a:t>i</a:t>
            </a:r>
            <a:r>
              <a:rPr sz="2750" b="0" spc="120" dirty="0">
                <a:solidFill>
                  <a:srgbClr val="535353"/>
                </a:solidFill>
                <a:latin typeface="Lucida Sans Unicode"/>
                <a:cs typeface="Lucida Sans Unicode"/>
              </a:rPr>
              <a:t>p</a:t>
            </a:r>
            <a:r>
              <a:rPr sz="2750" b="0" spc="165" dirty="0">
                <a:solidFill>
                  <a:srgbClr val="535353"/>
                </a:solidFill>
                <a:latin typeface="Lucida Sans Unicode"/>
                <a:cs typeface="Lucida Sans Unicode"/>
              </a:rPr>
              <a:t>e</a:t>
            </a:r>
            <a:r>
              <a:rPr sz="2750" b="0" spc="120" dirty="0">
                <a:solidFill>
                  <a:srgbClr val="535353"/>
                </a:solidFill>
                <a:latin typeface="Lucida Sans Unicode"/>
                <a:cs typeface="Lucida Sans Unicode"/>
              </a:rPr>
              <a:t>d</a:t>
            </a:r>
            <a:r>
              <a:rPr sz="2750" b="0" spc="-125" dirty="0">
                <a:solidFill>
                  <a:srgbClr val="535353"/>
                </a:solidFill>
                <a:latin typeface="Lucida Sans Unicode"/>
                <a:cs typeface="Lucida Sans Unicode"/>
              </a:rPr>
              <a:t>i</a:t>
            </a:r>
            <a:r>
              <a:rPr sz="2750" b="0" spc="335" dirty="0">
                <a:solidFill>
                  <a:srgbClr val="535353"/>
                </a:solidFill>
                <a:latin typeface="Lucida Sans Unicode"/>
                <a:cs typeface="Lucida Sans Unicode"/>
              </a:rPr>
              <a:t>a</a:t>
            </a:r>
            <a:r>
              <a:rPr sz="2750" b="0" spc="-300" dirty="0">
                <a:solidFill>
                  <a:srgbClr val="535353"/>
                </a:solidFill>
                <a:latin typeface="Lucida Sans Unicode"/>
                <a:cs typeface="Lucida Sans Unicode"/>
              </a:rPr>
              <a:t>.</a:t>
            </a:r>
            <a:r>
              <a:rPr sz="2750" b="0" spc="65" dirty="0">
                <a:solidFill>
                  <a:srgbClr val="535353"/>
                </a:solidFill>
                <a:latin typeface="Lucida Sans Unicode"/>
                <a:cs typeface="Lucida Sans Unicode"/>
              </a:rPr>
              <a:t>o</a:t>
            </a:r>
            <a:r>
              <a:rPr sz="2750" b="0" spc="-105" dirty="0">
                <a:solidFill>
                  <a:srgbClr val="535353"/>
                </a:solidFill>
                <a:latin typeface="Lucida Sans Unicode"/>
                <a:cs typeface="Lucida Sans Unicode"/>
              </a:rPr>
              <a:t>r</a:t>
            </a:r>
            <a:r>
              <a:rPr sz="2750" b="0" spc="95" dirty="0">
                <a:solidFill>
                  <a:srgbClr val="535353"/>
                </a:solidFill>
                <a:latin typeface="Lucida Sans Unicode"/>
                <a:cs typeface="Lucida Sans Unicode"/>
              </a:rPr>
              <a:t>g  </a:t>
            </a:r>
            <a:r>
              <a:rPr sz="2750" b="0" spc="55" dirty="0">
                <a:solidFill>
                  <a:srgbClr val="535353"/>
                </a:solidFill>
                <a:latin typeface="Lucida Sans Unicode"/>
                <a:cs typeface="Lucida Sans Unicode"/>
                <a:hlinkClick r:id="rId8"/>
              </a:rPr>
              <a:t>www.google.com </a:t>
            </a:r>
            <a:r>
              <a:rPr sz="2750" b="0" spc="60" dirty="0">
                <a:solidFill>
                  <a:srgbClr val="535353"/>
                </a:solidFill>
                <a:latin typeface="Lucida Sans Unicode"/>
                <a:cs typeface="Lucida Sans Unicode"/>
              </a:rPr>
              <a:t> m.imdb.com</a:t>
            </a:r>
            <a:endParaRPr sz="27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40" dirty="0"/>
              <a:t>T</a:t>
            </a:r>
            <a:r>
              <a:rPr spc="819" dirty="0"/>
              <a:t>h</a:t>
            </a:r>
            <a:r>
              <a:rPr spc="1580" dirty="0"/>
              <a:t>a</a:t>
            </a:r>
            <a:r>
              <a:rPr spc="819" dirty="0"/>
              <a:t>n</a:t>
            </a:r>
            <a:r>
              <a:rPr spc="805" dirty="0"/>
              <a:t>k</a:t>
            </a:r>
            <a:r>
              <a:rPr spc="-835" dirty="0"/>
              <a:t> </a:t>
            </a:r>
            <a:r>
              <a:rPr spc="65" dirty="0"/>
              <a:t>Y</a:t>
            </a:r>
            <a:r>
              <a:rPr spc="345" dirty="0"/>
              <a:t>o</a:t>
            </a:r>
            <a:r>
              <a:rPr spc="825" dirty="0"/>
              <a:t>u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93801"/>
            <a:ext cx="3876925" cy="44931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79575" y="1028703"/>
            <a:ext cx="2908422" cy="5762624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947005" y="3684845"/>
            <a:ext cx="10391775" cy="2908300"/>
          </a:xfrm>
          <a:custGeom>
            <a:avLst/>
            <a:gdLst/>
            <a:ahLst/>
            <a:cxnLst/>
            <a:rect l="l" t="t" r="r" b="b"/>
            <a:pathLst>
              <a:path w="10391775" h="2908300">
                <a:moveTo>
                  <a:pt x="9215560" y="25400"/>
                </a:moveTo>
                <a:lnTo>
                  <a:pt x="1176213" y="25400"/>
                </a:lnTo>
                <a:lnTo>
                  <a:pt x="1268499" y="0"/>
                </a:lnTo>
                <a:lnTo>
                  <a:pt x="9123274" y="0"/>
                </a:lnTo>
                <a:lnTo>
                  <a:pt x="9215560" y="25400"/>
                </a:lnTo>
                <a:close/>
              </a:path>
              <a:path w="10391775" h="2908300">
                <a:moveTo>
                  <a:pt x="9215560" y="2882900"/>
                </a:moveTo>
                <a:lnTo>
                  <a:pt x="1176213" y="2882900"/>
                </a:lnTo>
                <a:lnTo>
                  <a:pt x="1130816" y="2870200"/>
                </a:lnTo>
                <a:lnTo>
                  <a:pt x="912251" y="2806700"/>
                </a:lnTo>
                <a:lnTo>
                  <a:pt x="870392" y="2781300"/>
                </a:lnTo>
                <a:lnTo>
                  <a:pt x="829208" y="2768600"/>
                </a:lnTo>
                <a:lnTo>
                  <a:pt x="788722" y="2743200"/>
                </a:lnTo>
                <a:lnTo>
                  <a:pt x="748960" y="2717800"/>
                </a:lnTo>
                <a:lnTo>
                  <a:pt x="709944" y="2705100"/>
                </a:lnTo>
                <a:lnTo>
                  <a:pt x="671700" y="2679700"/>
                </a:lnTo>
                <a:lnTo>
                  <a:pt x="634252" y="2654300"/>
                </a:lnTo>
                <a:lnTo>
                  <a:pt x="597623" y="2628900"/>
                </a:lnTo>
                <a:lnTo>
                  <a:pt x="561838" y="2603500"/>
                </a:lnTo>
                <a:lnTo>
                  <a:pt x="526921" y="2565400"/>
                </a:lnTo>
                <a:lnTo>
                  <a:pt x="492897" y="2540000"/>
                </a:lnTo>
                <a:lnTo>
                  <a:pt x="459789" y="2514600"/>
                </a:lnTo>
                <a:lnTo>
                  <a:pt x="427622" y="2476500"/>
                </a:lnTo>
                <a:lnTo>
                  <a:pt x="396420" y="2451100"/>
                </a:lnTo>
                <a:lnTo>
                  <a:pt x="366208" y="2413000"/>
                </a:lnTo>
                <a:lnTo>
                  <a:pt x="337008" y="2387600"/>
                </a:lnTo>
                <a:lnTo>
                  <a:pt x="308846" y="2349500"/>
                </a:lnTo>
                <a:lnTo>
                  <a:pt x="281746" y="2311400"/>
                </a:lnTo>
                <a:lnTo>
                  <a:pt x="255732" y="2273300"/>
                </a:lnTo>
                <a:lnTo>
                  <a:pt x="230829" y="2235200"/>
                </a:lnTo>
                <a:lnTo>
                  <a:pt x="207059" y="2197100"/>
                </a:lnTo>
                <a:lnTo>
                  <a:pt x="184448" y="2159000"/>
                </a:lnTo>
                <a:lnTo>
                  <a:pt x="163021" y="2120900"/>
                </a:lnTo>
                <a:lnTo>
                  <a:pt x="142800" y="2082800"/>
                </a:lnTo>
                <a:lnTo>
                  <a:pt x="123810" y="2044700"/>
                </a:lnTo>
                <a:lnTo>
                  <a:pt x="106076" y="1993900"/>
                </a:lnTo>
                <a:lnTo>
                  <a:pt x="89621" y="1955800"/>
                </a:lnTo>
                <a:lnTo>
                  <a:pt x="74470" y="1905000"/>
                </a:lnTo>
                <a:lnTo>
                  <a:pt x="60648" y="1866900"/>
                </a:lnTo>
                <a:lnTo>
                  <a:pt x="48177" y="1828800"/>
                </a:lnTo>
                <a:lnTo>
                  <a:pt x="37083" y="1778000"/>
                </a:lnTo>
                <a:lnTo>
                  <a:pt x="27390" y="1727200"/>
                </a:lnTo>
                <a:lnTo>
                  <a:pt x="19121" y="1689100"/>
                </a:lnTo>
                <a:lnTo>
                  <a:pt x="12302" y="1638300"/>
                </a:lnTo>
                <a:lnTo>
                  <a:pt x="6956" y="1600200"/>
                </a:lnTo>
                <a:lnTo>
                  <a:pt x="3107" y="1549400"/>
                </a:lnTo>
                <a:lnTo>
                  <a:pt x="781" y="1498600"/>
                </a:lnTo>
                <a:lnTo>
                  <a:pt x="0" y="1447800"/>
                </a:lnTo>
                <a:lnTo>
                  <a:pt x="781" y="1397000"/>
                </a:lnTo>
                <a:lnTo>
                  <a:pt x="3107" y="1358900"/>
                </a:lnTo>
                <a:lnTo>
                  <a:pt x="6956" y="1308100"/>
                </a:lnTo>
                <a:lnTo>
                  <a:pt x="12302" y="1257300"/>
                </a:lnTo>
                <a:lnTo>
                  <a:pt x="19121" y="1219200"/>
                </a:lnTo>
                <a:lnTo>
                  <a:pt x="27390" y="1168400"/>
                </a:lnTo>
                <a:lnTo>
                  <a:pt x="37083" y="1117600"/>
                </a:lnTo>
                <a:lnTo>
                  <a:pt x="48177" y="1079500"/>
                </a:lnTo>
                <a:lnTo>
                  <a:pt x="60648" y="1028700"/>
                </a:lnTo>
                <a:lnTo>
                  <a:pt x="74470" y="990600"/>
                </a:lnTo>
                <a:lnTo>
                  <a:pt x="89621" y="952500"/>
                </a:lnTo>
                <a:lnTo>
                  <a:pt x="106076" y="901700"/>
                </a:lnTo>
                <a:lnTo>
                  <a:pt x="123810" y="863600"/>
                </a:lnTo>
                <a:lnTo>
                  <a:pt x="142800" y="825500"/>
                </a:lnTo>
                <a:lnTo>
                  <a:pt x="163021" y="787400"/>
                </a:lnTo>
                <a:lnTo>
                  <a:pt x="184448" y="736600"/>
                </a:lnTo>
                <a:lnTo>
                  <a:pt x="207059" y="698500"/>
                </a:lnTo>
                <a:lnTo>
                  <a:pt x="230829" y="660400"/>
                </a:lnTo>
                <a:lnTo>
                  <a:pt x="255732" y="622300"/>
                </a:lnTo>
                <a:lnTo>
                  <a:pt x="281746" y="596900"/>
                </a:lnTo>
                <a:lnTo>
                  <a:pt x="308846" y="558800"/>
                </a:lnTo>
                <a:lnTo>
                  <a:pt x="337008" y="520700"/>
                </a:lnTo>
                <a:lnTo>
                  <a:pt x="366208" y="482600"/>
                </a:lnTo>
                <a:lnTo>
                  <a:pt x="396420" y="457200"/>
                </a:lnTo>
                <a:lnTo>
                  <a:pt x="427622" y="419100"/>
                </a:lnTo>
                <a:lnTo>
                  <a:pt x="459789" y="393700"/>
                </a:lnTo>
                <a:lnTo>
                  <a:pt x="492897" y="355600"/>
                </a:lnTo>
                <a:lnTo>
                  <a:pt x="526921" y="330200"/>
                </a:lnTo>
                <a:lnTo>
                  <a:pt x="561838" y="304800"/>
                </a:lnTo>
                <a:lnTo>
                  <a:pt x="597623" y="279400"/>
                </a:lnTo>
                <a:lnTo>
                  <a:pt x="634252" y="254000"/>
                </a:lnTo>
                <a:lnTo>
                  <a:pt x="671700" y="228600"/>
                </a:lnTo>
                <a:lnTo>
                  <a:pt x="709944" y="203200"/>
                </a:lnTo>
                <a:lnTo>
                  <a:pt x="748960" y="177800"/>
                </a:lnTo>
                <a:lnTo>
                  <a:pt x="788722" y="152400"/>
                </a:lnTo>
                <a:lnTo>
                  <a:pt x="829208" y="139700"/>
                </a:lnTo>
                <a:lnTo>
                  <a:pt x="870392" y="114300"/>
                </a:lnTo>
                <a:lnTo>
                  <a:pt x="954760" y="88900"/>
                </a:lnTo>
                <a:lnTo>
                  <a:pt x="997895" y="63500"/>
                </a:lnTo>
                <a:lnTo>
                  <a:pt x="1130816" y="25400"/>
                </a:lnTo>
                <a:lnTo>
                  <a:pt x="9260958" y="25400"/>
                </a:lnTo>
                <a:lnTo>
                  <a:pt x="9305826" y="38100"/>
                </a:lnTo>
                <a:lnTo>
                  <a:pt x="1269757" y="38100"/>
                </a:lnTo>
                <a:lnTo>
                  <a:pt x="1178149" y="63500"/>
                </a:lnTo>
                <a:lnTo>
                  <a:pt x="1133105" y="63500"/>
                </a:lnTo>
                <a:lnTo>
                  <a:pt x="1001315" y="101600"/>
                </a:lnTo>
                <a:lnTo>
                  <a:pt x="958583" y="127000"/>
                </a:lnTo>
                <a:lnTo>
                  <a:pt x="875066" y="152400"/>
                </a:lnTo>
                <a:lnTo>
                  <a:pt x="834330" y="177800"/>
                </a:lnTo>
                <a:lnTo>
                  <a:pt x="794311" y="190500"/>
                </a:lnTo>
                <a:lnTo>
                  <a:pt x="755032" y="215900"/>
                </a:lnTo>
                <a:lnTo>
                  <a:pt x="716518" y="241300"/>
                </a:lnTo>
                <a:lnTo>
                  <a:pt x="678796" y="266700"/>
                </a:lnTo>
                <a:lnTo>
                  <a:pt x="641889" y="292100"/>
                </a:lnTo>
                <a:lnTo>
                  <a:pt x="605823" y="317500"/>
                </a:lnTo>
                <a:lnTo>
                  <a:pt x="570623" y="342900"/>
                </a:lnTo>
                <a:lnTo>
                  <a:pt x="536314" y="368300"/>
                </a:lnTo>
                <a:lnTo>
                  <a:pt x="502920" y="406400"/>
                </a:lnTo>
                <a:lnTo>
                  <a:pt x="470468" y="431800"/>
                </a:lnTo>
                <a:lnTo>
                  <a:pt x="438982" y="469900"/>
                </a:lnTo>
                <a:lnTo>
                  <a:pt x="408486" y="495300"/>
                </a:lnTo>
                <a:lnTo>
                  <a:pt x="379007" y="533400"/>
                </a:lnTo>
                <a:lnTo>
                  <a:pt x="350569" y="558800"/>
                </a:lnTo>
                <a:lnTo>
                  <a:pt x="323197" y="596900"/>
                </a:lnTo>
                <a:lnTo>
                  <a:pt x="296916" y="635000"/>
                </a:lnTo>
                <a:lnTo>
                  <a:pt x="271752" y="673100"/>
                </a:lnTo>
                <a:lnTo>
                  <a:pt x="247728" y="711200"/>
                </a:lnTo>
                <a:lnTo>
                  <a:pt x="224871" y="749300"/>
                </a:lnTo>
                <a:lnTo>
                  <a:pt x="203206" y="787400"/>
                </a:lnTo>
                <a:lnTo>
                  <a:pt x="182756" y="825500"/>
                </a:lnTo>
                <a:lnTo>
                  <a:pt x="163548" y="863600"/>
                </a:lnTo>
                <a:lnTo>
                  <a:pt x="145607" y="914400"/>
                </a:lnTo>
                <a:lnTo>
                  <a:pt x="128957" y="952500"/>
                </a:lnTo>
                <a:lnTo>
                  <a:pt x="113623" y="990600"/>
                </a:lnTo>
                <a:lnTo>
                  <a:pt x="99631" y="1041400"/>
                </a:lnTo>
                <a:lnTo>
                  <a:pt x="87005" y="1079500"/>
                </a:lnTo>
                <a:lnTo>
                  <a:pt x="75771" y="1130300"/>
                </a:lnTo>
                <a:lnTo>
                  <a:pt x="65954" y="1168400"/>
                </a:lnTo>
                <a:lnTo>
                  <a:pt x="57578" y="1219200"/>
                </a:lnTo>
                <a:lnTo>
                  <a:pt x="50669" y="1257300"/>
                </a:lnTo>
                <a:lnTo>
                  <a:pt x="45252" y="1308100"/>
                </a:lnTo>
                <a:lnTo>
                  <a:pt x="41352" y="1358900"/>
                </a:lnTo>
                <a:lnTo>
                  <a:pt x="38993" y="1397000"/>
                </a:lnTo>
                <a:lnTo>
                  <a:pt x="38201" y="1447800"/>
                </a:lnTo>
                <a:lnTo>
                  <a:pt x="38993" y="1498600"/>
                </a:lnTo>
                <a:lnTo>
                  <a:pt x="41352" y="1549400"/>
                </a:lnTo>
                <a:lnTo>
                  <a:pt x="45252" y="1587500"/>
                </a:lnTo>
                <a:lnTo>
                  <a:pt x="50669" y="1638300"/>
                </a:lnTo>
                <a:lnTo>
                  <a:pt x="57578" y="1689100"/>
                </a:lnTo>
                <a:lnTo>
                  <a:pt x="65954" y="1727200"/>
                </a:lnTo>
                <a:lnTo>
                  <a:pt x="75771" y="1778000"/>
                </a:lnTo>
                <a:lnTo>
                  <a:pt x="87005" y="1816100"/>
                </a:lnTo>
                <a:lnTo>
                  <a:pt x="99631" y="1866900"/>
                </a:lnTo>
                <a:lnTo>
                  <a:pt x="113623" y="1905000"/>
                </a:lnTo>
                <a:lnTo>
                  <a:pt x="128957" y="1955800"/>
                </a:lnTo>
                <a:lnTo>
                  <a:pt x="145607" y="1993900"/>
                </a:lnTo>
                <a:lnTo>
                  <a:pt x="163548" y="2032000"/>
                </a:lnTo>
                <a:lnTo>
                  <a:pt x="182756" y="2070100"/>
                </a:lnTo>
                <a:lnTo>
                  <a:pt x="203206" y="2108200"/>
                </a:lnTo>
                <a:lnTo>
                  <a:pt x="224871" y="2159000"/>
                </a:lnTo>
                <a:lnTo>
                  <a:pt x="247728" y="2197100"/>
                </a:lnTo>
                <a:lnTo>
                  <a:pt x="271752" y="2235200"/>
                </a:lnTo>
                <a:lnTo>
                  <a:pt x="296916" y="2260600"/>
                </a:lnTo>
                <a:lnTo>
                  <a:pt x="323197" y="2298700"/>
                </a:lnTo>
                <a:lnTo>
                  <a:pt x="350569" y="2336800"/>
                </a:lnTo>
                <a:lnTo>
                  <a:pt x="379007" y="2374900"/>
                </a:lnTo>
                <a:lnTo>
                  <a:pt x="408486" y="2400300"/>
                </a:lnTo>
                <a:lnTo>
                  <a:pt x="438982" y="2438400"/>
                </a:lnTo>
                <a:lnTo>
                  <a:pt x="470468" y="2463800"/>
                </a:lnTo>
                <a:lnTo>
                  <a:pt x="502920" y="2501900"/>
                </a:lnTo>
                <a:lnTo>
                  <a:pt x="536314" y="2527300"/>
                </a:lnTo>
                <a:lnTo>
                  <a:pt x="570623" y="2552700"/>
                </a:lnTo>
                <a:lnTo>
                  <a:pt x="605823" y="2590800"/>
                </a:lnTo>
                <a:lnTo>
                  <a:pt x="641889" y="2616200"/>
                </a:lnTo>
                <a:lnTo>
                  <a:pt x="678796" y="2641600"/>
                </a:lnTo>
                <a:lnTo>
                  <a:pt x="716518" y="2667000"/>
                </a:lnTo>
                <a:lnTo>
                  <a:pt x="755032" y="2679700"/>
                </a:lnTo>
                <a:lnTo>
                  <a:pt x="794311" y="2705100"/>
                </a:lnTo>
                <a:lnTo>
                  <a:pt x="834330" y="2730500"/>
                </a:lnTo>
                <a:lnTo>
                  <a:pt x="875066" y="2743200"/>
                </a:lnTo>
                <a:lnTo>
                  <a:pt x="916492" y="2768600"/>
                </a:lnTo>
                <a:lnTo>
                  <a:pt x="1133105" y="2832100"/>
                </a:lnTo>
                <a:lnTo>
                  <a:pt x="1178149" y="2844800"/>
                </a:lnTo>
                <a:lnTo>
                  <a:pt x="1223708" y="2844800"/>
                </a:lnTo>
                <a:lnTo>
                  <a:pt x="1269757" y="2857500"/>
                </a:lnTo>
                <a:lnTo>
                  <a:pt x="1316272" y="2857500"/>
                </a:lnTo>
                <a:lnTo>
                  <a:pt x="1363228" y="2870200"/>
                </a:lnTo>
                <a:lnTo>
                  <a:pt x="9260958" y="2870200"/>
                </a:lnTo>
                <a:lnTo>
                  <a:pt x="9215560" y="2882900"/>
                </a:lnTo>
                <a:close/>
              </a:path>
              <a:path w="10391775" h="2908300">
                <a:moveTo>
                  <a:pt x="9260958" y="2870200"/>
                </a:moveTo>
                <a:lnTo>
                  <a:pt x="9028546" y="2870200"/>
                </a:lnTo>
                <a:lnTo>
                  <a:pt x="9075501" y="2857500"/>
                </a:lnTo>
                <a:lnTo>
                  <a:pt x="9122016" y="2857500"/>
                </a:lnTo>
                <a:lnTo>
                  <a:pt x="9168066" y="2844800"/>
                </a:lnTo>
                <a:lnTo>
                  <a:pt x="9213625" y="2844800"/>
                </a:lnTo>
                <a:lnTo>
                  <a:pt x="9258669" y="2832100"/>
                </a:lnTo>
                <a:lnTo>
                  <a:pt x="9475282" y="2768600"/>
                </a:lnTo>
                <a:lnTo>
                  <a:pt x="9516708" y="2743200"/>
                </a:lnTo>
                <a:lnTo>
                  <a:pt x="9557443" y="2730500"/>
                </a:lnTo>
                <a:lnTo>
                  <a:pt x="9597463" y="2705100"/>
                </a:lnTo>
                <a:lnTo>
                  <a:pt x="9636742" y="2679700"/>
                </a:lnTo>
                <a:lnTo>
                  <a:pt x="9675255" y="2667000"/>
                </a:lnTo>
                <a:lnTo>
                  <a:pt x="9712978" y="2641600"/>
                </a:lnTo>
                <a:lnTo>
                  <a:pt x="9749884" y="2616200"/>
                </a:lnTo>
                <a:lnTo>
                  <a:pt x="9785950" y="2590800"/>
                </a:lnTo>
                <a:lnTo>
                  <a:pt x="9821150" y="2552700"/>
                </a:lnTo>
                <a:lnTo>
                  <a:pt x="9855460" y="2527300"/>
                </a:lnTo>
                <a:lnTo>
                  <a:pt x="9888853" y="2501900"/>
                </a:lnTo>
                <a:lnTo>
                  <a:pt x="9921305" y="2463800"/>
                </a:lnTo>
                <a:lnTo>
                  <a:pt x="9952792" y="2438400"/>
                </a:lnTo>
                <a:lnTo>
                  <a:pt x="9983287" y="2400300"/>
                </a:lnTo>
                <a:lnTo>
                  <a:pt x="10012766" y="2374900"/>
                </a:lnTo>
                <a:lnTo>
                  <a:pt x="10041204" y="2336800"/>
                </a:lnTo>
                <a:lnTo>
                  <a:pt x="10068576" y="2298700"/>
                </a:lnTo>
                <a:lnTo>
                  <a:pt x="10094857" y="2260600"/>
                </a:lnTo>
                <a:lnTo>
                  <a:pt x="10120021" y="2235200"/>
                </a:lnTo>
                <a:lnTo>
                  <a:pt x="10144045" y="2197100"/>
                </a:lnTo>
                <a:lnTo>
                  <a:pt x="10166902" y="2159000"/>
                </a:lnTo>
                <a:lnTo>
                  <a:pt x="10188567" y="2108200"/>
                </a:lnTo>
                <a:lnTo>
                  <a:pt x="10209017" y="2070100"/>
                </a:lnTo>
                <a:lnTo>
                  <a:pt x="10228225" y="2032000"/>
                </a:lnTo>
                <a:lnTo>
                  <a:pt x="10246166" y="1993900"/>
                </a:lnTo>
                <a:lnTo>
                  <a:pt x="10262817" y="1955800"/>
                </a:lnTo>
                <a:lnTo>
                  <a:pt x="10278150" y="1905000"/>
                </a:lnTo>
                <a:lnTo>
                  <a:pt x="10292142" y="1866900"/>
                </a:lnTo>
                <a:lnTo>
                  <a:pt x="10304768" y="1816100"/>
                </a:lnTo>
                <a:lnTo>
                  <a:pt x="10316002" y="1778000"/>
                </a:lnTo>
                <a:lnTo>
                  <a:pt x="10325819" y="1727200"/>
                </a:lnTo>
                <a:lnTo>
                  <a:pt x="10334195" y="1689100"/>
                </a:lnTo>
                <a:lnTo>
                  <a:pt x="10341104" y="1638300"/>
                </a:lnTo>
                <a:lnTo>
                  <a:pt x="10346521" y="1587500"/>
                </a:lnTo>
                <a:lnTo>
                  <a:pt x="10350421" y="1549400"/>
                </a:lnTo>
                <a:lnTo>
                  <a:pt x="10352780" y="1498600"/>
                </a:lnTo>
                <a:lnTo>
                  <a:pt x="10353572" y="1447800"/>
                </a:lnTo>
                <a:lnTo>
                  <a:pt x="10352780" y="1397000"/>
                </a:lnTo>
                <a:lnTo>
                  <a:pt x="10350421" y="1358900"/>
                </a:lnTo>
                <a:lnTo>
                  <a:pt x="10346521" y="1308100"/>
                </a:lnTo>
                <a:lnTo>
                  <a:pt x="10341104" y="1257300"/>
                </a:lnTo>
                <a:lnTo>
                  <a:pt x="10334195" y="1219200"/>
                </a:lnTo>
                <a:lnTo>
                  <a:pt x="10325819" y="1168400"/>
                </a:lnTo>
                <a:lnTo>
                  <a:pt x="10316002" y="1130300"/>
                </a:lnTo>
                <a:lnTo>
                  <a:pt x="10304768" y="1079500"/>
                </a:lnTo>
                <a:lnTo>
                  <a:pt x="10292142" y="1041400"/>
                </a:lnTo>
                <a:lnTo>
                  <a:pt x="10278150" y="990600"/>
                </a:lnTo>
                <a:lnTo>
                  <a:pt x="10262817" y="952500"/>
                </a:lnTo>
                <a:lnTo>
                  <a:pt x="10246166" y="914400"/>
                </a:lnTo>
                <a:lnTo>
                  <a:pt x="10228225" y="863600"/>
                </a:lnTo>
                <a:lnTo>
                  <a:pt x="10209017" y="825500"/>
                </a:lnTo>
                <a:lnTo>
                  <a:pt x="10188567" y="787400"/>
                </a:lnTo>
                <a:lnTo>
                  <a:pt x="10166902" y="749300"/>
                </a:lnTo>
                <a:lnTo>
                  <a:pt x="10144045" y="711200"/>
                </a:lnTo>
                <a:lnTo>
                  <a:pt x="10120021" y="673100"/>
                </a:lnTo>
                <a:lnTo>
                  <a:pt x="10094857" y="635000"/>
                </a:lnTo>
                <a:lnTo>
                  <a:pt x="10068576" y="596900"/>
                </a:lnTo>
                <a:lnTo>
                  <a:pt x="10041204" y="558800"/>
                </a:lnTo>
                <a:lnTo>
                  <a:pt x="10012766" y="533400"/>
                </a:lnTo>
                <a:lnTo>
                  <a:pt x="9983287" y="495300"/>
                </a:lnTo>
                <a:lnTo>
                  <a:pt x="9952792" y="469900"/>
                </a:lnTo>
                <a:lnTo>
                  <a:pt x="9921305" y="431800"/>
                </a:lnTo>
                <a:lnTo>
                  <a:pt x="9888853" y="406400"/>
                </a:lnTo>
                <a:lnTo>
                  <a:pt x="9855460" y="368300"/>
                </a:lnTo>
                <a:lnTo>
                  <a:pt x="9821150" y="342900"/>
                </a:lnTo>
                <a:lnTo>
                  <a:pt x="9785950" y="317500"/>
                </a:lnTo>
                <a:lnTo>
                  <a:pt x="9749884" y="292100"/>
                </a:lnTo>
                <a:lnTo>
                  <a:pt x="9712978" y="266700"/>
                </a:lnTo>
                <a:lnTo>
                  <a:pt x="9675255" y="241300"/>
                </a:lnTo>
                <a:lnTo>
                  <a:pt x="9636742" y="215900"/>
                </a:lnTo>
                <a:lnTo>
                  <a:pt x="9597463" y="190500"/>
                </a:lnTo>
                <a:lnTo>
                  <a:pt x="9557443" y="177800"/>
                </a:lnTo>
                <a:lnTo>
                  <a:pt x="9516708" y="152400"/>
                </a:lnTo>
                <a:lnTo>
                  <a:pt x="9433190" y="127000"/>
                </a:lnTo>
                <a:lnTo>
                  <a:pt x="9390458" y="101600"/>
                </a:lnTo>
                <a:lnTo>
                  <a:pt x="9258669" y="63500"/>
                </a:lnTo>
                <a:lnTo>
                  <a:pt x="9213625" y="63500"/>
                </a:lnTo>
                <a:lnTo>
                  <a:pt x="9122016" y="38100"/>
                </a:lnTo>
                <a:lnTo>
                  <a:pt x="9305826" y="38100"/>
                </a:lnTo>
                <a:lnTo>
                  <a:pt x="9393878" y="63500"/>
                </a:lnTo>
                <a:lnTo>
                  <a:pt x="9437013" y="88900"/>
                </a:lnTo>
                <a:lnTo>
                  <a:pt x="9521381" y="114300"/>
                </a:lnTo>
                <a:lnTo>
                  <a:pt x="9562565" y="139700"/>
                </a:lnTo>
                <a:lnTo>
                  <a:pt x="9603051" y="152400"/>
                </a:lnTo>
                <a:lnTo>
                  <a:pt x="9642814" y="177800"/>
                </a:lnTo>
                <a:lnTo>
                  <a:pt x="9681829" y="203200"/>
                </a:lnTo>
                <a:lnTo>
                  <a:pt x="9720073" y="228600"/>
                </a:lnTo>
                <a:lnTo>
                  <a:pt x="9757522" y="254000"/>
                </a:lnTo>
                <a:lnTo>
                  <a:pt x="9794150" y="279400"/>
                </a:lnTo>
                <a:lnTo>
                  <a:pt x="9829935" y="304800"/>
                </a:lnTo>
                <a:lnTo>
                  <a:pt x="9864852" y="330200"/>
                </a:lnTo>
                <a:lnTo>
                  <a:pt x="9898876" y="355600"/>
                </a:lnTo>
                <a:lnTo>
                  <a:pt x="9931984" y="393700"/>
                </a:lnTo>
                <a:lnTo>
                  <a:pt x="9964151" y="419100"/>
                </a:lnTo>
                <a:lnTo>
                  <a:pt x="9995353" y="457200"/>
                </a:lnTo>
                <a:lnTo>
                  <a:pt x="10025566" y="482600"/>
                </a:lnTo>
                <a:lnTo>
                  <a:pt x="10054765" y="520700"/>
                </a:lnTo>
                <a:lnTo>
                  <a:pt x="10082927" y="558800"/>
                </a:lnTo>
                <a:lnTo>
                  <a:pt x="10110027" y="596900"/>
                </a:lnTo>
                <a:lnTo>
                  <a:pt x="10136041" y="622300"/>
                </a:lnTo>
                <a:lnTo>
                  <a:pt x="10160945" y="660400"/>
                </a:lnTo>
                <a:lnTo>
                  <a:pt x="10184714" y="698500"/>
                </a:lnTo>
                <a:lnTo>
                  <a:pt x="10207325" y="736600"/>
                </a:lnTo>
                <a:lnTo>
                  <a:pt x="10228753" y="787400"/>
                </a:lnTo>
                <a:lnTo>
                  <a:pt x="10248973" y="825500"/>
                </a:lnTo>
                <a:lnTo>
                  <a:pt x="10267963" y="863600"/>
                </a:lnTo>
                <a:lnTo>
                  <a:pt x="10285697" y="901700"/>
                </a:lnTo>
                <a:lnTo>
                  <a:pt x="10302152" y="952500"/>
                </a:lnTo>
                <a:lnTo>
                  <a:pt x="10317303" y="990600"/>
                </a:lnTo>
                <a:lnTo>
                  <a:pt x="10331125" y="1028700"/>
                </a:lnTo>
                <a:lnTo>
                  <a:pt x="10343596" y="1079500"/>
                </a:lnTo>
                <a:lnTo>
                  <a:pt x="10354690" y="1117600"/>
                </a:lnTo>
                <a:lnTo>
                  <a:pt x="10364383" y="1168400"/>
                </a:lnTo>
                <a:lnTo>
                  <a:pt x="10372652" y="1219200"/>
                </a:lnTo>
                <a:lnTo>
                  <a:pt x="10379471" y="1257300"/>
                </a:lnTo>
                <a:lnTo>
                  <a:pt x="10384817" y="1308100"/>
                </a:lnTo>
                <a:lnTo>
                  <a:pt x="10388666" y="1358900"/>
                </a:lnTo>
                <a:lnTo>
                  <a:pt x="10390992" y="1397000"/>
                </a:lnTo>
                <a:lnTo>
                  <a:pt x="10391773" y="1447800"/>
                </a:lnTo>
                <a:lnTo>
                  <a:pt x="10390992" y="1498600"/>
                </a:lnTo>
                <a:lnTo>
                  <a:pt x="10388666" y="1549400"/>
                </a:lnTo>
                <a:lnTo>
                  <a:pt x="10384817" y="1600200"/>
                </a:lnTo>
                <a:lnTo>
                  <a:pt x="10379471" y="1638300"/>
                </a:lnTo>
                <a:lnTo>
                  <a:pt x="10372652" y="1689100"/>
                </a:lnTo>
                <a:lnTo>
                  <a:pt x="10364383" y="1727200"/>
                </a:lnTo>
                <a:lnTo>
                  <a:pt x="10354690" y="1778000"/>
                </a:lnTo>
                <a:lnTo>
                  <a:pt x="10343596" y="1828800"/>
                </a:lnTo>
                <a:lnTo>
                  <a:pt x="10331125" y="1866900"/>
                </a:lnTo>
                <a:lnTo>
                  <a:pt x="10317303" y="1905000"/>
                </a:lnTo>
                <a:lnTo>
                  <a:pt x="10302152" y="1955800"/>
                </a:lnTo>
                <a:lnTo>
                  <a:pt x="10285697" y="1993900"/>
                </a:lnTo>
                <a:lnTo>
                  <a:pt x="10267963" y="2044700"/>
                </a:lnTo>
                <a:lnTo>
                  <a:pt x="10248973" y="2082800"/>
                </a:lnTo>
                <a:lnTo>
                  <a:pt x="10228753" y="2120900"/>
                </a:lnTo>
                <a:lnTo>
                  <a:pt x="10207325" y="2159000"/>
                </a:lnTo>
                <a:lnTo>
                  <a:pt x="10184714" y="2197100"/>
                </a:lnTo>
                <a:lnTo>
                  <a:pt x="10160945" y="2235200"/>
                </a:lnTo>
                <a:lnTo>
                  <a:pt x="10136041" y="2273300"/>
                </a:lnTo>
                <a:lnTo>
                  <a:pt x="10110027" y="2311400"/>
                </a:lnTo>
                <a:lnTo>
                  <a:pt x="10082927" y="2349500"/>
                </a:lnTo>
                <a:lnTo>
                  <a:pt x="10054765" y="2387600"/>
                </a:lnTo>
                <a:lnTo>
                  <a:pt x="10025566" y="2413000"/>
                </a:lnTo>
                <a:lnTo>
                  <a:pt x="9995353" y="2451100"/>
                </a:lnTo>
                <a:lnTo>
                  <a:pt x="9964151" y="2476500"/>
                </a:lnTo>
                <a:lnTo>
                  <a:pt x="9931984" y="2514600"/>
                </a:lnTo>
                <a:lnTo>
                  <a:pt x="9898876" y="2540000"/>
                </a:lnTo>
                <a:lnTo>
                  <a:pt x="9864852" y="2565400"/>
                </a:lnTo>
                <a:lnTo>
                  <a:pt x="9829935" y="2603500"/>
                </a:lnTo>
                <a:lnTo>
                  <a:pt x="9794150" y="2628900"/>
                </a:lnTo>
                <a:lnTo>
                  <a:pt x="9757522" y="2654300"/>
                </a:lnTo>
                <a:lnTo>
                  <a:pt x="9720073" y="2679700"/>
                </a:lnTo>
                <a:lnTo>
                  <a:pt x="9681829" y="2705100"/>
                </a:lnTo>
                <a:lnTo>
                  <a:pt x="9642814" y="2717800"/>
                </a:lnTo>
                <a:lnTo>
                  <a:pt x="9603051" y="2743200"/>
                </a:lnTo>
                <a:lnTo>
                  <a:pt x="9562565" y="2768600"/>
                </a:lnTo>
                <a:lnTo>
                  <a:pt x="9521381" y="2781300"/>
                </a:lnTo>
                <a:lnTo>
                  <a:pt x="9479522" y="2806700"/>
                </a:lnTo>
                <a:lnTo>
                  <a:pt x="9260958" y="2870200"/>
                </a:lnTo>
                <a:close/>
              </a:path>
              <a:path w="10391775" h="2908300">
                <a:moveTo>
                  <a:pt x="9123274" y="2895600"/>
                </a:moveTo>
                <a:lnTo>
                  <a:pt x="1268499" y="2895600"/>
                </a:lnTo>
                <a:lnTo>
                  <a:pt x="1222116" y="2882900"/>
                </a:lnTo>
                <a:lnTo>
                  <a:pt x="9169658" y="2882900"/>
                </a:lnTo>
                <a:lnTo>
                  <a:pt x="9123274" y="2895600"/>
                </a:lnTo>
                <a:close/>
              </a:path>
              <a:path w="10391775" h="2908300">
                <a:moveTo>
                  <a:pt x="9029161" y="2908300"/>
                </a:moveTo>
                <a:lnTo>
                  <a:pt x="1362612" y="2908300"/>
                </a:lnTo>
                <a:lnTo>
                  <a:pt x="1315340" y="2895600"/>
                </a:lnTo>
                <a:lnTo>
                  <a:pt x="9076434" y="2895600"/>
                </a:lnTo>
                <a:lnTo>
                  <a:pt x="9029161" y="2908300"/>
                </a:lnTo>
                <a:close/>
              </a:path>
            </a:pathLst>
          </a:custGeom>
          <a:solidFill>
            <a:srgbClr val="FFE9C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36015">
              <a:lnSpc>
                <a:spcPct val="116599"/>
              </a:lnSpc>
              <a:spcBef>
                <a:spcPts val="100"/>
              </a:spcBef>
            </a:pPr>
            <a:r>
              <a:rPr spc="70" dirty="0" smtClean="0"/>
              <a:t>N</a:t>
            </a:r>
            <a:r>
              <a:rPr spc="15" dirty="0" smtClean="0"/>
              <a:t>a</a:t>
            </a:r>
            <a:r>
              <a:rPr spc="-25" dirty="0" smtClean="0"/>
              <a:t>m</a:t>
            </a:r>
            <a:r>
              <a:rPr spc="15" dirty="0" smtClean="0"/>
              <a:t>e</a:t>
            </a:r>
            <a:r>
              <a:rPr spc="-265" dirty="0" smtClean="0"/>
              <a:t>:</a:t>
            </a:r>
            <a:r>
              <a:rPr spc="-295" dirty="0" smtClean="0"/>
              <a:t> </a:t>
            </a:r>
            <a:r>
              <a:rPr lang="en-US" spc="-210" dirty="0" smtClean="0"/>
              <a:t/>
            </a:r>
            <a:br>
              <a:rPr lang="en-US" spc="-210" dirty="0" smtClean="0"/>
            </a:br>
            <a:r>
              <a:rPr spc="-335" dirty="0" smtClean="0"/>
              <a:t>Y</a:t>
            </a:r>
            <a:r>
              <a:rPr spc="15" dirty="0" smtClean="0"/>
              <a:t>ea</a:t>
            </a:r>
            <a:r>
              <a:rPr spc="-15" dirty="0" smtClean="0"/>
              <a:t>r</a:t>
            </a:r>
            <a:r>
              <a:rPr spc="-265" dirty="0" smtClean="0"/>
              <a:t>:</a:t>
            </a:r>
            <a:r>
              <a:rPr spc="-295" dirty="0" smtClean="0"/>
              <a:t> </a:t>
            </a:r>
            <a:r>
              <a:rPr spc="-320" dirty="0" smtClean="0"/>
              <a:t>1</a:t>
            </a:r>
            <a:r>
              <a:rPr spc="-345" dirty="0" smtClean="0">
                <a:latin typeface="Microsoft Sans Serif"/>
                <a:cs typeface="Microsoft Sans Serif"/>
              </a:rPr>
              <a:t>ˢ</a:t>
            </a:r>
            <a:r>
              <a:rPr spc="35" dirty="0" smtClean="0">
                <a:latin typeface="Microsoft Sans Serif"/>
                <a:cs typeface="Microsoft Sans Serif"/>
              </a:rPr>
              <a:t>ᵗ</a:t>
            </a:r>
            <a:r>
              <a:rPr spc="-35" dirty="0" smtClean="0">
                <a:latin typeface="Microsoft Sans Serif"/>
                <a:cs typeface="Microsoft Sans Serif"/>
              </a:rPr>
              <a:t> </a:t>
            </a:r>
            <a:r>
              <a:rPr spc="-105" dirty="0" smtClean="0"/>
              <a:t>y</a:t>
            </a:r>
            <a:r>
              <a:rPr spc="15" dirty="0" smtClean="0"/>
              <a:t>ea</a:t>
            </a:r>
            <a:r>
              <a:rPr spc="-5" dirty="0" smtClean="0"/>
              <a:t>r  </a:t>
            </a:r>
            <a:r>
              <a:rPr spc="-110" dirty="0" smtClean="0"/>
              <a:t>D</a:t>
            </a:r>
            <a:r>
              <a:rPr spc="15" dirty="0" smtClean="0"/>
              <a:t>e</a:t>
            </a:r>
            <a:r>
              <a:rPr spc="-95" dirty="0" smtClean="0"/>
              <a:t>p</a:t>
            </a:r>
            <a:r>
              <a:rPr spc="-110" dirty="0" smtClean="0"/>
              <a:t>t</a:t>
            </a:r>
            <a:r>
              <a:rPr spc="-265" dirty="0" smtClean="0"/>
              <a:t>.:</a:t>
            </a:r>
            <a:r>
              <a:rPr spc="-295" dirty="0" smtClean="0"/>
              <a:t> </a:t>
            </a:r>
            <a:r>
              <a:rPr spc="-325" dirty="0" smtClean="0"/>
              <a:t>C</a:t>
            </a:r>
            <a:r>
              <a:rPr spc="45" dirty="0" smtClean="0"/>
              <a:t>S</a:t>
            </a:r>
            <a:r>
              <a:rPr spc="65" dirty="0" smtClean="0"/>
              <a:t>E</a:t>
            </a:r>
            <a:r>
              <a:rPr spc="-155" dirty="0" smtClean="0"/>
              <a:t>(</a:t>
            </a:r>
            <a:r>
              <a:rPr spc="-50" dirty="0" err="1" smtClean="0"/>
              <a:t>I</a:t>
            </a:r>
            <a:r>
              <a:rPr spc="-60" dirty="0" err="1" smtClean="0"/>
              <a:t>o</a:t>
            </a:r>
            <a:r>
              <a:rPr spc="-420" dirty="0" err="1" smtClean="0"/>
              <a:t>T</a:t>
            </a:r>
            <a:r>
              <a:rPr spc="-155" dirty="0" smtClean="0"/>
              <a:t>)</a:t>
            </a: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pc="-80" dirty="0" smtClean="0"/>
              <a:t>R</a:t>
            </a:r>
            <a:r>
              <a:rPr spc="-60" dirty="0" smtClean="0"/>
              <a:t>o</a:t>
            </a:r>
            <a:r>
              <a:rPr spc="-190" dirty="0" smtClean="0"/>
              <a:t>ll</a:t>
            </a:r>
            <a:r>
              <a:rPr spc="-295" dirty="0" smtClean="0"/>
              <a:t> </a:t>
            </a:r>
            <a:r>
              <a:rPr spc="70" dirty="0" smtClean="0"/>
              <a:t>N</a:t>
            </a:r>
            <a:r>
              <a:rPr spc="-60" dirty="0" smtClean="0"/>
              <a:t>o</a:t>
            </a:r>
            <a:r>
              <a:rPr spc="-265" dirty="0" smtClean="0"/>
              <a:t>.:</a:t>
            </a:r>
            <a:endParaRPr spc="-315" dirty="0"/>
          </a:p>
        </p:txBody>
      </p:sp>
      <p:sp>
        <p:nvSpPr>
          <p:cNvPr id="3" name="object 3"/>
          <p:cNvSpPr txBox="1"/>
          <p:nvPr/>
        </p:nvSpPr>
        <p:spPr>
          <a:xfrm>
            <a:off x="3166357" y="5487071"/>
            <a:ext cx="11097260" cy="3783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5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520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52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40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52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52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y  </a:t>
            </a:r>
            <a:r>
              <a:rPr sz="520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52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5200" spc="-270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2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52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520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52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5200" spc="-265" dirty="0">
                <a:solidFill>
                  <a:srgbClr val="FFFFFF"/>
                </a:solidFill>
                <a:latin typeface="Lucida Sans Unicode"/>
                <a:cs typeface="Lucida Sans Unicode"/>
              </a:rPr>
              <a:t>:</a:t>
            </a:r>
            <a:r>
              <a:rPr sz="5200" spc="-2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5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52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52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5200" spc="175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52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29</a:t>
            </a:r>
            <a:r>
              <a:rPr sz="5200" spc="-31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5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50">
              <a:latin typeface="Lucida Sans Unicode"/>
              <a:cs typeface="Lucida Sans Unicode"/>
            </a:endParaRPr>
          </a:p>
          <a:p>
            <a:pPr marL="4235450" marR="2451100" indent="-918210">
              <a:lnSpc>
                <a:spcPts val="4350"/>
              </a:lnSpc>
            </a:pP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FU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000" b="1" spc="-30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4000" b="1" spc="-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000" b="1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-7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000" b="1" spc="-80" dirty="0">
                <a:solidFill>
                  <a:srgbClr val="FFFFFF"/>
                </a:solidFill>
                <a:latin typeface="Tahoma"/>
                <a:cs typeface="Tahoma"/>
              </a:rPr>
              <a:t>NS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000" b="1" spc="-755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000" b="1" spc="-14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4000" b="1" spc="-3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4000" b="1" spc="-3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4000" b="1" spc="5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4000" b="1" spc="-95" dirty="0">
                <a:solidFill>
                  <a:srgbClr val="FFFFFF"/>
                </a:solidFill>
                <a:latin typeface="Tahoma"/>
                <a:cs typeface="Tahoma"/>
              </a:rPr>
              <a:t>F  </a:t>
            </a:r>
            <a:r>
              <a:rPr sz="4000" b="1" spc="-45" dirty="0">
                <a:solidFill>
                  <a:srgbClr val="FFFFFF"/>
                </a:solidFill>
                <a:latin typeface="Tahoma"/>
                <a:cs typeface="Tahoma"/>
              </a:rPr>
              <a:t>TECHNOLOGY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54846" y="1717836"/>
            <a:ext cx="3303904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75" dirty="0">
                <a:solidFill>
                  <a:srgbClr val="FFDEA2"/>
                </a:solidFill>
                <a:latin typeface="Lucida Sans Unicode"/>
                <a:cs typeface="Lucida Sans Unicode"/>
              </a:rPr>
              <a:t>Acknowledgement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55102" y="1672594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654846" y="2658874"/>
            <a:ext cx="3465829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145" dirty="0">
                <a:solidFill>
                  <a:srgbClr val="FFDEA2"/>
                </a:solidFill>
                <a:latin typeface="Lucida Sans Unicode"/>
                <a:cs typeface="Lucida Sans Unicode"/>
              </a:rPr>
              <a:t>Who</a:t>
            </a:r>
            <a:r>
              <a:rPr sz="2750" spc="-15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45" dirty="0">
                <a:solidFill>
                  <a:srgbClr val="FFDEA2"/>
                </a:solidFill>
                <a:latin typeface="Lucida Sans Unicode"/>
                <a:cs typeface="Lucida Sans Unicode"/>
              </a:rPr>
              <a:t>is</a:t>
            </a:r>
            <a:r>
              <a:rPr sz="2750" spc="-15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20" dirty="0">
                <a:solidFill>
                  <a:srgbClr val="FFDEA2"/>
                </a:solidFill>
                <a:latin typeface="Lucida Sans Unicode"/>
                <a:cs typeface="Lucida Sans Unicode"/>
              </a:rPr>
              <a:t>Tom</a:t>
            </a:r>
            <a:r>
              <a:rPr sz="2750" spc="-15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25" dirty="0">
                <a:solidFill>
                  <a:srgbClr val="FFDEA2"/>
                </a:solidFill>
                <a:latin typeface="Lucida Sans Unicode"/>
                <a:cs typeface="Lucida Sans Unicode"/>
              </a:rPr>
              <a:t>Holland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54846" y="6468410"/>
            <a:ext cx="18764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35" dirty="0">
                <a:solidFill>
                  <a:srgbClr val="FFDEA2"/>
                </a:solidFill>
                <a:latin typeface="Lucida Sans Unicode"/>
                <a:cs typeface="Lucida Sans Unicode"/>
              </a:rPr>
              <a:t>Debut</a:t>
            </a:r>
            <a:r>
              <a:rPr sz="2750" spc="-21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20" dirty="0">
                <a:solidFill>
                  <a:srgbClr val="FFDEA2"/>
                </a:solidFill>
                <a:latin typeface="Lucida Sans Unicode"/>
                <a:cs typeface="Lucida Sans Unicode"/>
              </a:rPr>
              <a:t>Film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55102" y="2613022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55102" y="6422562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55102" y="4496682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55102" y="8306220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55102" y="3554853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655102" y="7364392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54846" y="4546363"/>
            <a:ext cx="177228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70" dirty="0">
                <a:solidFill>
                  <a:srgbClr val="FFDEA2"/>
                </a:solidFill>
                <a:latin typeface="Lucida Sans Unicode"/>
                <a:cs typeface="Lucida Sans Unicode"/>
              </a:rPr>
              <a:t>Education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54846" y="8355899"/>
            <a:ext cx="47085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75" dirty="0">
                <a:solidFill>
                  <a:srgbClr val="FFDEA2"/>
                </a:solidFill>
                <a:latin typeface="Lucida Sans Unicode"/>
                <a:cs typeface="Lucida Sans Unicode"/>
              </a:rPr>
              <a:t>Awards</a:t>
            </a:r>
            <a:r>
              <a:rPr sz="2750" spc="-16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170" dirty="0">
                <a:solidFill>
                  <a:srgbClr val="FFDEA2"/>
                </a:solidFill>
                <a:latin typeface="Lucida Sans Unicode"/>
                <a:cs typeface="Lucida Sans Unicode"/>
              </a:rPr>
              <a:t>and</a:t>
            </a:r>
            <a:r>
              <a:rPr sz="2750" spc="-15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85" dirty="0">
                <a:solidFill>
                  <a:srgbClr val="FFDEA2"/>
                </a:solidFill>
                <a:latin typeface="Lucida Sans Unicode"/>
                <a:cs typeface="Lucida Sans Unicode"/>
              </a:rPr>
              <a:t>Achievemnets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54846" y="3602618"/>
            <a:ext cx="285432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85" dirty="0">
                <a:solidFill>
                  <a:srgbClr val="FFDEA2"/>
                </a:solidFill>
                <a:latin typeface="Lucida Sans Unicode"/>
                <a:cs typeface="Lucida Sans Unicode"/>
              </a:rPr>
              <a:t>Landed</a:t>
            </a:r>
            <a:r>
              <a:rPr sz="2750" spc="-17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55" dirty="0">
                <a:solidFill>
                  <a:srgbClr val="FFDEA2"/>
                </a:solidFill>
                <a:latin typeface="Lucida Sans Unicode"/>
                <a:cs typeface="Lucida Sans Unicode"/>
              </a:rPr>
              <a:t>on</a:t>
            </a:r>
            <a:r>
              <a:rPr sz="2750" spc="-17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30" dirty="0">
                <a:solidFill>
                  <a:srgbClr val="FFDEA2"/>
                </a:solidFill>
                <a:latin typeface="Lucida Sans Unicode"/>
                <a:cs typeface="Lucida Sans Unicode"/>
              </a:rPr>
              <a:t>Earth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54846" y="7412153"/>
            <a:ext cx="2426335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-95" dirty="0">
                <a:solidFill>
                  <a:srgbClr val="FFDEA2"/>
                </a:solidFill>
                <a:latin typeface="Lucida Sans Unicode"/>
                <a:cs typeface="Lucida Sans Unicode"/>
              </a:rPr>
              <a:t>F</a:t>
            </a:r>
            <a:r>
              <a:rPr sz="2750" spc="-125" dirty="0">
                <a:solidFill>
                  <a:srgbClr val="FFDEA2"/>
                </a:solidFill>
                <a:latin typeface="Lucida Sans Unicode"/>
                <a:cs typeface="Lucida Sans Unicode"/>
              </a:rPr>
              <a:t>i</a:t>
            </a:r>
            <a:r>
              <a:rPr sz="2750" spc="-105" dirty="0">
                <a:solidFill>
                  <a:srgbClr val="FFDEA2"/>
                </a:solidFill>
                <a:latin typeface="Lucida Sans Unicode"/>
                <a:cs typeface="Lucida Sans Unicode"/>
              </a:rPr>
              <a:t>r</a:t>
            </a:r>
            <a:r>
              <a:rPr sz="2750" spc="25" dirty="0">
                <a:solidFill>
                  <a:srgbClr val="FFDEA2"/>
                </a:solidFill>
                <a:latin typeface="Lucida Sans Unicode"/>
                <a:cs typeface="Lucida Sans Unicode"/>
              </a:rPr>
              <a:t>s</a:t>
            </a:r>
            <a:r>
              <a:rPr sz="2750" spc="-30" dirty="0">
                <a:solidFill>
                  <a:srgbClr val="FFDEA2"/>
                </a:solidFill>
                <a:latin typeface="Lucida Sans Unicode"/>
                <a:cs typeface="Lucida Sans Unicode"/>
              </a:rPr>
              <a:t>t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95" dirty="0">
                <a:solidFill>
                  <a:srgbClr val="FFDEA2"/>
                </a:solidFill>
                <a:latin typeface="Lucida Sans Unicode"/>
                <a:cs typeface="Lucida Sans Unicode"/>
              </a:rPr>
              <a:t>B</a:t>
            </a:r>
            <a:r>
              <a:rPr sz="2750" spc="-125" dirty="0">
                <a:solidFill>
                  <a:srgbClr val="FFDEA2"/>
                </a:solidFill>
                <a:latin typeface="Lucida Sans Unicode"/>
                <a:cs typeface="Lucida Sans Unicode"/>
              </a:rPr>
              <a:t>i</a:t>
            </a:r>
            <a:r>
              <a:rPr sz="2750" spc="140" dirty="0">
                <a:solidFill>
                  <a:srgbClr val="FFDEA2"/>
                </a:solidFill>
                <a:latin typeface="Lucida Sans Unicode"/>
                <a:cs typeface="Lucida Sans Unicode"/>
              </a:rPr>
              <a:t>g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95" dirty="0">
                <a:solidFill>
                  <a:srgbClr val="FFDEA2"/>
                </a:solidFill>
                <a:latin typeface="Lucida Sans Unicode"/>
                <a:cs typeface="Lucida Sans Unicode"/>
              </a:rPr>
              <a:t>B</a:t>
            </a:r>
            <a:r>
              <a:rPr sz="2750" spc="-105" dirty="0">
                <a:solidFill>
                  <a:srgbClr val="FFDEA2"/>
                </a:solidFill>
                <a:latin typeface="Lucida Sans Unicode"/>
                <a:cs typeface="Lucida Sans Unicode"/>
              </a:rPr>
              <a:t>r</a:t>
            </a:r>
            <a:r>
              <a:rPr sz="2750" spc="165" dirty="0">
                <a:solidFill>
                  <a:srgbClr val="FFDEA2"/>
                </a:solidFill>
                <a:latin typeface="Lucida Sans Unicode"/>
                <a:cs typeface="Lucida Sans Unicode"/>
              </a:rPr>
              <a:t>e</a:t>
            </a:r>
            <a:r>
              <a:rPr sz="2750" spc="335" dirty="0">
                <a:solidFill>
                  <a:srgbClr val="FFDEA2"/>
                </a:solidFill>
                <a:latin typeface="Lucida Sans Unicode"/>
                <a:cs typeface="Lucida Sans Unicode"/>
              </a:rPr>
              <a:t>a</a:t>
            </a:r>
            <a:r>
              <a:rPr sz="2750" spc="-195" dirty="0">
                <a:solidFill>
                  <a:srgbClr val="FFDEA2"/>
                </a:solidFill>
                <a:latin typeface="Lucida Sans Unicode"/>
                <a:cs typeface="Lucida Sans Unicode"/>
              </a:rPr>
              <a:t>k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654846" y="5527036"/>
            <a:ext cx="151511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25" dirty="0">
                <a:solidFill>
                  <a:srgbClr val="FFDEA2"/>
                </a:solidFill>
                <a:latin typeface="Lucida Sans Unicode"/>
                <a:cs typeface="Lucida Sans Unicode"/>
              </a:rPr>
              <a:t>Early</a:t>
            </a:r>
            <a:r>
              <a:rPr sz="2750" spc="-204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90" dirty="0">
                <a:solidFill>
                  <a:srgbClr val="FFDEA2"/>
                </a:solidFill>
                <a:latin typeface="Lucida Sans Unicode"/>
                <a:cs typeface="Lucida Sans Unicode"/>
              </a:rPr>
              <a:t>Life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55102" y="5438514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2091052" y="1589895"/>
            <a:ext cx="4834255" cy="246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0" spc="-180" dirty="0">
                <a:latin typeface="Tahoma"/>
                <a:cs typeface="Tahoma"/>
              </a:rPr>
              <a:t>T</a:t>
            </a:r>
            <a:r>
              <a:rPr sz="8000" spc="635" dirty="0">
                <a:latin typeface="Tahoma"/>
                <a:cs typeface="Tahoma"/>
              </a:rPr>
              <a:t>a</a:t>
            </a:r>
            <a:r>
              <a:rPr sz="8000" spc="370" dirty="0">
                <a:latin typeface="Tahoma"/>
                <a:cs typeface="Tahoma"/>
              </a:rPr>
              <a:t>b</a:t>
            </a:r>
            <a:r>
              <a:rPr sz="8000" spc="-60" dirty="0">
                <a:latin typeface="Tahoma"/>
                <a:cs typeface="Tahoma"/>
              </a:rPr>
              <a:t>l</a:t>
            </a:r>
            <a:r>
              <a:rPr sz="8000" spc="175" dirty="0">
                <a:latin typeface="Tahoma"/>
                <a:cs typeface="Tahoma"/>
              </a:rPr>
              <a:t>e</a:t>
            </a:r>
            <a:r>
              <a:rPr sz="8000" spc="-650" dirty="0">
                <a:latin typeface="Tahoma"/>
                <a:cs typeface="Tahoma"/>
              </a:rPr>
              <a:t> </a:t>
            </a:r>
            <a:r>
              <a:rPr sz="8000" spc="120" dirty="0">
                <a:latin typeface="Tahoma"/>
                <a:cs typeface="Tahoma"/>
              </a:rPr>
              <a:t>O</a:t>
            </a:r>
            <a:r>
              <a:rPr sz="8000" spc="-155" dirty="0">
                <a:latin typeface="Tahoma"/>
                <a:cs typeface="Tahoma"/>
              </a:rPr>
              <a:t>f  </a:t>
            </a:r>
            <a:r>
              <a:rPr sz="8000" spc="750" dirty="0">
                <a:latin typeface="Tahoma"/>
                <a:cs typeface="Tahoma"/>
              </a:rPr>
              <a:t>C</a:t>
            </a:r>
            <a:r>
              <a:rPr sz="8000" spc="150" dirty="0">
                <a:latin typeface="Tahoma"/>
                <a:cs typeface="Tahoma"/>
              </a:rPr>
              <a:t>o</a:t>
            </a:r>
            <a:r>
              <a:rPr sz="8000" spc="265" dirty="0">
                <a:latin typeface="Tahoma"/>
                <a:cs typeface="Tahoma"/>
              </a:rPr>
              <a:t>n</a:t>
            </a:r>
            <a:r>
              <a:rPr sz="8000" spc="-85" dirty="0">
                <a:latin typeface="Tahoma"/>
                <a:cs typeface="Tahoma"/>
              </a:rPr>
              <a:t>t</a:t>
            </a:r>
            <a:r>
              <a:rPr sz="8000" spc="170" dirty="0">
                <a:latin typeface="Tahoma"/>
                <a:cs typeface="Tahoma"/>
              </a:rPr>
              <a:t>e</a:t>
            </a:r>
            <a:r>
              <a:rPr sz="8000" spc="265" dirty="0">
                <a:latin typeface="Tahoma"/>
                <a:cs typeface="Tahoma"/>
              </a:rPr>
              <a:t>n</a:t>
            </a:r>
            <a:r>
              <a:rPr sz="8000" spc="-85" dirty="0">
                <a:latin typeface="Tahoma"/>
                <a:cs typeface="Tahoma"/>
              </a:rPr>
              <a:t>t</a:t>
            </a:r>
            <a:r>
              <a:rPr sz="8000" spc="345" dirty="0">
                <a:latin typeface="Tahoma"/>
                <a:cs typeface="Tahoma"/>
              </a:rPr>
              <a:t>s</a:t>
            </a:r>
            <a:endParaRPr sz="80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31437"/>
            <a:ext cx="4103482" cy="4155562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50298" y="7883638"/>
            <a:ext cx="2819399" cy="240336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7655102" y="9258301"/>
            <a:ext cx="666750" cy="666750"/>
          </a:xfrm>
          <a:custGeom>
            <a:avLst/>
            <a:gdLst/>
            <a:ahLst/>
            <a:cxnLst/>
            <a:rect l="l" t="t" r="r" b="b"/>
            <a:pathLst>
              <a:path w="666750" h="666750">
                <a:moveTo>
                  <a:pt x="333374" y="666749"/>
                </a:moveTo>
                <a:lnTo>
                  <a:pt x="284111" y="663135"/>
                </a:lnTo>
                <a:lnTo>
                  <a:pt x="237091" y="652635"/>
                </a:lnTo>
                <a:lnTo>
                  <a:pt x="192832" y="635765"/>
                </a:lnTo>
                <a:lnTo>
                  <a:pt x="151848" y="613041"/>
                </a:lnTo>
                <a:lnTo>
                  <a:pt x="114656" y="584978"/>
                </a:lnTo>
                <a:lnTo>
                  <a:pt x="81771" y="552093"/>
                </a:lnTo>
                <a:lnTo>
                  <a:pt x="53708" y="514901"/>
                </a:lnTo>
                <a:lnTo>
                  <a:pt x="30984" y="473917"/>
                </a:lnTo>
                <a:lnTo>
                  <a:pt x="14114" y="429658"/>
                </a:lnTo>
                <a:lnTo>
                  <a:pt x="3614" y="382638"/>
                </a:lnTo>
                <a:lnTo>
                  <a:pt x="0" y="333374"/>
                </a:lnTo>
                <a:lnTo>
                  <a:pt x="3614" y="284111"/>
                </a:lnTo>
                <a:lnTo>
                  <a:pt x="14114" y="237091"/>
                </a:lnTo>
                <a:lnTo>
                  <a:pt x="30984" y="192832"/>
                </a:lnTo>
                <a:lnTo>
                  <a:pt x="53708" y="151848"/>
                </a:lnTo>
                <a:lnTo>
                  <a:pt x="81771" y="114656"/>
                </a:lnTo>
                <a:lnTo>
                  <a:pt x="114656" y="81771"/>
                </a:lnTo>
                <a:lnTo>
                  <a:pt x="151848" y="53708"/>
                </a:lnTo>
                <a:lnTo>
                  <a:pt x="192832" y="30984"/>
                </a:lnTo>
                <a:lnTo>
                  <a:pt x="237091" y="14114"/>
                </a:lnTo>
                <a:lnTo>
                  <a:pt x="284111" y="3614"/>
                </a:lnTo>
                <a:lnTo>
                  <a:pt x="333374" y="0"/>
                </a:lnTo>
                <a:lnTo>
                  <a:pt x="382638" y="3614"/>
                </a:lnTo>
                <a:lnTo>
                  <a:pt x="429658" y="14114"/>
                </a:lnTo>
                <a:lnTo>
                  <a:pt x="473917" y="30984"/>
                </a:lnTo>
                <a:lnTo>
                  <a:pt x="514901" y="53708"/>
                </a:lnTo>
                <a:lnTo>
                  <a:pt x="552093" y="81771"/>
                </a:lnTo>
                <a:lnTo>
                  <a:pt x="584978" y="114656"/>
                </a:lnTo>
                <a:lnTo>
                  <a:pt x="613041" y="151848"/>
                </a:lnTo>
                <a:lnTo>
                  <a:pt x="635765" y="192832"/>
                </a:lnTo>
                <a:lnTo>
                  <a:pt x="652635" y="237091"/>
                </a:lnTo>
                <a:lnTo>
                  <a:pt x="663135" y="284111"/>
                </a:lnTo>
                <a:lnTo>
                  <a:pt x="666749" y="333374"/>
                </a:lnTo>
                <a:lnTo>
                  <a:pt x="663135" y="382638"/>
                </a:lnTo>
                <a:lnTo>
                  <a:pt x="652635" y="429658"/>
                </a:lnTo>
                <a:lnTo>
                  <a:pt x="635765" y="473917"/>
                </a:lnTo>
                <a:lnTo>
                  <a:pt x="613041" y="514901"/>
                </a:lnTo>
                <a:lnTo>
                  <a:pt x="584978" y="552093"/>
                </a:lnTo>
                <a:lnTo>
                  <a:pt x="552093" y="584978"/>
                </a:lnTo>
                <a:lnTo>
                  <a:pt x="514901" y="613041"/>
                </a:lnTo>
                <a:lnTo>
                  <a:pt x="473917" y="635765"/>
                </a:lnTo>
                <a:lnTo>
                  <a:pt x="429658" y="652635"/>
                </a:lnTo>
                <a:lnTo>
                  <a:pt x="382638" y="663135"/>
                </a:lnTo>
                <a:lnTo>
                  <a:pt x="333374" y="666749"/>
                </a:lnTo>
                <a:close/>
              </a:path>
            </a:pathLst>
          </a:custGeom>
          <a:solidFill>
            <a:srgbClr val="835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90817" y="9342658"/>
            <a:ext cx="3135630" cy="44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spc="90" dirty="0">
                <a:solidFill>
                  <a:srgbClr val="FFDEA2"/>
                </a:solidFill>
                <a:latin typeface="Lucida Sans Unicode"/>
                <a:cs typeface="Lucida Sans Unicode"/>
              </a:rPr>
              <a:t>Upcoming</a:t>
            </a:r>
            <a:r>
              <a:rPr sz="2750" spc="-21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40" dirty="0">
                <a:solidFill>
                  <a:srgbClr val="FFDEA2"/>
                </a:solidFill>
                <a:latin typeface="Lucida Sans Unicode"/>
                <a:cs typeface="Lucida Sans Unicode"/>
              </a:rPr>
              <a:t>Movies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37923" y="1733775"/>
            <a:ext cx="311150" cy="81114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5"/>
              </a:spcBef>
            </a:pPr>
            <a:r>
              <a:rPr sz="31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3100">
              <a:latin typeface="Lucida Sans Unicode"/>
              <a:cs typeface="Lucida Sans Unicode"/>
            </a:endParaRPr>
          </a:p>
          <a:p>
            <a:pPr marL="35560">
              <a:lnSpc>
                <a:spcPct val="100000"/>
              </a:lnSpc>
              <a:spcBef>
                <a:spcPts val="3679"/>
              </a:spcBef>
            </a:pPr>
            <a:r>
              <a:rPr sz="31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endParaRPr sz="3100">
              <a:latin typeface="Lucida Sans Unicode"/>
              <a:cs typeface="Lucida Sans Unicode"/>
            </a:endParaRPr>
          </a:p>
          <a:p>
            <a:pPr marL="33020">
              <a:lnSpc>
                <a:spcPct val="100000"/>
              </a:lnSpc>
              <a:spcBef>
                <a:spcPts val="3700"/>
              </a:spcBef>
            </a:pPr>
            <a:r>
              <a:rPr sz="3100" spc="-140" dirty="0">
                <a:solidFill>
                  <a:srgbClr val="FFFFFF"/>
                </a:solidFill>
                <a:latin typeface="Lucida Sans Unicode"/>
                <a:cs typeface="Lucida Sans Unicode"/>
              </a:rPr>
              <a:t>3</a:t>
            </a:r>
            <a:endParaRPr sz="3100">
              <a:latin typeface="Lucida Sans Unicode"/>
              <a:cs typeface="Lucida Sans Unicode"/>
            </a:endParaRPr>
          </a:p>
          <a:p>
            <a:pPr marL="24765">
              <a:lnSpc>
                <a:spcPct val="100000"/>
              </a:lnSpc>
              <a:spcBef>
                <a:spcPts val="3695"/>
              </a:spcBef>
            </a:pPr>
            <a:r>
              <a:rPr sz="31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4</a:t>
            </a:r>
            <a:endParaRPr sz="31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3695"/>
              </a:spcBef>
            </a:pPr>
            <a:r>
              <a:rPr sz="3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endParaRPr sz="31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Lucida Sans Unicode"/>
              <a:cs typeface="Lucida Sans Unicode"/>
            </a:endParaRPr>
          </a:p>
          <a:p>
            <a:pPr marL="23495">
              <a:lnSpc>
                <a:spcPct val="100000"/>
              </a:lnSpc>
            </a:pPr>
            <a:r>
              <a:rPr sz="3100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endParaRPr sz="3100">
              <a:latin typeface="Lucida Sans Unicode"/>
              <a:cs typeface="Lucida Sans Unicode"/>
            </a:endParaRPr>
          </a:p>
          <a:p>
            <a:pPr marL="41275">
              <a:lnSpc>
                <a:spcPct val="100000"/>
              </a:lnSpc>
              <a:spcBef>
                <a:spcPts val="3695"/>
              </a:spcBef>
            </a:pPr>
            <a:r>
              <a:rPr sz="3100" spc="-275" dirty="0">
                <a:solidFill>
                  <a:srgbClr val="FFFFFF"/>
                </a:solidFill>
                <a:latin typeface="Lucida Sans Unicode"/>
                <a:cs typeface="Lucida Sans Unicode"/>
              </a:rPr>
              <a:t>7</a:t>
            </a:r>
            <a:endParaRPr sz="3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495"/>
              </a:spcBef>
            </a:pP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8</a:t>
            </a:r>
            <a:endParaRPr sz="340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3479"/>
              </a:spcBef>
            </a:pP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9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070" y="962088"/>
            <a:ext cx="100920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90" dirty="0">
                <a:latin typeface="Tahoma"/>
                <a:cs typeface="Tahoma"/>
              </a:rPr>
              <a:t>ACKNOWLEGEMENT</a:t>
            </a:r>
            <a:endParaRPr sz="80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1211" y="0"/>
            <a:ext cx="3716787" cy="39089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079122"/>
            <a:ext cx="2732248" cy="32078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158877" y="2640376"/>
            <a:ext cx="9829165" cy="5461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74345">
              <a:lnSpc>
                <a:spcPct val="116599"/>
              </a:lnSpc>
              <a:spcBef>
                <a:spcPts val="90"/>
              </a:spcBef>
            </a:pP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would 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express </a:t>
            </a:r>
            <a:r>
              <a:rPr sz="3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my 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special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thanks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gratitude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my </a:t>
            </a:r>
            <a:r>
              <a:rPr sz="34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teacher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Mr. </a:t>
            </a:r>
            <a:r>
              <a:rPr sz="3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Arnab </a:t>
            </a:r>
            <a:r>
              <a:rPr sz="3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Chakraborty,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who 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gave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me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 </a:t>
            </a: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golden </a:t>
            </a:r>
            <a:r>
              <a:rPr sz="3400" spc="110" dirty="0">
                <a:solidFill>
                  <a:srgbClr val="FFFFFF"/>
                </a:solidFill>
                <a:latin typeface="Microsoft Sans Serif"/>
                <a:cs typeface="Microsoft Sans Serif"/>
              </a:rPr>
              <a:t>opportunity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do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wonderful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of </a:t>
            </a:r>
            <a:r>
              <a:rPr sz="3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Who 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helped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me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400" spc="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completing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my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project.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came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know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about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so </a:t>
            </a:r>
            <a:r>
              <a:rPr sz="3400" spc="-89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many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new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things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am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really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thankful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them.</a:t>
            </a:r>
            <a:endParaRPr sz="3400">
              <a:latin typeface="Microsoft Sans Serif"/>
              <a:cs typeface="Microsoft Sans Serif"/>
            </a:endParaRPr>
          </a:p>
          <a:p>
            <a:pPr marL="12700" marR="5080">
              <a:lnSpc>
                <a:spcPts val="4760"/>
              </a:lnSpc>
              <a:spcBef>
                <a:spcPts val="95"/>
              </a:spcBef>
            </a:pPr>
            <a:r>
              <a:rPr sz="3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Secondly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would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also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Microsoft Sans Serif"/>
                <a:cs typeface="Microsoft Sans Serif"/>
              </a:rPr>
              <a:t>to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thank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my</a:t>
            </a:r>
            <a:r>
              <a:rPr sz="3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parents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and </a:t>
            </a:r>
            <a:r>
              <a:rPr sz="3400" spc="-88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friends </a:t>
            </a:r>
            <a:r>
              <a:rPr sz="3400" spc="80" dirty="0">
                <a:solidFill>
                  <a:srgbClr val="FFFFFF"/>
                </a:solidFill>
                <a:latin typeface="Microsoft Sans Serif"/>
                <a:cs typeface="Microsoft Sans Serif"/>
              </a:rPr>
              <a:t>who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helped </a:t>
            </a:r>
            <a:r>
              <a:rPr sz="3400" spc="85" dirty="0">
                <a:solidFill>
                  <a:srgbClr val="FFFFFF"/>
                </a:solidFill>
                <a:latin typeface="Microsoft Sans Serif"/>
                <a:cs typeface="Microsoft Sans Serif"/>
              </a:rPr>
              <a:t>me </a:t>
            </a:r>
            <a:r>
              <a:rPr sz="34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lot </a:t>
            </a:r>
            <a:r>
              <a:rPr sz="3400" spc="60" dirty="0">
                <a:solidFill>
                  <a:srgbClr val="FFFFFF"/>
                </a:solidFill>
                <a:latin typeface="Microsoft Sans Serif"/>
                <a:cs typeface="Microsoft Sans Serif"/>
              </a:rPr>
              <a:t>in </a:t>
            </a:r>
            <a:r>
              <a:rPr sz="3400" dirty="0">
                <a:solidFill>
                  <a:srgbClr val="FFFFFF"/>
                </a:solidFill>
                <a:latin typeface="Microsoft Sans Serif"/>
                <a:cs typeface="Microsoft Sans Serif"/>
              </a:rPr>
              <a:t>finalizing </a:t>
            </a:r>
            <a:r>
              <a:rPr sz="34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this </a:t>
            </a:r>
            <a:r>
              <a:rPr sz="3400" spc="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project</a:t>
            </a:r>
            <a:r>
              <a:rPr sz="3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within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Microsoft Sans Serif"/>
                <a:cs typeface="Microsoft Sans Serif"/>
              </a:rPr>
              <a:t>limited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Microsoft Sans Serif"/>
                <a:cs typeface="Microsoft Sans Serif"/>
              </a:rPr>
              <a:t>time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frame.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877" y="9366315"/>
            <a:ext cx="128905" cy="547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endParaRPr sz="34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12005" y="9366315"/>
            <a:ext cx="2243455" cy="5473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400" spc="-285" dirty="0">
                <a:solidFill>
                  <a:srgbClr val="FFFFFF"/>
                </a:solidFill>
                <a:latin typeface="Microsoft Sans Serif"/>
                <a:cs typeface="Microsoft Sans Serif"/>
              </a:rPr>
              <a:t>K</a:t>
            </a:r>
            <a:r>
              <a:rPr sz="3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.</a:t>
            </a:r>
            <a:r>
              <a:rPr sz="34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34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34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vy</a:t>
            </a:r>
            <a:r>
              <a:rPr sz="34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3400" spc="12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34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3400" spc="12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endParaRPr sz="3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"/>
            <a:ext cx="9143999" cy="1028699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48499" y="8159239"/>
            <a:ext cx="2439499" cy="2127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3200" y="3"/>
            <a:ext cx="2819399" cy="203568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50219" y="1527394"/>
            <a:ext cx="6617970" cy="20821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95"/>
              </a:lnSpc>
              <a:spcBef>
                <a:spcPts val="100"/>
              </a:spcBef>
            </a:pPr>
            <a:r>
              <a:rPr sz="6000" b="0" spc="330" dirty="0">
                <a:latin typeface="Lucida Sans Unicode"/>
                <a:cs typeface="Lucida Sans Unicode"/>
              </a:rPr>
              <a:t>Who</a:t>
            </a:r>
            <a:r>
              <a:rPr sz="6000" b="0" spc="-345" dirty="0">
                <a:latin typeface="Lucida Sans Unicode"/>
                <a:cs typeface="Lucida Sans Unicode"/>
              </a:rPr>
              <a:t> </a:t>
            </a:r>
            <a:r>
              <a:rPr sz="6000" b="0" spc="-95" dirty="0">
                <a:latin typeface="Lucida Sans Unicode"/>
                <a:cs typeface="Lucida Sans Unicode"/>
              </a:rPr>
              <a:t>is</a:t>
            </a:r>
            <a:endParaRPr sz="6000">
              <a:latin typeface="Lucida Sans Unicode"/>
              <a:cs typeface="Lucida Sans Unicode"/>
            </a:endParaRPr>
          </a:p>
          <a:p>
            <a:pPr marL="12700">
              <a:lnSpc>
                <a:spcPts val="9295"/>
              </a:lnSpc>
            </a:pPr>
            <a:r>
              <a:rPr sz="8000" spc="-180" dirty="0">
                <a:latin typeface="Tahoma"/>
                <a:cs typeface="Tahoma"/>
              </a:rPr>
              <a:t>T</a:t>
            </a:r>
            <a:r>
              <a:rPr sz="8000" spc="150" dirty="0">
                <a:latin typeface="Tahoma"/>
                <a:cs typeface="Tahoma"/>
              </a:rPr>
              <a:t>o</a:t>
            </a:r>
            <a:r>
              <a:rPr sz="8000" spc="840" dirty="0">
                <a:latin typeface="Tahoma"/>
                <a:cs typeface="Tahoma"/>
              </a:rPr>
              <a:t>m</a:t>
            </a:r>
            <a:r>
              <a:rPr sz="8000" spc="-650" dirty="0">
                <a:latin typeface="Tahoma"/>
                <a:cs typeface="Tahoma"/>
              </a:rPr>
              <a:t> </a:t>
            </a:r>
            <a:r>
              <a:rPr sz="8000" spc="-275" dirty="0">
                <a:latin typeface="Tahoma"/>
                <a:cs typeface="Tahoma"/>
              </a:rPr>
              <a:t>H</a:t>
            </a:r>
            <a:r>
              <a:rPr sz="8000" spc="150" dirty="0">
                <a:latin typeface="Tahoma"/>
                <a:cs typeface="Tahoma"/>
              </a:rPr>
              <a:t>o</a:t>
            </a:r>
            <a:r>
              <a:rPr sz="8000" spc="-60" dirty="0">
                <a:latin typeface="Tahoma"/>
                <a:cs typeface="Tahoma"/>
              </a:rPr>
              <a:t>ll</a:t>
            </a:r>
            <a:r>
              <a:rPr sz="8000" spc="635" dirty="0">
                <a:latin typeface="Tahoma"/>
                <a:cs typeface="Tahoma"/>
              </a:rPr>
              <a:t>a</a:t>
            </a:r>
            <a:r>
              <a:rPr sz="8000" spc="265" dirty="0">
                <a:latin typeface="Tahoma"/>
                <a:cs typeface="Tahoma"/>
              </a:rPr>
              <a:t>n</a:t>
            </a:r>
            <a:r>
              <a:rPr sz="8000" spc="395" dirty="0">
                <a:latin typeface="Tahoma"/>
                <a:cs typeface="Tahoma"/>
              </a:rPr>
              <a:t>d</a:t>
            </a:r>
            <a:endParaRPr sz="8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7762" y="4156810"/>
            <a:ext cx="6247130" cy="4787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900"/>
              </a:lnSpc>
              <a:spcBef>
                <a:spcPts val="90"/>
              </a:spcBef>
            </a:pPr>
            <a:r>
              <a:rPr sz="265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Thomas</a:t>
            </a:r>
            <a:r>
              <a:rPr sz="265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Stanley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born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to </a:t>
            </a:r>
            <a:r>
              <a:rPr sz="2650" spc="-81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Nicola </a:t>
            </a:r>
            <a:r>
              <a:rPr sz="2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Elizabeth </a:t>
            </a:r>
            <a:r>
              <a:rPr sz="2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(Frost), </a:t>
            </a:r>
            <a:r>
              <a:rPr sz="2650" spc="35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650" spc="3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photographer,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50" spc="5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Dominic </a:t>
            </a:r>
            <a:r>
              <a:rPr sz="2650" spc="4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Holland </a:t>
            </a:r>
            <a:r>
              <a:rPr sz="2650" spc="-8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(Dominic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Anthony</a:t>
            </a:r>
            <a:r>
              <a:rPr sz="26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Holland),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who</a:t>
            </a:r>
            <a:r>
              <a:rPr sz="26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35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2650" spc="-8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comedian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author. </a:t>
            </a:r>
            <a:r>
              <a:rPr sz="2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His </a:t>
            </a:r>
            <a:r>
              <a:rPr sz="26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paternal </a:t>
            </a:r>
            <a:r>
              <a:rPr sz="26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grandparents </a:t>
            </a:r>
            <a:r>
              <a:rPr sz="265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were </a:t>
            </a:r>
            <a:r>
              <a:rPr sz="2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from </a:t>
            </a:r>
            <a:r>
              <a:rPr sz="265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2650" dirty="0">
                <a:solidFill>
                  <a:srgbClr val="FFFFFF"/>
                </a:solidFill>
                <a:latin typeface="Lucida Sans Unicode"/>
                <a:cs typeface="Lucida Sans Unicode"/>
              </a:rPr>
              <a:t>Isle </a:t>
            </a:r>
            <a:r>
              <a:rPr sz="265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of </a:t>
            </a:r>
            <a:r>
              <a:rPr sz="26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Man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5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Ireland, </a:t>
            </a:r>
            <a:r>
              <a:rPr sz="2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respectively. </a:t>
            </a:r>
            <a:r>
              <a:rPr sz="2650" spc="45" dirty="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sz="2650" spc="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lives with </a:t>
            </a:r>
            <a:r>
              <a:rPr sz="2650" dirty="0">
                <a:solidFill>
                  <a:srgbClr val="FFFFFF"/>
                </a:solidFill>
                <a:latin typeface="Lucida Sans Unicode"/>
                <a:cs typeface="Lucida Sans Unicode"/>
              </a:rPr>
              <a:t>his </a:t>
            </a:r>
            <a:r>
              <a:rPr sz="265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parents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265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three </a:t>
            </a:r>
            <a:r>
              <a:rPr sz="265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younger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brothers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26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65" dirty="0">
                <a:solidFill>
                  <a:srgbClr val="FFFFFF"/>
                </a:solidFill>
                <a:latin typeface="Lucida Sans Unicode"/>
                <a:cs typeface="Lucida Sans Unicode"/>
              </a:rPr>
              <a:t>Paddy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6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twins </a:t>
            </a:r>
            <a:r>
              <a:rPr sz="2650" spc="-8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260" dirty="0">
                <a:solidFill>
                  <a:srgbClr val="FFFFFF"/>
                </a:solidFill>
                <a:latin typeface="Lucida Sans Unicode"/>
                <a:cs typeface="Lucida Sans Unicode"/>
              </a:rPr>
              <a:t>Sam</a:t>
            </a:r>
            <a:r>
              <a:rPr sz="265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185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265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65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Harry.</a:t>
            </a:r>
            <a:endParaRPr sz="26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115446" cy="395363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64753" y="8194219"/>
            <a:ext cx="3023246" cy="20927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98687" y="449308"/>
            <a:ext cx="3502538" cy="35025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30660" y="3763034"/>
            <a:ext cx="6136640" cy="3225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83995" marR="5080" indent="-1471930">
              <a:lnSpc>
                <a:spcPct val="116700"/>
              </a:lnSpc>
              <a:spcBef>
                <a:spcPts val="95"/>
              </a:spcBef>
            </a:pPr>
            <a:r>
              <a:rPr sz="9000" b="1" spc="170" dirty="0">
                <a:solidFill>
                  <a:srgbClr val="FFFFFF"/>
                </a:solidFill>
                <a:latin typeface="Tahoma"/>
                <a:cs typeface="Tahoma"/>
              </a:rPr>
              <a:t>Landed</a:t>
            </a:r>
            <a:r>
              <a:rPr sz="9000" b="1" spc="-3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0" b="1" spc="220" dirty="0">
                <a:solidFill>
                  <a:srgbClr val="FFFFFF"/>
                </a:solidFill>
                <a:latin typeface="Tahoma"/>
                <a:cs typeface="Tahoma"/>
              </a:rPr>
              <a:t>on </a:t>
            </a:r>
            <a:r>
              <a:rPr sz="9000" b="1" spc="-26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9000" b="1" spc="120" dirty="0">
                <a:solidFill>
                  <a:srgbClr val="FFFFFF"/>
                </a:solidFill>
                <a:latin typeface="Tahoma"/>
                <a:cs typeface="Tahoma"/>
              </a:rPr>
              <a:t>Earth</a:t>
            </a:r>
            <a:endParaRPr sz="9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4675" y="3829906"/>
            <a:ext cx="614553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5067300" algn="l"/>
                <a:tab pos="5749925" algn="l"/>
              </a:tabLst>
            </a:pP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Tom</a:t>
            </a:r>
            <a:r>
              <a:rPr sz="34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</a:t>
            </a:r>
            <a:r>
              <a:rPr sz="34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3400"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born	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on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1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35" dirty="0">
                <a:solidFill>
                  <a:srgbClr val="FFFFFF"/>
                </a:solidFill>
                <a:latin typeface="Lucida Sans Unicode"/>
                <a:cs typeface="Lucida Sans Unicode"/>
              </a:rPr>
              <a:t>J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un</a:t>
            </a:r>
            <a:r>
              <a:rPr sz="3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99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(</a:t>
            </a:r>
            <a:r>
              <a:rPr sz="34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17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</a:rPr>
              <a:t>6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y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415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30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430" dirty="0">
                <a:solidFill>
                  <a:srgbClr val="FFFFFF"/>
                </a:solidFill>
                <a:latin typeface="Lucida Sans Unicode"/>
                <a:cs typeface="Lucida Sans Unicode"/>
              </a:rPr>
              <a:t>)</a:t>
            </a:r>
            <a:r>
              <a:rPr sz="3400" spc="-40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	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n 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a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town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named </a:t>
            </a:r>
            <a:r>
              <a:rPr sz="3400" spc="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Kingston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upon </a:t>
            </a:r>
            <a:r>
              <a:rPr sz="3400" spc="4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Thames,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United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  <a:hlinkClick r:id="rId5"/>
              </a:rPr>
              <a:t>Kingdom.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5753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979" y="7305987"/>
            <a:ext cx="5162549" cy="29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641147" y="1028700"/>
            <a:ext cx="1646853" cy="41814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9596" y="5738559"/>
            <a:ext cx="17063720" cy="472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465"/>
              </a:lnSpc>
              <a:spcBef>
                <a:spcPts val="100"/>
              </a:spcBef>
            </a:pPr>
            <a:r>
              <a:rPr sz="12000" b="1" spc="660" baseline="2777" dirty="0">
                <a:solidFill>
                  <a:srgbClr val="FFFFFF"/>
                </a:solidFill>
                <a:latin typeface="Trebuchet MS"/>
                <a:cs typeface="Trebuchet MS"/>
              </a:rPr>
              <a:t>EDUCATION</a:t>
            </a:r>
            <a:r>
              <a:rPr sz="12000" b="1" spc="352" baseline="2777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spc="30" dirty="0">
                <a:solidFill>
                  <a:srgbClr val="FFFFFF"/>
                </a:solidFill>
                <a:latin typeface="Lucida Sans Unicode"/>
                <a:cs typeface="Lucida Sans Unicode"/>
              </a:rPr>
              <a:t>Tom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attended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Donhead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Prep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School.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80" dirty="0">
                <a:solidFill>
                  <a:srgbClr val="FFFFFF"/>
                </a:solidFill>
                <a:latin typeface="Lucida Sans Unicode"/>
                <a:cs typeface="Lucida Sans Unicode"/>
              </a:rPr>
              <a:t>Then,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after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endParaRPr sz="3400">
              <a:latin typeface="Lucida Sans Unicode"/>
              <a:cs typeface="Lucida Sans Unicode"/>
            </a:endParaRPr>
          </a:p>
          <a:p>
            <a:pPr marL="6338570">
              <a:lnSpc>
                <a:spcPts val="3945"/>
              </a:lnSpc>
            </a:pP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successful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eleven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5" dirty="0">
                <a:solidFill>
                  <a:srgbClr val="FFFFFF"/>
                </a:solidFill>
                <a:latin typeface="Lucida Sans Unicode"/>
                <a:cs typeface="Lucida Sans Unicode"/>
              </a:rPr>
              <a:t>plus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exam,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Lucida Sans Unicode"/>
                <a:cs typeface="Lucida Sans Unicode"/>
              </a:rPr>
              <a:t>became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pupil</a:t>
            </a:r>
            <a:endParaRPr sz="3400">
              <a:latin typeface="Lucida Sans Unicode"/>
              <a:cs typeface="Lucida Sans Unicode"/>
            </a:endParaRPr>
          </a:p>
          <a:p>
            <a:pPr marL="6338570" marR="511809">
              <a:lnSpc>
                <a:spcPct val="115799"/>
              </a:lnSpc>
            </a:pPr>
            <a:r>
              <a:rPr sz="34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3400" spc="120" dirty="0">
                <a:solidFill>
                  <a:srgbClr val="FFFFFF"/>
                </a:solidFill>
                <a:latin typeface="Lucida Sans Unicode"/>
                <a:cs typeface="Lucida Sans Unicode"/>
              </a:rPr>
              <a:t>Wimbledon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College.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Having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successfully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1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32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l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sz="3400" spc="26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-405" dirty="0">
                <a:solidFill>
                  <a:srgbClr val="FFFFFF"/>
                </a:solidFill>
                <a:latin typeface="Lucida Sans Unicode"/>
                <a:cs typeface="Lucida Sans Unicode"/>
              </a:rPr>
              <a:t>,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5" dirty="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320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b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3400" spc="-125" dirty="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0</a:t>
            </a:r>
            <a:r>
              <a:rPr sz="3400" spc="-1065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sz="34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2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sz="3400" spc="180" dirty="0">
                <a:solidFill>
                  <a:srgbClr val="FFFFFF"/>
                </a:solidFill>
                <a:latin typeface="Lucida Sans Unicode"/>
                <a:cs typeface="Lucida Sans Unicode"/>
              </a:rPr>
              <a:t>m 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started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two-year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course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BRIT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School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Performing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Arts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&amp; </a:t>
            </a:r>
            <a:r>
              <a:rPr sz="3400" spc="65" dirty="0">
                <a:solidFill>
                  <a:srgbClr val="FFFFFF"/>
                </a:solidFill>
                <a:latin typeface="Lucida Sans Unicode"/>
                <a:cs typeface="Lucida Sans Unicode"/>
              </a:rPr>
              <a:t>Technology </a:t>
            </a:r>
            <a:r>
              <a:rPr sz="3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notable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its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numerous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0" dirty="0">
                <a:solidFill>
                  <a:srgbClr val="FFFFFF"/>
                </a:solidFill>
                <a:latin typeface="Lucida Sans Unicode"/>
                <a:cs typeface="Lucida Sans Unicode"/>
              </a:rPr>
              <a:t>famous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alumni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216" y="1996416"/>
            <a:ext cx="525780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229" dirty="0">
                <a:latin typeface="Trebuchet MS"/>
                <a:cs typeface="Trebuchet MS"/>
              </a:rPr>
              <a:t>E</a:t>
            </a:r>
            <a:r>
              <a:rPr sz="8000" spc="819" dirty="0">
                <a:latin typeface="Trebuchet MS"/>
                <a:cs typeface="Trebuchet MS"/>
              </a:rPr>
              <a:t>A</a:t>
            </a:r>
            <a:r>
              <a:rPr sz="8000" spc="320" dirty="0">
                <a:latin typeface="Trebuchet MS"/>
                <a:cs typeface="Trebuchet MS"/>
              </a:rPr>
              <a:t>R</a:t>
            </a:r>
            <a:r>
              <a:rPr sz="8000" spc="-615" dirty="0">
                <a:latin typeface="Trebuchet MS"/>
                <a:cs typeface="Trebuchet MS"/>
              </a:rPr>
              <a:t>L</a:t>
            </a:r>
            <a:r>
              <a:rPr sz="8000" spc="459" dirty="0">
                <a:latin typeface="Trebuchet MS"/>
                <a:cs typeface="Trebuchet MS"/>
              </a:rPr>
              <a:t>Y</a:t>
            </a:r>
            <a:r>
              <a:rPr sz="8000" spc="-715" dirty="0">
                <a:latin typeface="Trebuchet MS"/>
                <a:cs typeface="Trebuchet MS"/>
              </a:rPr>
              <a:t> </a:t>
            </a:r>
            <a:r>
              <a:rPr sz="8000" spc="-615" dirty="0">
                <a:latin typeface="Trebuchet MS"/>
                <a:cs typeface="Trebuchet MS"/>
              </a:rPr>
              <a:t>L</a:t>
            </a:r>
            <a:r>
              <a:rPr sz="8000" spc="125" dirty="0">
                <a:latin typeface="Trebuchet MS"/>
                <a:cs typeface="Trebuchet MS"/>
              </a:rPr>
              <a:t>I</a:t>
            </a:r>
            <a:r>
              <a:rPr sz="8000" spc="-300" dirty="0">
                <a:latin typeface="Trebuchet MS"/>
                <a:cs typeface="Trebuchet MS"/>
              </a:rPr>
              <a:t>F</a:t>
            </a:r>
            <a:r>
              <a:rPr sz="8000" spc="-225" dirty="0">
                <a:latin typeface="Trebuchet MS"/>
                <a:cs typeface="Trebuchet MS"/>
              </a:rPr>
              <a:t>E</a:t>
            </a:r>
            <a:endParaRPr sz="80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2916" y="7484047"/>
            <a:ext cx="2428874" cy="2800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3504" y="1028701"/>
            <a:ext cx="2428874" cy="2800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20271" y="3822058"/>
            <a:ext cx="11155680" cy="602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Growing </a:t>
            </a:r>
            <a:r>
              <a:rPr sz="34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up,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considered </a:t>
            </a:r>
            <a:r>
              <a:rPr sz="3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several </a:t>
            </a:r>
            <a:r>
              <a:rPr sz="3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career 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choices.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child,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was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fan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7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Janet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  <a:hlinkClick r:id="rId3"/>
              </a:rPr>
              <a:t>Jackson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's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songs,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1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60" dirty="0">
                <a:solidFill>
                  <a:srgbClr val="FFFFFF"/>
                </a:solidFill>
                <a:latin typeface="Lucida Sans Unicode"/>
                <a:cs typeface="Lucida Sans Unicode"/>
              </a:rPr>
              <a:t>would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often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9" dirty="0">
                <a:solidFill>
                  <a:srgbClr val="FFFFFF"/>
                </a:solidFill>
                <a:latin typeface="Lucida Sans Unicode"/>
                <a:cs typeface="Lucida Sans Unicode"/>
              </a:rPr>
              <a:t>dance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3400" spc="-1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them.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His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mother, </a:t>
            </a:r>
            <a:r>
              <a:rPr sz="3400" spc="2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impressed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with </a:t>
            </a:r>
            <a:r>
              <a:rPr sz="3400" spc="-100" dirty="0">
                <a:solidFill>
                  <a:srgbClr val="FFFFFF"/>
                </a:solidFill>
                <a:latin typeface="Lucida Sans Unicode"/>
                <a:cs typeface="Lucida Sans Unicode"/>
              </a:rPr>
              <a:t>this,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signed him </a:t>
            </a:r>
            <a:r>
              <a:rPr sz="3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up </a:t>
            </a:r>
            <a:r>
              <a:rPr sz="34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3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dancing </a:t>
            </a:r>
            <a:r>
              <a:rPr sz="3400" spc="1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class,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which 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was </a:t>
            </a:r>
            <a:r>
              <a:rPr sz="3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advertised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private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school </a:t>
            </a: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0" dirty="0">
                <a:solidFill>
                  <a:srgbClr val="FFFFFF"/>
                </a:solidFill>
                <a:latin typeface="Lucida Sans Unicode"/>
                <a:cs typeface="Lucida Sans Unicode"/>
              </a:rPr>
              <a:t>that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 </a:t>
            </a:r>
            <a:r>
              <a:rPr sz="3400" spc="204" dirty="0">
                <a:solidFill>
                  <a:srgbClr val="FFFFFF"/>
                </a:solidFill>
                <a:latin typeface="Lucida Sans Unicode"/>
                <a:cs typeface="Lucida Sans Unicode"/>
              </a:rPr>
              <a:t>was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visiting </a:t>
            </a:r>
            <a:r>
              <a:rPr sz="3400" spc="19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3400" spc="75" dirty="0">
                <a:solidFill>
                  <a:srgbClr val="FFFFFF"/>
                </a:solidFill>
                <a:latin typeface="Lucida Sans Unicode"/>
                <a:cs typeface="Lucida Sans Unicode"/>
              </a:rPr>
              <a:t>the </a:t>
            </a:r>
            <a:r>
              <a:rPr sz="3400" spc="-5" dirty="0">
                <a:solidFill>
                  <a:srgbClr val="FFFFFF"/>
                </a:solidFill>
                <a:latin typeface="Lucida Sans Unicode"/>
                <a:cs typeface="Lucida Sans Unicode"/>
              </a:rPr>
              <a:t>time. </a:t>
            </a:r>
            <a:r>
              <a:rPr sz="34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his </a:t>
            </a:r>
            <a:r>
              <a:rPr sz="3400" spc="10" dirty="0">
                <a:solidFill>
                  <a:srgbClr val="FFFFFF"/>
                </a:solidFill>
                <a:latin typeface="Lucida Sans Unicode"/>
                <a:cs typeface="Lucida Sans Unicode"/>
              </a:rPr>
              <a:t>teens, </a:t>
            </a:r>
            <a:r>
              <a:rPr sz="3400" spc="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Holland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briefly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40" dirty="0">
                <a:solidFill>
                  <a:srgbClr val="FFFFFF"/>
                </a:solidFill>
                <a:latin typeface="Lucida Sans Unicode"/>
                <a:cs typeface="Lucida Sans Unicode"/>
              </a:rPr>
              <a:t>attended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carpentry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school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in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  <a:hlinkClick r:id="rId4"/>
              </a:rPr>
              <a:t>Cardiff</a:t>
            </a:r>
            <a:r>
              <a:rPr sz="34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, </a:t>
            </a:r>
            <a:r>
              <a:rPr sz="3400" spc="-10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Wales.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At </a:t>
            </a:r>
            <a:r>
              <a:rPr sz="3400" spc="114" dirty="0">
                <a:solidFill>
                  <a:srgbClr val="FFFFFF"/>
                </a:solidFill>
                <a:latin typeface="Lucida Sans Unicode"/>
                <a:cs typeface="Lucida Sans Unicode"/>
              </a:rPr>
              <a:t>one </a:t>
            </a:r>
            <a:r>
              <a:rPr sz="34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point, 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he </a:t>
            </a:r>
            <a:r>
              <a:rPr sz="3400" spc="95" dirty="0">
                <a:solidFill>
                  <a:srgbClr val="FFFFFF"/>
                </a:solidFill>
                <a:latin typeface="Lucida Sans Unicode"/>
                <a:cs typeface="Lucida Sans Unicode"/>
              </a:rPr>
              <a:t>considered </a:t>
            </a:r>
            <a:r>
              <a:rPr sz="3400" spc="145" dirty="0">
                <a:solidFill>
                  <a:srgbClr val="FFFFFF"/>
                </a:solidFill>
                <a:latin typeface="Lucida Sans Unicode"/>
                <a:cs typeface="Lucida Sans Unicode"/>
              </a:rPr>
              <a:t>becoming </a:t>
            </a:r>
            <a:r>
              <a:rPr sz="3400" spc="420" dirty="0">
                <a:solidFill>
                  <a:srgbClr val="FFFFFF"/>
                </a:solidFill>
                <a:latin typeface="Lucida Sans Unicode"/>
                <a:cs typeface="Lucida Sans Unicode"/>
              </a:rPr>
              <a:t>a </a:t>
            </a:r>
            <a:r>
              <a:rPr sz="3400" spc="4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5" dirty="0">
                <a:solidFill>
                  <a:srgbClr val="FFFFFF"/>
                </a:solidFill>
                <a:latin typeface="Lucida Sans Unicode"/>
                <a:cs typeface="Lucida Sans Unicode"/>
              </a:rPr>
              <a:t>primary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70" dirty="0">
                <a:solidFill>
                  <a:srgbClr val="FFFFFF"/>
                </a:solidFill>
                <a:latin typeface="Lucida Sans Unicode"/>
                <a:cs typeface="Lucida Sans Unicode"/>
              </a:rPr>
              <a:t>school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80" dirty="0">
                <a:solidFill>
                  <a:srgbClr val="FFFFFF"/>
                </a:solidFill>
                <a:latin typeface="Lucida Sans Unicode"/>
                <a:cs typeface="Lucida Sans Unicode"/>
              </a:rPr>
              <a:t>teacher,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225" dirty="0">
                <a:solidFill>
                  <a:srgbClr val="FFFFFF"/>
                </a:solidFill>
                <a:latin typeface="Lucida Sans Unicode"/>
                <a:cs typeface="Lucida Sans Unicode"/>
              </a:rPr>
              <a:t>as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35" dirty="0">
                <a:solidFill>
                  <a:srgbClr val="FFFFFF"/>
                </a:solidFill>
                <a:latin typeface="Lucida Sans Unicode"/>
                <a:cs typeface="Lucida Sans Unicode"/>
              </a:rPr>
              <a:t>he</a:t>
            </a:r>
            <a:r>
              <a:rPr sz="34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enjoys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90" dirty="0">
                <a:solidFill>
                  <a:srgbClr val="FFFFFF"/>
                </a:solidFill>
                <a:latin typeface="Lucida Sans Unicode"/>
                <a:cs typeface="Lucida Sans Unicode"/>
              </a:rPr>
              <a:t>being</a:t>
            </a:r>
            <a:r>
              <a:rPr sz="3400" spc="-1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spc="105" dirty="0">
                <a:solidFill>
                  <a:srgbClr val="FFFFFF"/>
                </a:solidFill>
                <a:latin typeface="Lucida Sans Unicode"/>
                <a:cs typeface="Lucida Sans Unicode"/>
              </a:rPr>
              <a:t>around </a:t>
            </a:r>
            <a:r>
              <a:rPr sz="3400" spc="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400" dirty="0">
                <a:solidFill>
                  <a:srgbClr val="FFFFFF"/>
                </a:solidFill>
                <a:latin typeface="Lucida Sans Unicode"/>
                <a:cs typeface="Lucida Sans Unicode"/>
              </a:rPr>
              <a:t>children.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1240" y="619672"/>
            <a:ext cx="2428874" cy="28003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885521"/>
            <a:ext cx="1553436" cy="140147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44009" y="3422627"/>
            <a:ext cx="7362825" cy="6864984"/>
            <a:chOff x="9144009" y="3422627"/>
            <a:chExt cx="7362825" cy="6864984"/>
          </a:xfrm>
        </p:grpSpPr>
        <p:sp>
          <p:nvSpPr>
            <p:cNvPr id="5" name="object 5"/>
            <p:cNvSpPr/>
            <p:nvPr/>
          </p:nvSpPr>
          <p:spPr>
            <a:xfrm>
              <a:off x="9144009" y="3422627"/>
              <a:ext cx="7362825" cy="6864984"/>
            </a:xfrm>
            <a:custGeom>
              <a:avLst/>
              <a:gdLst/>
              <a:ahLst/>
              <a:cxnLst/>
              <a:rect l="l" t="t" r="r" b="b"/>
              <a:pathLst>
                <a:path w="7362825" h="6864984">
                  <a:moveTo>
                    <a:pt x="0" y="0"/>
                  </a:moveTo>
                  <a:lnTo>
                    <a:pt x="7362804" y="0"/>
                  </a:lnTo>
                  <a:lnTo>
                    <a:pt x="7362804" y="6864371"/>
                  </a:lnTo>
                  <a:lnTo>
                    <a:pt x="0" y="6864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353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5172" y="3940995"/>
              <a:ext cx="6267449" cy="58292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857863" y="4428401"/>
            <a:ext cx="6884034" cy="294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00"/>
              </a:lnSpc>
              <a:spcBef>
                <a:spcPts val="100"/>
              </a:spcBef>
            </a:pPr>
            <a:r>
              <a:rPr sz="2750" spc="20" dirty="0">
                <a:solidFill>
                  <a:srgbClr val="FFDEA2"/>
                </a:solidFill>
                <a:latin typeface="Lucida Sans Unicode"/>
                <a:cs typeface="Lucida Sans Unicode"/>
              </a:rPr>
              <a:t>Tom</a:t>
            </a:r>
            <a:r>
              <a:rPr sz="2750" spc="-1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25" dirty="0">
                <a:solidFill>
                  <a:srgbClr val="FFDEA2"/>
                </a:solidFill>
                <a:latin typeface="Lucida Sans Unicode"/>
                <a:cs typeface="Lucida Sans Unicode"/>
              </a:rPr>
              <a:t>Holland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220" dirty="0">
                <a:solidFill>
                  <a:srgbClr val="FFDEA2"/>
                </a:solidFill>
                <a:latin typeface="Lucida Sans Unicode"/>
                <a:cs typeface="Lucida Sans Unicode"/>
              </a:rPr>
              <a:t>made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15" dirty="0">
                <a:solidFill>
                  <a:srgbClr val="FFDEA2"/>
                </a:solidFill>
                <a:latin typeface="Lucida Sans Unicode"/>
                <a:cs typeface="Lucida Sans Unicode"/>
              </a:rPr>
              <a:t>his</a:t>
            </a:r>
            <a:r>
              <a:rPr sz="2750" spc="-1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25" dirty="0">
                <a:solidFill>
                  <a:srgbClr val="FFDEA2"/>
                </a:solidFill>
                <a:latin typeface="Lucida Sans Unicode"/>
                <a:cs typeface="Lucida Sans Unicode"/>
              </a:rPr>
              <a:t>film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85" dirty="0">
                <a:solidFill>
                  <a:srgbClr val="FFDEA2"/>
                </a:solidFill>
                <a:latin typeface="Lucida Sans Unicode"/>
                <a:cs typeface="Lucida Sans Unicode"/>
              </a:rPr>
              <a:t>debut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35" dirty="0">
                <a:solidFill>
                  <a:srgbClr val="FFDEA2"/>
                </a:solidFill>
                <a:latin typeface="Lucida Sans Unicode"/>
                <a:cs typeface="Lucida Sans Unicode"/>
              </a:rPr>
              <a:t>in</a:t>
            </a:r>
            <a:r>
              <a:rPr sz="2750" spc="-1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60" dirty="0">
                <a:solidFill>
                  <a:srgbClr val="FFDEA2"/>
                </a:solidFill>
                <a:latin typeface="Lucida Sans Unicode"/>
                <a:cs typeface="Lucida Sans Unicode"/>
              </a:rPr>
              <a:t>the </a:t>
            </a:r>
            <a:r>
              <a:rPr sz="2750" spc="-85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50" dirty="0">
                <a:solidFill>
                  <a:srgbClr val="FFDEA2"/>
                </a:solidFill>
                <a:latin typeface="Lucida Sans Unicode"/>
                <a:cs typeface="Lucida Sans Unicode"/>
              </a:rPr>
              <a:t>disaster </a:t>
            </a:r>
            <a:r>
              <a:rPr sz="2750" spc="190" dirty="0">
                <a:solidFill>
                  <a:srgbClr val="FFDEA2"/>
                </a:solidFill>
                <a:latin typeface="Lucida Sans Unicode"/>
                <a:cs typeface="Lucida Sans Unicode"/>
              </a:rPr>
              <a:t>drama </a:t>
            </a:r>
            <a:r>
              <a:rPr sz="2750" spc="-15" dirty="0">
                <a:solidFill>
                  <a:srgbClr val="FFDEA2"/>
                </a:solidFill>
                <a:latin typeface="Lucida Sans Unicode"/>
                <a:cs typeface="Lucida Sans Unicode"/>
              </a:rPr>
              <a:t>The </a:t>
            </a:r>
            <a:r>
              <a:rPr sz="2750" spc="40" dirty="0">
                <a:solidFill>
                  <a:srgbClr val="FFDEA2"/>
                </a:solidFill>
                <a:latin typeface="Lucida Sans Unicode"/>
                <a:cs typeface="Lucida Sans Unicode"/>
              </a:rPr>
              <a:t>Impossible </a:t>
            </a:r>
            <a:r>
              <a:rPr sz="2750" spc="-85" dirty="0">
                <a:solidFill>
                  <a:srgbClr val="FFDEA2"/>
                </a:solidFill>
                <a:latin typeface="Lucida Sans Unicode"/>
                <a:cs typeface="Lucida Sans Unicode"/>
              </a:rPr>
              <a:t>(2012) </a:t>
            </a:r>
            <a:r>
              <a:rPr sz="2750" spc="-8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180" dirty="0">
                <a:solidFill>
                  <a:srgbClr val="FFDEA2"/>
                </a:solidFill>
                <a:latin typeface="Lucida Sans Unicode"/>
                <a:cs typeface="Lucida Sans Unicode"/>
              </a:rPr>
              <a:t>as </a:t>
            </a:r>
            <a:r>
              <a:rPr sz="2750" spc="340" dirty="0">
                <a:solidFill>
                  <a:srgbClr val="FFDEA2"/>
                </a:solidFill>
                <a:latin typeface="Lucida Sans Unicode"/>
                <a:cs typeface="Lucida Sans Unicode"/>
              </a:rPr>
              <a:t>a </a:t>
            </a:r>
            <a:r>
              <a:rPr sz="2750" spc="140" dirty="0">
                <a:solidFill>
                  <a:srgbClr val="FFDEA2"/>
                </a:solidFill>
                <a:latin typeface="Lucida Sans Unicode"/>
                <a:cs typeface="Lucida Sans Unicode"/>
              </a:rPr>
              <a:t>teenage </a:t>
            </a:r>
            <a:r>
              <a:rPr sz="2750" spc="-25" dirty="0">
                <a:solidFill>
                  <a:srgbClr val="FFDEA2"/>
                </a:solidFill>
                <a:latin typeface="Lucida Sans Unicode"/>
                <a:cs typeface="Lucida Sans Unicode"/>
              </a:rPr>
              <a:t>tourist </a:t>
            </a:r>
            <a:r>
              <a:rPr sz="2750" spc="105" dirty="0">
                <a:solidFill>
                  <a:srgbClr val="FFDEA2"/>
                </a:solidFill>
                <a:latin typeface="Lucida Sans Unicode"/>
                <a:cs typeface="Lucida Sans Unicode"/>
              </a:rPr>
              <a:t>trapped </a:t>
            </a:r>
            <a:r>
              <a:rPr sz="2750" spc="-35" dirty="0">
                <a:solidFill>
                  <a:srgbClr val="FFDEA2"/>
                </a:solidFill>
                <a:latin typeface="Lucida Sans Unicode"/>
                <a:cs typeface="Lucida Sans Unicode"/>
              </a:rPr>
              <a:t>in </a:t>
            </a:r>
            <a:r>
              <a:rPr sz="2750" spc="340" dirty="0">
                <a:solidFill>
                  <a:srgbClr val="FFDEA2"/>
                </a:solidFill>
                <a:latin typeface="Lucida Sans Unicode"/>
                <a:cs typeface="Lucida Sans Unicode"/>
              </a:rPr>
              <a:t>a </a:t>
            </a:r>
            <a:r>
              <a:rPr sz="2750" spc="3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25" dirty="0">
                <a:solidFill>
                  <a:srgbClr val="FFDEA2"/>
                </a:solidFill>
                <a:latin typeface="Lucida Sans Unicode"/>
                <a:cs typeface="Lucida Sans Unicode"/>
              </a:rPr>
              <a:t>tsunami, </a:t>
            </a:r>
            <a:r>
              <a:rPr sz="2750" spc="-50" dirty="0">
                <a:solidFill>
                  <a:srgbClr val="FFDEA2"/>
                </a:solidFill>
                <a:latin typeface="Lucida Sans Unicode"/>
                <a:cs typeface="Lucida Sans Unicode"/>
              </a:rPr>
              <a:t>for </a:t>
            </a:r>
            <a:r>
              <a:rPr sz="2750" spc="70" dirty="0">
                <a:solidFill>
                  <a:srgbClr val="FFDEA2"/>
                </a:solidFill>
                <a:latin typeface="Lucida Sans Unicode"/>
                <a:cs typeface="Lucida Sans Unicode"/>
              </a:rPr>
              <a:t>which </a:t>
            </a:r>
            <a:r>
              <a:rPr sz="2750" spc="110" dirty="0">
                <a:solidFill>
                  <a:srgbClr val="FFDEA2"/>
                </a:solidFill>
                <a:latin typeface="Lucida Sans Unicode"/>
                <a:cs typeface="Lucida Sans Unicode"/>
              </a:rPr>
              <a:t>he </a:t>
            </a:r>
            <a:r>
              <a:rPr sz="2750" spc="95" dirty="0">
                <a:solidFill>
                  <a:srgbClr val="FFDEA2"/>
                </a:solidFill>
                <a:latin typeface="Lucida Sans Unicode"/>
                <a:cs typeface="Lucida Sans Unicode"/>
              </a:rPr>
              <a:t>received </a:t>
            </a:r>
            <a:r>
              <a:rPr sz="2750" spc="340" dirty="0">
                <a:solidFill>
                  <a:srgbClr val="FFDEA2"/>
                </a:solidFill>
                <a:latin typeface="Lucida Sans Unicode"/>
                <a:cs typeface="Lucida Sans Unicode"/>
              </a:rPr>
              <a:t>a </a:t>
            </a:r>
            <a:r>
              <a:rPr sz="2750" spc="3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10" dirty="0">
                <a:solidFill>
                  <a:srgbClr val="FFDEA2"/>
                </a:solidFill>
                <a:latin typeface="Lucida Sans Unicode"/>
                <a:cs typeface="Lucida Sans Unicode"/>
              </a:rPr>
              <a:t>London </a:t>
            </a:r>
            <a:r>
              <a:rPr sz="2750" spc="-20" dirty="0">
                <a:solidFill>
                  <a:srgbClr val="FFDEA2"/>
                </a:solidFill>
                <a:latin typeface="Lucida Sans Unicode"/>
                <a:cs typeface="Lucida Sans Unicode"/>
              </a:rPr>
              <a:t>Film </a:t>
            </a:r>
            <a:r>
              <a:rPr sz="2750" spc="15" dirty="0">
                <a:solidFill>
                  <a:srgbClr val="FFDEA2"/>
                </a:solidFill>
                <a:latin typeface="Lucida Sans Unicode"/>
                <a:cs typeface="Lucida Sans Unicode"/>
              </a:rPr>
              <a:t>Critics </a:t>
            </a:r>
            <a:r>
              <a:rPr sz="2750" spc="45" dirty="0">
                <a:solidFill>
                  <a:srgbClr val="FFDEA2"/>
                </a:solidFill>
                <a:latin typeface="Lucida Sans Unicode"/>
                <a:cs typeface="Lucida Sans Unicode"/>
              </a:rPr>
              <a:t>Circle </a:t>
            </a:r>
            <a:r>
              <a:rPr sz="2750" spc="85" dirty="0">
                <a:solidFill>
                  <a:srgbClr val="FFDEA2"/>
                </a:solidFill>
                <a:latin typeface="Lucida Sans Unicode"/>
                <a:cs typeface="Lucida Sans Unicode"/>
              </a:rPr>
              <a:t>Award </a:t>
            </a:r>
            <a:r>
              <a:rPr sz="2750" spc="-50" dirty="0">
                <a:solidFill>
                  <a:srgbClr val="FFDEA2"/>
                </a:solidFill>
                <a:latin typeface="Lucida Sans Unicode"/>
                <a:cs typeface="Lucida Sans Unicode"/>
              </a:rPr>
              <a:t>for </a:t>
            </a:r>
            <a:r>
              <a:rPr sz="2750" spc="-45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35" dirty="0">
                <a:solidFill>
                  <a:srgbClr val="FFDEA2"/>
                </a:solidFill>
                <a:latin typeface="Lucida Sans Unicode"/>
                <a:cs typeface="Lucida Sans Unicode"/>
              </a:rPr>
              <a:t>Young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30" dirty="0">
                <a:solidFill>
                  <a:srgbClr val="FFDEA2"/>
                </a:solidFill>
                <a:latin typeface="Lucida Sans Unicode"/>
                <a:cs typeface="Lucida Sans Unicode"/>
              </a:rPr>
              <a:t>British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30" dirty="0">
                <a:solidFill>
                  <a:srgbClr val="FFDEA2"/>
                </a:solidFill>
                <a:latin typeface="Lucida Sans Unicode"/>
                <a:cs typeface="Lucida Sans Unicode"/>
              </a:rPr>
              <a:t>Performer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25" dirty="0">
                <a:solidFill>
                  <a:srgbClr val="FFDEA2"/>
                </a:solidFill>
                <a:latin typeface="Lucida Sans Unicode"/>
                <a:cs typeface="Lucida Sans Unicode"/>
              </a:rPr>
              <a:t>of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60" dirty="0">
                <a:solidFill>
                  <a:srgbClr val="FFDEA2"/>
                </a:solidFill>
                <a:latin typeface="Lucida Sans Unicode"/>
                <a:cs typeface="Lucida Sans Unicode"/>
              </a:rPr>
              <a:t>the</a:t>
            </a:r>
            <a:r>
              <a:rPr sz="2750" spc="-140" dirty="0">
                <a:solidFill>
                  <a:srgbClr val="FFDEA2"/>
                </a:solidFill>
                <a:latin typeface="Lucida Sans Unicode"/>
                <a:cs typeface="Lucida Sans Unicode"/>
              </a:rPr>
              <a:t> </a:t>
            </a:r>
            <a:r>
              <a:rPr sz="2750" spc="-5" dirty="0">
                <a:solidFill>
                  <a:srgbClr val="FFDEA2"/>
                </a:solidFill>
                <a:latin typeface="Lucida Sans Unicode"/>
                <a:cs typeface="Lucida Sans Unicode"/>
              </a:rPr>
              <a:t>Year.</a:t>
            </a:r>
            <a:endParaRPr sz="27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57863" y="2136815"/>
            <a:ext cx="330009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195" dirty="0">
                <a:latin typeface="Trebuchet MS"/>
                <a:cs typeface="Trebuchet MS"/>
              </a:rPr>
              <a:t>DEBUT</a:t>
            </a:r>
            <a:endParaRPr sz="8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588</Words>
  <Application>Microsoft Office PowerPoint</Application>
  <PresentationFormat>Custom</PresentationFormat>
  <Paragraphs>58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TOM  HOLLAND</vt:lpstr>
      <vt:lpstr>Name:  Year: 1ˢᵗ year  Dept.: CSE(IoT) Roll No.:</vt:lpstr>
      <vt:lpstr>Table Of  Contents</vt:lpstr>
      <vt:lpstr>ACKNOWLEGEMENT</vt:lpstr>
      <vt:lpstr>Who is Tom Holland</vt:lpstr>
      <vt:lpstr>Slide 6</vt:lpstr>
      <vt:lpstr>Slide 7</vt:lpstr>
      <vt:lpstr>EARLY LIFE</vt:lpstr>
      <vt:lpstr>DEBUT</vt:lpstr>
      <vt:lpstr>First BIG  BREAK</vt:lpstr>
      <vt:lpstr>Slide 11</vt:lpstr>
      <vt:lpstr>UPCOMING MOVIES</vt:lpstr>
      <vt:lpstr>Slide 13</vt:lpstr>
      <vt:lpstr>Source en.m.wikipedia.org  www.google.com  m.imdb.com</vt:lpstr>
      <vt:lpstr>Thank You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  HOLLAND</dc:title>
  <dc:creator>Aditya</dc:creator>
  <cp:lastModifiedBy>Rishuraj</cp:lastModifiedBy>
  <cp:revision>2</cp:revision>
  <dcterms:created xsi:type="dcterms:W3CDTF">2022-06-13T08:35:53Z</dcterms:created>
  <dcterms:modified xsi:type="dcterms:W3CDTF">2025-03-05T08:48:55Z</dcterms:modified>
</cp:coreProperties>
</file>