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6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0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C54FA-5DEF-4C83-A0B6-1DE58397870A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9409C7-3C86-44E9-92B7-AF99573622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1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ipath.com/activities/docs/retry-scop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5ED0-EF97-48F2-B63C-4CDF3A78C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410" y="159488"/>
            <a:ext cx="9144000" cy="1440712"/>
          </a:xfrm>
        </p:spPr>
        <p:txBody>
          <a:bodyPr>
            <a:normAutofit/>
          </a:bodyPr>
          <a:lstStyle/>
          <a:p>
            <a:r>
              <a:rPr lang="en-US" sz="6600" dirty="0"/>
              <a:t>Exception-Error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6DE0F-A3B0-46A3-97FC-F525D6391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228" y="2081581"/>
            <a:ext cx="4281377" cy="220334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Exception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Try Catch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Throw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Rethrow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Retry Scope</a:t>
            </a:r>
          </a:p>
        </p:txBody>
      </p:sp>
    </p:spTree>
    <p:extLst>
      <p:ext uri="{BB962C8B-B14F-4D97-AF65-F5344CB8AC3E}">
        <p14:creationId xmlns:p14="http://schemas.microsoft.com/office/powerpoint/2010/main" val="160795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A04B-D80F-4C92-84E7-D21E4D42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8C94-7D4E-418A-9FCA-FD561579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Exceptions – these are due technical issues </a:t>
            </a:r>
          </a:p>
          <a:p>
            <a:pPr lvl="1"/>
            <a:r>
              <a:rPr lang="en-US" dirty="0"/>
              <a:t>Example – application freezes, a variable has no set value, selectors not found, etc.</a:t>
            </a:r>
          </a:p>
          <a:p>
            <a:pPr lvl="1"/>
            <a:r>
              <a:rPr lang="en-US" dirty="0"/>
              <a:t>All application errors are derived from </a:t>
            </a:r>
            <a:r>
              <a:rPr lang="en-US" dirty="0" err="1"/>
              <a:t>system.exception</a:t>
            </a:r>
            <a:endParaRPr lang="en-US" dirty="0"/>
          </a:p>
          <a:p>
            <a:r>
              <a:rPr lang="en-US" dirty="0"/>
              <a:t>Business Rule Exceptions - certain data which the automation project depends on is incomplete or missing</a:t>
            </a:r>
          </a:p>
          <a:p>
            <a:pPr lvl="1"/>
            <a:r>
              <a:rPr lang="en-US" dirty="0"/>
              <a:t>Example – phone numbers missing, invoice amount missing, etc.</a:t>
            </a:r>
          </a:p>
          <a:p>
            <a:pPr lvl="1"/>
            <a:r>
              <a:rPr lang="en-US" dirty="0" err="1"/>
              <a:t>System.exception</a:t>
            </a:r>
            <a:r>
              <a:rPr lang="en-US" dirty="0"/>
              <a:t> can throw this exception, need to be defined  </a:t>
            </a:r>
          </a:p>
          <a:p>
            <a:pPr lvl="1"/>
            <a:r>
              <a:rPr lang="en-US" dirty="0"/>
              <a:t>These exceptions are created using </a:t>
            </a:r>
            <a:r>
              <a:rPr lang="en-US" b="1" dirty="0"/>
              <a:t>Throw</a:t>
            </a:r>
            <a:r>
              <a:rPr lang="en-US" dirty="0"/>
              <a:t> activity </a:t>
            </a:r>
          </a:p>
        </p:txBody>
      </p:sp>
    </p:spTree>
    <p:extLst>
      <p:ext uri="{BB962C8B-B14F-4D97-AF65-F5344CB8AC3E}">
        <p14:creationId xmlns:p14="http://schemas.microsoft.com/office/powerpoint/2010/main" val="10163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AF44-177F-4C1D-B3C4-F1501C5F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C01C-C421-49F9-BD95-1FCCD08F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catch exception from a sequence or from an activity </a:t>
            </a:r>
          </a:p>
          <a:p>
            <a:r>
              <a:rPr lang="en-US" dirty="0"/>
              <a:t>Has 3 blocks </a:t>
            </a:r>
          </a:p>
          <a:p>
            <a:pPr lvl="1"/>
            <a:r>
              <a:rPr lang="en-US" dirty="0"/>
              <a:t>Try – contains sequence/activities that need to be executed as part of automation logic that can throw exception </a:t>
            </a:r>
          </a:p>
          <a:p>
            <a:pPr lvl="1"/>
            <a:r>
              <a:rPr lang="en-US" dirty="0"/>
              <a:t>Catches – catches the exception generated in Try block and can have sequence to notify user</a:t>
            </a:r>
          </a:p>
          <a:p>
            <a:pPr lvl="2"/>
            <a:r>
              <a:rPr lang="en-US" dirty="0"/>
              <a:t>Exception – The type of exception to look for –  we can add multiple exception types</a:t>
            </a:r>
          </a:p>
          <a:p>
            <a:pPr lvl="1"/>
            <a:r>
              <a:rPr lang="en-US" dirty="0"/>
              <a:t>Final – this block is executed irrespective of exception occurrence, this block is optional  </a:t>
            </a:r>
          </a:p>
          <a:p>
            <a:pPr lvl="1"/>
            <a:r>
              <a:rPr lang="en-US" dirty="0"/>
              <a:t>At least 2 out of 3 blocks must be used for Try Catch to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F4D8-9170-4E7A-8063-B948DEB3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and Rethrow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688F-72F8-427B-9267-95694135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</a:t>
            </a:r>
          </a:p>
          <a:p>
            <a:pPr lvl="1"/>
            <a:r>
              <a:rPr lang="en-US" dirty="0"/>
              <a:t>This activity generates custom exception </a:t>
            </a:r>
          </a:p>
          <a:p>
            <a:pPr lvl="1"/>
            <a:r>
              <a:rPr lang="en-US" dirty="0"/>
              <a:t>Enables to handle business exceptions </a:t>
            </a:r>
          </a:p>
          <a:p>
            <a:r>
              <a:rPr lang="en-US" dirty="0"/>
              <a:t>Rethrow </a:t>
            </a:r>
          </a:p>
          <a:p>
            <a:pPr lvl="1"/>
            <a:r>
              <a:rPr lang="en-US" dirty="0"/>
              <a:t>This regenerates already generated exception</a:t>
            </a:r>
          </a:p>
          <a:p>
            <a:pPr lvl="1"/>
            <a:r>
              <a:rPr lang="en-US" dirty="0"/>
              <a:t>This enables exception handling  </a:t>
            </a:r>
          </a:p>
        </p:txBody>
      </p:sp>
    </p:spTree>
    <p:extLst>
      <p:ext uri="{BB962C8B-B14F-4D97-AF65-F5344CB8AC3E}">
        <p14:creationId xmlns:p14="http://schemas.microsoft.com/office/powerpoint/2010/main" val="35792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66C-3856-48C1-B8C4-06065BB4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09D4-3F27-4367-8237-6FC1B3C7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know to fail is wrapped with Retry scope </a:t>
            </a:r>
          </a:p>
          <a:p>
            <a:r>
              <a:rPr lang="en-US" dirty="0"/>
              <a:t>Retries the contained activities as long as the condition is not met or an error is thrown</a:t>
            </a:r>
          </a:p>
          <a:p>
            <a:r>
              <a:rPr lang="en-US" dirty="0"/>
              <a:t>Takes two inputs </a:t>
            </a:r>
          </a:p>
          <a:p>
            <a:pPr lvl="1"/>
            <a:r>
              <a:rPr lang="en-US" dirty="0"/>
              <a:t>Number of retries </a:t>
            </a:r>
          </a:p>
          <a:p>
            <a:pPr lvl="1"/>
            <a:r>
              <a:rPr lang="en-US" dirty="0"/>
              <a:t>Interval between retries as </a:t>
            </a:r>
            <a:r>
              <a:rPr lang="en-US" dirty="0" err="1"/>
              <a:t>hh:mm:ss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1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AA15-EA0D-4FCA-B27B-AAA6AB5A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CC32-576A-489A-995D-7EECCE96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039" y="185636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day 2 use case surround the data extraction sequence with Try catch (select the sequence and tap </a:t>
            </a:r>
            <a:r>
              <a:rPr lang="en-US" dirty="0" err="1"/>
              <a:t>Ctrl+T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Close the browser and make note of the error generated </a:t>
            </a:r>
          </a:p>
          <a:p>
            <a:pPr lvl="1"/>
            <a:r>
              <a:rPr lang="en-US" dirty="0"/>
              <a:t>Now in catches block add this exception and message box with </a:t>
            </a:r>
            <a:r>
              <a:rPr lang="en-US" dirty="0" err="1"/>
              <a:t>exception.message</a:t>
            </a:r>
            <a:r>
              <a:rPr lang="en-US" dirty="0"/>
              <a:t> as the parameter. Run the workflow</a:t>
            </a:r>
          </a:p>
          <a:p>
            <a:pPr lvl="1"/>
            <a:r>
              <a:rPr lang="en-US" dirty="0"/>
              <a:t>Recovering from exception – in this step, copy the data extraction sequence and pate below the message box</a:t>
            </a:r>
          </a:p>
          <a:p>
            <a:pPr marL="0" indent="0">
              <a:buNone/>
            </a:pPr>
            <a:r>
              <a:rPr lang="en-US" dirty="0"/>
              <a:t>Follow the steps given in this link </a:t>
            </a:r>
            <a:r>
              <a:rPr lang="en-US" dirty="0">
                <a:hlinkClick r:id="rId2"/>
              </a:rPr>
              <a:t>https://docs.uipath.com/activities/docs/retry-scope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implement Retry scope, change </a:t>
            </a:r>
            <a:r>
              <a:rPr lang="en-US" b="1" i="1" dirty="0" err="1"/>
              <a:t>now.millseconds</a:t>
            </a:r>
            <a:r>
              <a:rPr lang="en-US" b="1" i="1" dirty="0"/>
              <a:t> mod 5 </a:t>
            </a:r>
            <a:r>
              <a:rPr lang="en-US" dirty="0"/>
              <a:t>to change the outcome</a:t>
            </a:r>
          </a:p>
        </p:txBody>
      </p:sp>
    </p:spTree>
    <p:extLst>
      <p:ext uri="{BB962C8B-B14F-4D97-AF65-F5344CB8AC3E}">
        <p14:creationId xmlns:p14="http://schemas.microsoft.com/office/powerpoint/2010/main" val="2837248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378</TotalTime>
  <Words>369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Exception-Error Handling</vt:lpstr>
      <vt:lpstr>Exceptions Types </vt:lpstr>
      <vt:lpstr>Try Catch</vt:lpstr>
      <vt:lpstr>Throw and Rethrow </vt:lpstr>
      <vt:lpstr>Retry Scope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2021-12-16T14:35:41Z</dcterms:created>
  <dcterms:modified xsi:type="dcterms:W3CDTF">2021-12-17T06:17:26Z</dcterms:modified>
</cp:coreProperties>
</file>