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034F-8D55-4D4A-A677-982091DAFC21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B96-E883-4557-B1A6-E68BA807DD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034F-8D55-4D4A-A677-982091DAFC21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B96-E883-4557-B1A6-E68BA807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034F-8D55-4D4A-A677-982091DAFC21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B96-E883-4557-B1A6-E68BA807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8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034F-8D55-4D4A-A677-982091DAFC21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B96-E883-4557-B1A6-E68BA807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034F-8D55-4D4A-A677-982091DAFC21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B96-E883-4557-B1A6-E68BA807DD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6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034F-8D55-4D4A-A677-982091DAFC21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B96-E883-4557-B1A6-E68BA807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034F-8D55-4D4A-A677-982091DAFC21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B96-E883-4557-B1A6-E68BA807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9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034F-8D55-4D4A-A677-982091DAFC21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B96-E883-4557-B1A6-E68BA807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034F-8D55-4D4A-A677-982091DAFC21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B96-E883-4557-B1A6-E68BA807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37034F-8D55-4D4A-A677-982091DAFC21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A8B96-E883-4557-B1A6-E68BA807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034F-8D55-4D4A-A677-982091DAFC21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B96-E883-4557-B1A6-E68BA807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37034F-8D55-4D4A-A677-982091DAFC21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9A8B96-E883-4557-B1A6-E68BA807DD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6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10D5-62A5-42EF-B107-7E0993563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921" y="574157"/>
            <a:ext cx="9144000" cy="798661"/>
          </a:xfrm>
        </p:spPr>
        <p:txBody>
          <a:bodyPr>
            <a:normAutofit/>
          </a:bodyPr>
          <a:lstStyle/>
          <a:p>
            <a:r>
              <a:rPr lang="en-US" sz="4800" dirty="0"/>
              <a:t>Use Case – HTTP Request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E0117-C2CB-4769-B535-76DB5616A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982" y="206031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Calling Weather API – </a:t>
            </a:r>
            <a:r>
              <a:rPr lang="en-US" dirty="0" err="1"/>
              <a:t>OpenWeatherMap</a:t>
            </a:r>
            <a:r>
              <a:rPr lang="en-US" dirty="0"/>
              <a:t> API</a:t>
            </a:r>
          </a:p>
          <a:p>
            <a:r>
              <a:rPr lang="en-US" sz="2000" dirty="0"/>
              <a:t>Topics</a:t>
            </a:r>
            <a:r>
              <a:rPr lang="en-US" sz="1600" dirty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Deserialize JSON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77700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6AFC-0FC2-4E2B-95E0-DB96E83A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2346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74CCF-8FF6-4D65-863E-3506E9A6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7752"/>
            <a:ext cx="10058400" cy="3842685"/>
          </a:xfrm>
        </p:spPr>
        <p:txBody>
          <a:bodyPr/>
          <a:lstStyle/>
          <a:p>
            <a:r>
              <a:rPr lang="en-US" dirty="0"/>
              <a:t>User needs weather conditions of a city, below details are needed 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Max_temp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Min_temp</a:t>
            </a:r>
            <a:endParaRPr lang="en-US" dirty="0"/>
          </a:p>
          <a:p>
            <a:pPr lvl="1"/>
            <a:r>
              <a:rPr lang="en-US" dirty="0"/>
              <a:t>humidity</a:t>
            </a:r>
          </a:p>
          <a:p>
            <a:r>
              <a:rPr lang="en-US" dirty="0"/>
              <a:t>Solution:</a:t>
            </a:r>
          </a:p>
          <a:p>
            <a:r>
              <a:rPr lang="en-US" dirty="0"/>
              <a:t>Take city input from the user, save API key in Orchestrator Asset and call it when required </a:t>
            </a:r>
          </a:p>
          <a:p>
            <a:r>
              <a:rPr lang="en-US" dirty="0"/>
              <a:t>Get weather details using Openweathermap.org Current weather data API by calling using city name and metric system values. </a:t>
            </a:r>
          </a:p>
          <a:p>
            <a:r>
              <a:rPr lang="en-US" dirty="0"/>
              <a:t>Use necessary exception handing at logical points that might fail</a:t>
            </a:r>
          </a:p>
        </p:txBody>
      </p:sp>
    </p:spTree>
    <p:extLst>
      <p:ext uri="{BB962C8B-B14F-4D97-AF65-F5344CB8AC3E}">
        <p14:creationId xmlns:p14="http://schemas.microsoft.com/office/powerpoint/2010/main" val="235497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C972-F490-4031-980F-10462085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2572CF-54CE-49C2-BC8B-1DCA2BE4F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98" y="893136"/>
            <a:ext cx="10877107" cy="54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3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B4F3-6193-4555-9E37-3F51950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00AB-BE03-4AE3-A588-809D2C99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UiPath</a:t>
            </a:r>
            <a:r>
              <a:rPr lang="en-US" dirty="0"/>
              <a:t> Package </a:t>
            </a:r>
          </a:p>
          <a:p>
            <a:pPr lvl="1"/>
            <a:r>
              <a:rPr lang="en-US" dirty="0" err="1"/>
              <a:t>UiPath.WebAPI.Activites</a:t>
            </a:r>
            <a:r>
              <a:rPr lang="en-US" dirty="0"/>
              <a:t> </a:t>
            </a:r>
          </a:p>
          <a:p>
            <a:r>
              <a:rPr lang="en-US" dirty="0" err="1"/>
              <a:t>OpenWeatherMap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https://openweathermap.org/</a:t>
            </a:r>
            <a:endParaRPr lang="en-US" dirty="0"/>
          </a:p>
          <a:p>
            <a:pPr lvl="1"/>
            <a:r>
              <a:rPr lang="en-US" dirty="0"/>
              <a:t>Create a user log in to get free API key.</a:t>
            </a:r>
          </a:p>
          <a:p>
            <a:pPr lvl="1"/>
            <a:r>
              <a:rPr lang="en-US" dirty="0"/>
              <a:t>Use this key to make API calls using HTTP request to get weather </a:t>
            </a:r>
          </a:p>
          <a:p>
            <a:pPr lvl="1"/>
            <a:endParaRPr lang="en-US" dirty="0"/>
          </a:p>
          <a:p>
            <a:pPr lvl="1"/>
            <a:r>
              <a:rPr lang="en-US" sz="2400" dirty="0"/>
              <a:t>Hint</a:t>
            </a:r>
          </a:p>
          <a:p>
            <a:pPr lvl="2"/>
            <a:r>
              <a:rPr lang="en-US" sz="2000" dirty="0" err="1"/>
              <a:t>Environment.NewLine</a:t>
            </a:r>
            <a:r>
              <a:rPr lang="en-US" sz="2000" dirty="0"/>
              <a:t> will add new line in logs</a:t>
            </a:r>
          </a:p>
        </p:txBody>
      </p:sp>
    </p:spTree>
    <p:extLst>
      <p:ext uri="{BB962C8B-B14F-4D97-AF65-F5344CB8AC3E}">
        <p14:creationId xmlns:p14="http://schemas.microsoft.com/office/powerpoint/2010/main" val="28947543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140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Use Case – HTTP Request</vt:lpstr>
      <vt:lpstr>Problem Statement </vt:lpstr>
      <vt:lpstr>Workflow Design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– HTTP Request</dc:title>
  <dc:creator>Admin</dc:creator>
  <cp:lastModifiedBy>Admin</cp:lastModifiedBy>
  <cp:revision>10</cp:revision>
  <dcterms:created xsi:type="dcterms:W3CDTF">2021-12-27T04:49:01Z</dcterms:created>
  <dcterms:modified xsi:type="dcterms:W3CDTF">2021-12-27T06:02:02Z</dcterms:modified>
</cp:coreProperties>
</file>