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A0F6-1A5C-A36E-9784-6FCD5C13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9204-4172-2816-3E4E-279964A91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CB2B-9664-C4DD-974F-2DC60C7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A9A1-7B0C-75D8-EFF5-8D6B0EFE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A260-D1F6-A899-B871-6E22BC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6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323F-FCF6-9286-F0D4-24BB4B4C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B05D-5F5A-93AE-B5F5-9138E033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101F-A19F-F73A-BA0B-C655B1E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04FF-D8E4-EA25-8873-ACF508A7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D681-29E6-66F8-478A-A2C911C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4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BFE57-97AB-5DD5-777C-0300F6F58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AED3B-80A1-0525-2DA6-FE55A07C9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6CB0-FBC5-EAD7-8D15-9A29E68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5562-2895-9F48-EAC4-E53740E4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0BC4-C260-8F8A-DDB4-2A035669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0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BEBE-FE8E-9683-4449-9367343E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70C6-69DB-1CB7-DEB1-AA78FBF0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EB64-56D6-F67E-75FA-1840D044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83A6-C79C-421A-AFAA-672BD9B9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0546-DE1A-2588-AEA8-8DF8134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0902-5D54-4794-1ACE-444689E1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9B83-169D-6C0D-8B97-B9E7D99D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038A-C811-9D03-E601-3C159D80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533F-C53A-2398-D357-E5CB3AEE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54A6-2542-A017-5CD1-1FD55B43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0724-D261-6343-3687-F7A466FF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611B-22B7-98A1-37A7-A17DFADC5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68F2F-2213-F9DB-97FF-E354F17C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D9909-5638-D495-7C27-683C161E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52C1B-B727-F8C8-7A4E-5E0F832D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8040-052D-71FA-F676-E3719CC0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A01A-1019-F31D-1559-260C9353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A4BE-5FF3-90DF-E439-EA381776F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1CF4-891A-E47D-C7B3-1D1041DA0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C4C46-63CD-14C2-3035-C6BB290EE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D1F45-6343-6BA8-7B01-29B03763D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59462-4170-A374-7A0F-CC3A87EB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3E59C-063C-8CD0-FCA7-F3C96A24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6FE17-4BC1-6694-993B-30629368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8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7F33-0955-6009-C8AE-E77B0194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3D6E8-BBEE-89F5-4445-890D1CE5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EA792-4BF9-0418-0267-E1B591D7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2AB1-5886-9A0B-43D9-10FF8F5F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5EC27-69C6-538F-9F79-D3B6CFC6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8C43B-6E24-74D3-084A-5EB2106A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25E6-F899-0347-75DF-6EF5E53A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2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9CB7-CB2D-981B-0E26-F5FDF932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2B3F-76C2-37C6-690C-AACDBB5A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6B7C2-89EC-194A-EA79-AF5DA84E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0B24-51FA-6518-38D4-F81DB480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77615-91D4-A4B3-009E-847F068F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0F3CB-9664-5E18-30E8-3247E0F0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7E93-27EF-4BA7-BD33-58C93216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76C27-E116-DF74-E132-52BC9DF6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C7D8-9500-B6D5-875E-EB8C9A9F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7DA62-5EF0-F8ED-A2DF-4BBC79A5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74F69-978D-71C6-28F3-FB4EB1A4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CBAB4-3D92-ACCA-9700-C965EA6D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0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A0780-0057-528F-FEC0-0A703586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4C355-97B0-97AA-1E5D-8B8C2B559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CD11-5DAA-CECB-8768-790316B31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7CD07-7686-4B9D-805E-6A2C42AD643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9EA3-7BC5-A123-9D07-735DB175A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6AE7-E531-2AE2-7196-69AE1157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FD21-68C1-4904-A492-DC571856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3A11-5596-0FAF-1EFA-E6A565E81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E6BCB-642F-AE62-469F-372C6895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EDEC-3C2C-D5E9-83AC-9245A27B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methods of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4A9C-AAD9-F22F-DD7E-49A8D753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Convert.Tostring</a:t>
            </a:r>
            <a:r>
              <a:rPr lang="en-IN" dirty="0"/>
              <a:t> Method</a:t>
            </a:r>
          </a:p>
          <a:p>
            <a:r>
              <a:rPr lang="en-IN" dirty="0"/>
              <a:t>Convert.ToInt32 Method </a:t>
            </a:r>
          </a:p>
          <a:p>
            <a:r>
              <a:rPr lang="en-IN" dirty="0"/>
              <a:t>Cint(String) Method </a:t>
            </a:r>
          </a:p>
          <a:p>
            <a:r>
              <a:rPr lang="en-IN" dirty="0"/>
              <a:t>ToInt32(Double)</a:t>
            </a:r>
          </a:p>
          <a:p>
            <a:r>
              <a:rPr lang="en-IN" dirty="0" err="1"/>
              <a:t>Double.ToString</a:t>
            </a:r>
            <a:r>
              <a:rPr lang="en-IN" dirty="0"/>
              <a:t> Method </a:t>
            </a:r>
          </a:p>
          <a:p>
            <a:r>
              <a:rPr lang="en-IN" dirty="0" err="1"/>
              <a:t>Double.Parse</a:t>
            </a:r>
            <a:r>
              <a:rPr lang="en-IN" dirty="0"/>
              <a:t> Method </a:t>
            </a:r>
          </a:p>
          <a:p>
            <a:r>
              <a:rPr lang="en-IN" dirty="0" err="1"/>
              <a:t>Boolean.ToString</a:t>
            </a:r>
            <a:r>
              <a:rPr lang="en-IN" dirty="0"/>
              <a:t> Method </a:t>
            </a:r>
          </a:p>
          <a:p>
            <a:r>
              <a:rPr lang="en-IN" dirty="0" err="1"/>
              <a:t>Convert.ToBoolean</a:t>
            </a:r>
            <a:r>
              <a:rPr lang="en-IN" dirty="0"/>
              <a:t> Method </a:t>
            </a:r>
          </a:p>
          <a:p>
            <a:r>
              <a:rPr lang="en-IN" dirty="0"/>
              <a:t>Convert </a:t>
            </a:r>
            <a:r>
              <a:rPr lang="en-IN" dirty="0" err="1"/>
              <a:t>DateTime</a:t>
            </a:r>
            <a:r>
              <a:rPr lang="en-IN" dirty="0"/>
              <a:t> </a:t>
            </a:r>
            <a:r>
              <a:rPr lang="en-IN"/>
              <a:t>to String </a:t>
            </a:r>
          </a:p>
        </p:txBody>
      </p:sp>
    </p:spTree>
    <p:extLst>
      <p:ext uri="{BB962C8B-B14F-4D97-AF65-F5344CB8AC3E}">
        <p14:creationId xmlns:p14="http://schemas.microsoft.com/office/powerpoint/2010/main" val="86207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Conversion</vt:lpstr>
      <vt:lpstr>Conversion methods of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Vaddiraju</dc:creator>
  <cp:lastModifiedBy>Aditya Vaddiraju</cp:lastModifiedBy>
  <cp:revision>2</cp:revision>
  <dcterms:created xsi:type="dcterms:W3CDTF">2023-05-12T05:17:01Z</dcterms:created>
  <dcterms:modified xsi:type="dcterms:W3CDTF">2023-05-12T06:12:54Z</dcterms:modified>
</cp:coreProperties>
</file>