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9CBE1-2D93-4CBD-98BC-2F38815C31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66CCD8-CECA-4FE5-8802-C714171F7E02}">
      <dgm:prSet phldrT="[Text]"/>
      <dgm:spPr/>
      <dgm:t>
        <a:bodyPr/>
        <a:lstStyle/>
        <a:p>
          <a:r>
            <a:rPr lang="en-US" dirty="0"/>
            <a:t>Make changes to code/file</a:t>
          </a:r>
        </a:p>
      </dgm:t>
    </dgm:pt>
    <dgm:pt modelId="{17A9266D-969B-4660-A1B5-62DE0EE0F8FB}" type="parTrans" cxnId="{A7B39499-D584-4635-A06F-71CE3A378F7B}">
      <dgm:prSet/>
      <dgm:spPr/>
      <dgm:t>
        <a:bodyPr/>
        <a:lstStyle/>
        <a:p>
          <a:endParaRPr lang="en-US"/>
        </a:p>
      </dgm:t>
    </dgm:pt>
    <dgm:pt modelId="{A659F1C8-E645-4002-BB87-7546B156C1C5}" type="sibTrans" cxnId="{A7B39499-D584-4635-A06F-71CE3A378F7B}">
      <dgm:prSet/>
      <dgm:spPr/>
      <dgm:t>
        <a:bodyPr/>
        <a:lstStyle/>
        <a:p>
          <a:endParaRPr lang="en-US"/>
        </a:p>
      </dgm:t>
    </dgm:pt>
    <dgm:pt modelId="{87A8F450-41B9-4EB2-97FD-16A9C8A58A64}">
      <dgm:prSet phldrT="[Text]"/>
      <dgm:spPr/>
      <dgm:t>
        <a:bodyPr/>
        <a:lstStyle/>
        <a:p>
          <a:r>
            <a:rPr lang="en-US" dirty="0"/>
            <a:t>add the change to staging</a:t>
          </a:r>
        </a:p>
      </dgm:t>
    </dgm:pt>
    <dgm:pt modelId="{2BF04144-95C4-478A-A94C-6328E066D5BB}" type="parTrans" cxnId="{37CC24B9-747C-4958-A8FB-7B896F12E4AA}">
      <dgm:prSet/>
      <dgm:spPr/>
      <dgm:t>
        <a:bodyPr/>
        <a:lstStyle/>
        <a:p>
          <a:endParaRPr lang="en-US"/>
        </a:p>
      </dgm:t>
    </dgm:pt>
    <dgm:pt modelId="{92543F1B-FAFC-4083-82C5-C1FA964371FD}" type="sibTrans" cxnId="{37CC24B9-747C-4958-A8FB-7B896F12E4AA}">
      <dgm:prSet/>
      <dgm:spPr/>
      <dgm:t>
        <a:bodyPr/>
        <a:lstStyle/>
        <a:p>
          <a:endParaRPr lang="en-US"/>
        </a:p>
      </dgm:t>
    </dgm:pt>
    <dgm:pt modelId="{B881084F-C186-4853-8118-CD607078477A}">
      <dgm:prSet phldrT="[Text]"/>
      <dgm:spPr/>
      <dgm:t>
        <a:bodyPr/>
        <a:lstStyle/>
        <a:p>
          <a:r>
            <a:rPr lang="en-US" dirty="0"/>
            <a:t>commit the changes</a:t>
          </a:r>
        </a:p>
      </dgm:t>
    </dgm:pt>
    <dgm:pt modelId="{93B98BF9-773F-4202-9665-F0CA293EFC1B}" type="parTrans" cxnId="{56CB3D17-F2A2-41AA-8D28-4FA6B8E049AA}">
      <dgm:prSet/>
      <dgm:spPr/>
      <dgm:t>
        <a:bodyPr/>
        <a:lstStyle/>
        <a:p>
          <a:endParaRPr lang="en-US"/>
        </a:p>
      </dgm:t>
    </dgm:pt>
    <dgm:pt modelId="{26D44882-2A5F-4A8C-B3F7-940E7142C17F}" type="sibTrans" cxnId="{56CB3D17-F2A2-41AA-8D28-4FA6B8E049AA}">
      <dgm:prSet/>
      <dgm:spPr/>
      <dgm:t>
        <a:bodyPr/>
        <a:lstStyle/>
        <a:p>
          <a:endParaRPr lang="en-US"/>
        </a:p>
      </dgm:t>
    </dgm:pt>
    <dgm:pt modelId="{81B1A293-C878-44A6-AE66-5AB5DD5D8C66}">
      <dgm:prSet phldrT="[Text]"/>
      <dgm:spPr/>
      <dgm:t>
        <a:bodyPr/>
        <a:lstStyle/>
        <a:p>
          <a:r>
            <a:rPr lang="en-US" dirty="0"/>
            <a:t>Push the changes </a:t>
          </a:r>
        </a:p>
      </dgm:t>
    </dgm:pt>
    <dgm:pt modelId="{B87FE8B5-C253-4661-954F-6A4164B10265}" type="parTrans" cxnId="{38A1A951-44EB-41E0-A12C-967A65731D98}">
      <dgm:prSet/>
      <dgm:spPr/>
      <dgm:t>
        <a:bodyPr/>
        <a:lstStyle/>
        <a:p>
          <a:endParaRPr lang="en-US"/>
        </a:p>
      </dgm:t>
    </dgm:pt>
    <dgm:pt modelId="{551C921E-34AC-43A2-A936-4B3CC7AC1E66}" type="sibTrans" cxnId="{38A1A951-44EB-41E0-A12C-967A65731D98}">
      <dgm:prSet/>
      <dgm:spPr/>
      <dgm:t>
        <a:bodyPr/>
        <a:lstStyle/>
        <a:p>
          <a:endParaRPr lang="en-US"/>
        </a:p>
      </dgm:t>
    </dgm:pt>
    <dgm:pt modelId="{B3C75991-3BA1-4A48-995E-5B08935667CD}">
      <dgm:prSet phldrT="[Text]"/>
      <dgm:spPr/>
      <dgm:t>
        <a:bodyPr/>
        <a:lstStyle/>
        <a:p>
          <a:r>
            <a:rPr lang="en-US" dirty="0"/>
            <a:t>Create branch</a:t>
          </a:r>
        </a:p>
      </dgm:t>
    </dgm:pt>
    <dgm:pt modelId="{1E84E32D-CD01-4227-ABD8-327CE62288F3}" type="parTrans" cxnId="{CCDB693F-6779-4598-A2D8-3AD750AF1CF2}">
      <dgm:prSet/>
      <dgm:spPr/>
      <dgm:t>
        <a:bodyPr/>
        <a:lstStyle/>
        <a:p>
          <a:endParaRPr lang="en-US"/>
        </a:p>
      </dgm:t>
    </dgm:pt>
    <dgm:pt modelId="{C862CE2A-3A11-47C4-A9A7-ADD2039FF838}" type="sibTrans" cxnId="{CCDB693F-6779-4598-A2D8-3AD750AF1CF2}">
      <dgm:prSet/>
      <dgm:spPr/>
      <dgm:t>
        <a:bodyPr/>
        <a:lstStyle/>
        <a:p>
          <a:endParaRPr lang="en-US"/>
        </a:p>
      </dgm:t>
    </dgm:pt>
    <dgm:pt modelId="{3A14E93D-65F4-486E-87F0-BD8C2F629894}">
      <dgm:prSet phldrT="[Text]"/>
      <dgm:spPr/>
      <dgm:t>
        <a:bodyPr/>
        <a:lstStyle/>
        <a:p>
          <a:r>
            <a:rPr lang="en-US" dirty="0"/>
            <a:t>Pull change</a:t>
          </a:r>
        </a:p>
      </dgm:t>
    </dgm:pt>
    <dgm:pt modelId="{FF46F132-F414-4B04-BD97-5A04801E7C98}" type="parTrans" cxnId="{947AB922-65E6-4317-91BB-E12304C05ED2}">
      <dgm:prSet/>
      <dgm:spPr/>
      <dgm:t>
        <a:bodyPr/>
        <a:lstStyle/>
        <a:p>
          <a:endParaRPr lang="en-US"/>
        </a:p>
      </dgm:t>
    </dgm:pt>
    <dgm:pt modelId="{B3C8DC9F-CA9C-4D54-9578-CAC07FE205A3}" type="sibTrans" cxnId="{947AB922-65E6-4317-91BB-E12304C05ED2}">
      <dgm:prSet/>
      <dgm:spPr/>
      <dgm:t>
        <a:bodyPr/>
        <a:lstStyle/>
        <a:p>
          <a:endParaRPr lang="en-US"/>
        </a:p>
      </dgm:t>
    </dgm:pt>
    <dgm:pt modelId="{A6946BEA-B400-4B5A-9A42-475756C509A5}" type="pres">
      <dgm:prSet presAssocID="{12B9CBE1-2D93-4CBD-98BC-2F38815C3167}" presName="cycle" presStyleCnt="0">
        <dgm:presLayoutVars>
          <dgm:dir/>
          <dgm:resizeHandles val="exact"/>
        </dgm:presLayoutVars>
      </dgm:prSet>
      <dgm:spPr/>
    </dgm:pt>
    <dgm:pt modelId="{DDC80497-D4F7-4060-993A-870C0CF34016}" type="pres">
      <dgm:prSet presAssocID="{DB66CCD8-CECA-4FE5-8802-C714171F7E02}" presName="dummy" presStyleCnt="0"/>
      <dgm:spPr/>
    </dgm:pt>
    <dgm:pt modelId="{6D82B4DC-6C12-482F-A611-DCD5447DC01A}" type="pres">
      <dgm:prSet presAssocID="{DB66CCD8-CECA-4FE5-8802-C714171F7E02}" presName="node" presStyleLbl="revTx" presStyleIdx="0" presStyleCnt="6">
        <dgm:presLayoutVars>
          <dgm:bulletEnabled val="1"/>
        </dgm:presLayoutVars>
      </dgm:prSet>
      <dgm:spPr/>
    </dgm:pt>
    <dgm:pt modelId="{A892C36C-AD51-4F07-839A-46788AE5F5A9}" type="pres">
      <dgm:prSet presAssocID="{A659F1C8-E645-4002-BB87-7546B156C1C5}" presName="sibTrans" presStyleLbl="node1" presStyleIdx="0" presStyleCnt="6"/>
      <dgm:spPr/>
    </dgm:pt>
    <dgm:pt modelId="{0CBB400B-B8E4-48BF-A090-1DFCB8B37BA4}" type="pres">
      <dgm:prSet presAssocID="{87A8F450-41B9-4EB2-97FD-16A9C8A58A64}" presName="dummy" presStyleCnt="0"/>
      <dgm:spPr/>
    </dgm:pt>
    <dgm:pt modelId="{0C489BF2-7DD4-4E5A-BF8C-A0A3E805EC84}" type="pres">
      <dgm:prSet presAssocID="{87A8F450-41B9-4EB2-97FD-16A9C8A58A64}" presName="node" presStyleLbl="revTx" presStyleIdx="1" presStyleCnt="6">
        <dgm:presLayoutVars>
          <dgm:bulletEnabled val="1"/>
        </dgm:presLayoutVars>
      </dgm:prSet>
      <dgm:spPr/>
    </dgm:pt>
    <dgm:pt modelId="{35F8A620-07AE-4013-B145-EF41C176555F}" type="pres">
      <dgm:prSet presAssocID="{92543F1B-FAFC-4083-82C5-C1FA964371FD}" presName="sibTrans" presStyleLbl="node1" presStyleIdx="1" presStyleCnt="6"/>
      <dgm:spPr/>
    </dgm:pt>
    <dgm:pt modelId="{57AF38C7-735A-4316-A7D9-62D5B9F8B356}" type="pres">
      <dgm:prSet presAssocID="{B881084F-C186-4853-8118-CD607078477A}" presName="dummy" presStyleCnt="0"/>
      <dgm:spPr/>
    </dgm:pt>
    <dgm:pt modelId="{6DCDB1FA-845D-4B3C-A16A-5C5A04E8161A}" type="pres">
      <dgm:prSet presAssocID="{B881084F-C186-4853-8118-CD607078477A}" presName="node" presStyleLbl="revTx" presStyleIdx="2" presStyleCnt="6">
        <dgm:presLayoutVars>
          <dgm:bulletEnabled val="1"/>
        </dgm:presLayoutVars>
      </dgm:prSet>
      <dgm:spPr/>
    </dgm:pt>
    <dgm:pt modelId="{6EB65D6D-1614-4698-9683-8D0E93CCF011}" type="pres">
      <dgm:prSet presAssocID="{26D44882-2A5F-4A8C-B3F7-940E7142C17F}" presName="sibTrans" presStyleLbl="node1" presStyleIdx="2" presStyleCnt="6"/>
      <dgm:spPr/>
    </dgm:pt>
    <dgm:pt modelId="{FA00C873-DDA6-4A97-9876-C9ED96A7FCDC}" type="pres">
      <dgm:prSet presAssocID="{81B1A293-C878-44A6-AE66-5AB5DD5D8C66}" presName="dummy" presStyleCnt="0"/>
      <dgm:spPr/>
    </dgm:pt>
    <dgm:pt modelId="{816F5A1A-C5FA-4C9D-A1DD-42EBFBCB0273}" type="pres">
      <dgm:prSet presAssocID="{81B1A293-C878-44A6-AE66-5AB5DD5D8C66}" presName="node" presStyleLbl="revTx" presStyleIdx="3" presStyleCnt="6">
        <dgm:presLayoutVars>
          <dgm:bulletEnabled val="1"/>
        </dgm:presLayoutVars>
      </dgm:prSet>
      <dgm:spPr/>
    </dgm:pt>
    <dgm:pt modelId="{65A656A7-46FA-448D-9599-C31035517789}" type="pres">
      <dgm:prSet presAssocID="{551C921E-34AC-43A2-A936-4B3CC7AC1E66}" presName="sibTrans" presStyleLbl="node1" presStyleIdx="3" presStyleCnt="6"/>
      <dgm:spPr/>
    </dgm:pt>
    <dgm:pt modelId="{428EE3AB-96EF-4094-8708-0EF4290AD2D9}" type="pres">
      <dgm:prSet presAssocID="{3A14E93D-65F4-486E-87F0-BD8C2F629894}" presName="dummy" presStyleCnt="0"/>
      <dgm:spPr/>
    </dgm:pt>
    <dgm:pt modelId="{B65380CF-F4C6-4626-B524-7768FAB303DE}" type="pres">
      <dgm:prSet presAssocID="{3A14E93D-65F4-486E-87F0-BD8C2F629894}" presName="node" presStyleLbl="revTx" presStyleIdx="4" presStyleCnt="6">
        <dgm:presLayoutVars>
          <dgm:bulletEnabled val="1"/>
        </dgm:presLayoutVars>
      </dgm:prSet>
      <dgm:spPr/>
    </dgm:pt>
    <dgm:pt modelId="{BDB7C577-0931-472A-A317-8F47F69632E4}" type="pres">
      <dgm:prSet presAssocID="{B3C8DC9F-CA9C-4D54-9578-CAC07FE205A3}" presName="sibTrans" presStyleLbl="node1" presStyleIdx="4" presStyleCnt="6"/>
      <dgm:spPr/>
    </dgm:pt>
    <dgm:pt modelId="{C0B42A20-850F-431B-9379-D5B165B03C86}" type="pres">
      <dgm:prSet presAssocID="{B3C75991-3BA1-4A48-995E-5B08935667CD}" presName="dummy" presStyleCnt="0"/>
      <dgm:spPr/>
    </dgm:pt>
    <dgm:pt modelId="{049D3483-A3C0-4DD6-9384-E4C9DB9FDF39}" type="pres">
      <dgm:prSet presAssocID="{B3C75991-3BA1-4A48-995E-5B08935667CD}" presName="node" presStyleLbl="revTx" presStyleIdx="5" presStyleCnt="6">
        <dgm:presLayoutVars>
          <dgm:bulletEnabled val="1"/>
        </dgm:presLayoutVars>
      </dgm:prSet>
      <dgm:spPr/>
    </dgm:pt>
    <dgm:pt modelId="{4E81ABF4-E327-496C-A1C5-9820B4911130}" type="pres">
      <dgm:prSet presAssocID="{C862CE2A-3A11-47C4-A9A7-ADD2039FF838}" presName="sibTrans" presStyleLbl="node1" presStyleIdx="5" presStyleCnt="6"/>
      <dgm:spPr/>
    </dgm:pt>
  </dgm:ptLst>
  <dgm:cxnLst>
    <dgm:cxn modelId="{56CB3D17-F2A2-41AA-8D28-4FA6B8E049AA}" srcId="{12B9CBE1-2D93-4CBD-98BC-2F38815C3167}" destId="{B881084F-C186-4853-8118-CD607078477A}" srcOrd="2" destOrd="0" parTransId="{93B98BF9-773F-4202-9665-F0CA293EFC1B}" sibTransId="{26D44882-2A5F-4A8C-B3F7-940E7142C17F}"/>
    <dgm:cxn modelId="{5D42FB1B-127E-4034-B33E-D7FFF0D7799C}" type="presOf" srcId="{B3C75991-3BA1-4A48-995E-5B08935667CD}" destId="{049D3483-A3C0-4DD6-9384-E4C9DB9FDF39}" srcOrd="0" destOrd="0" presId="urn:microsoft.com/office/officeart/2005/8/layout/cycle1"/>
    <dgm:cxn modelId="{947AB922-65E6-4317-91BB-E12304C05ED2}" srcId="{12B9CBE1-2D93-4CBD-98BC-2F38815C3167}" destId="{3A14E93D-65F4-486E-87F0-BD8C2F629894}" srcOrd="4" destOrd="0" parTransId="{FF46F132-F414-4B04-BD97-5A04801E7C98}" sibTransId="{B3C8DC9F-CA9C-4D54-9578-CAC07FE205A3}"/>
    <dgm:cxn modelId="{783DCE2F-5BA1-4FE5-B669-22D00693EA4B}" type="presOf" srcId="{A659F1C8-E645-4002-BB87-7546B156C1C5}" destId="{A892C36C-AD51-4F07-839A-46788AE5F5A9}" srcOrd="0" destOrd="0" presId="urn:microsoft.com/office/officeart/2005/8/layout/cycle1"/>
    <dgm:cxn modelId="{E40D8E3D-8DD4-4C93-A69F-5B8F53FE4738}" type="presOf" srcId="{C862CE2A-3A11-47C4-A9A7-ADD2039FF838}" destId="{4E81ABF4-E327-496C-A1C5-9820B4911130}" srcOrd="0" destOrd="0" presId="urn:microsoft.com/office/officeart/2005/8/layout/cycle1"/>
    <dgm:cxn modelId="{CCDB693F-6779-4598-A2D8-3AD750AF1CF2}" srcId="{12B9CBE1-2D93-4CBD-98BC-2F38815C3167}" destId="{B3C75991-3BA1-4A48-995E-5B08935667CD}" srcOrd="5" destOrd="0" parTransId="{1E84E32D-CD01-4227-ABD8-327CE62288F3}" sibTransId="{C862CE2A-3A11-47C4-A9A7-ADD2039FF838}"/>
    <dgm:cxn modelId="{38A1A951-44EB-41E0-A12C-967A65731D98}" srcId="{12B9CBE1-2D93-4CBD-98BC-2F38815C3167}" destId="{81B1A293-C878-44A6-AE66-5AB5DD5D8C66}" srcOrd="3" destOrd="0" parTransId="{B87FE8B5-C253-4661-954F-6A4164B10265}" sibTransId="{551C921E-34AC-43A2-A936-4B3CC7AC1E66}"/>
    <dgm:cxn modelId="{17A1D37D-71A1-4537-B215-F577F6DC7799}" type="presOf" srcId="{87A8F450-41B9-4EB2-97FD-16A9C8A58A64}" destId="{0C489BF2-7DD4-4E5A-BF8C-A0A3E805EC84}" srcOrd="0" destOrd="0" presId="urn:microsoft.com/office/officeart/2005/8/layout/cycle1"/>
    <dgm:cxn modelId="{D64C7181-C3B2-453A-8AF8-E22E56ED2F04}" type="presOf" srcId="{DB66CCD8-CECA-4FE5-8802-C714171F7E02}" destId="{6D82B4DC-6C12-482F-A611-DCD5447DC01A}" srcOrd="0" destOrd="0" presId="urn:microsoft.com/office/officeart/2005/8/layout/cycle1"/>
    <dgm:cxn modelId="{45C51390-DC4A-4B61-860F-83E8C7C8CF09}" type="presOf" srcId="{12B9CBE1-2D93-4CBD-98BC-2F38815C3167}" destId="{A6946BEA-B400-4B5A-9A42-475756C509A5}" srcOrd="0" destOrd="0" presId="urn:microsoft.com/office/officeart/2005/8/layout/cycle1"/>
    <dgm:cxn modelId="{DF220191-6BF8-48AD-B977-85A5DD7B5643}" type="presOf" srcId="{3A14E93D-65F4-486E-87F0-BD8C2F629894}" destId="{B65380CF-F4C6-4626-B524-7768FAB303DE}" srcOrd="0" destOrd="0" presId="urn:microsoft.com/office/officeart/2005/8/layout/cycle1"/>
    <dgm:cxn modelId="{A7B39499-D584-4635-A06F-71CE3A378F7B}" srcId="{12B9CBE1-2D93-4CBD-98BC-2F38815C3167}" destId="{DB66CCD8-CECA-4FE5-8802-C714171F7E02}" srcOrd="0" destOrd="0" parTransId="{17A9266D-969B-4660-A1B5-62DE0EE0F8FB}" sibTransId="{A659F1C8-E645-4002-BB87-7546B156C1C5}"/>
    <dgm:cxn modelId="{1148419C-8610-4A4F-AA5C-AF697110420F}" type="presOf" srcId="{81B1A293-C878-44A6-AE66-5AB5DD5D8C66}" destId="{816F5A1A-C5FA-4C9D-A1DD-42EBFBCB0273}" srcOrd="0" destOrd="0" presId="urn:microsoft.com/office/officeart/2005/8/layout/cycle1"/>
    <dgm:cxn modelId="{7F54489E-6AD3-4273-A723-C578D990E53C}" type="presOf" srcId="{551C921E-34AC-43A2-A936-4B3CC7AC1E66}" destId="{65A656A7-46FA-448D-9599-C31035517789}" srcOrd="0" destOrd="0" presId="urn:microsoft.com/office/officeart/2005/8/layout/cycle1"/>
    <dgm:cxn modelId="{37CC24B9-747C-4958-A8FB-7B896F12E4AA}" srcId="{12B9CBE1-2D93-4CBD-98BC-2F38815C3167}" destId="{87A8F450-41B9-4EB2-97FD-16A9C8A58A64}" srcOrd="1" destOrd="0" parTransId="{2BF04144-95C4-478A-A94C-6328E066D5BB}" sibTransId="{92543F1B-FAFC-4083-82C5-C1FA964371FD}"/>
    <dgm:cxn modelId="{BF136FBC-C4FC-470F-8CF4-707C8F95BB3A}" type="presOf" srcId="{B3C8DC9F-CA9C-4D54-9578-CAC07FE205A3}" destId="{BDB7C577-0931-472A-A317-8F47F69632E4}" srcOrd="0" destOrd="0" presId="urn:microsoft.com/office/officeart/2005/8/layout/cycle1"/>
    <dgm:cxn modelId="{61736DC7-B6B8-42DF-97A4-FFC58ACD907A}" type="presOf" srcId="{92543F1B-FAFC-4083-82C5-C1FA964371FD}" destId="{35F8A620-07AE-4013-B145-EF41C176555F}" srcOrd="0" destOrd="0" presId="urn:microsoft.com/office/officeart/2005/8/layout/cycle1"/>
    <dgm:cxn modelId="{8AF262CE-BEA0-49B0-933A-DEA002B92B20}" type="presOf" srcId="{26D44882-2A5F-4A8C-B3F7-940E7142C17F}" destId="{6EB65D6D-1614-4698-9683-8D0E93CCF011}" srcOrd="0" destOrd="0" presId="urn:microsoft.com/office/officeart/2005/8/layout/cycle1"/>
    <dgm:cxn modelId="{F2F663EE-1343-4509-AEAB-4165DBB9D718}" type="presOf" srcId="{B881084F-C186-4853-8118-CD607078477A}" destId="{6DCDB1FA-845D-4B3C-A16A-5C5A04E8161A}" srcOrd="0" destOrd="0" presId="urn:microsoft.com/office/officeart/2005/8/layout/cycle1"/>
    <dgm:cxn modelId="{6B149F4D-F56E-42BF-B1DF-404EC444F5F5}" type="presParOf" srcId="{A6946BEA-B400-4B5A-9A42-475756C509A5}" destId="{DDC80497-D4F7-4060-993A-870C0CF34016}" srcOrd="0" destOrd="0" presId="urn:microsoft.com/office/officeart/2005/8/layout/cycle1"/>
    <dgm:cxn modelId="{126A385C-AFE0-49F5-9543-35E0F4079230}" type="presParOf" srcId="{A6946BEA-B400-4B5A-9A42-475756C509A5}" destId="{6D82B4DC-6C12-482F-A611-DCD5447DC01A}" srcOrd="1" destOrd="0" presId="urn:microsoft.com/office/officeart/2005/8/layout/cycle1"/>
    <dgm:cxn modelId="{92AD0FE5-6AFB-482F-9A73-2CBD51C47972}" type="presParOf" srcId="{A6946BEA-B400-4B5A-9A42-475756C509A5}" destId="{A892C36C-AD51-4F07-839A-46788AE5F5A9}" srcOrd="2" destOrd="0" presId="urn:microsoft.com/office/officeart/2005/8/layout/cycle1"/>
    <dgm:cxn modelId="{7126F1B3-3532-48D5-BCEF-E56174C16283}" type="presParOf" srcId="{A6946BEA-B400-4B5A-9A42-475756C509A5}" destId="{0CBB400B-B8E4-48BF-A090-1DFCB8B37BA4}" srcOrd="3" destOrd="0" presId="urn:microsoft.com/office/officeart/2005/8/layout/cycle1"/>
    <dgm:cxn modelId="{7F99D308-C1BB-47A1-A2FE-135942816DBA}" type="presParOf" srcId="{A6946BEA-B400-4B5A-9A42-475756C509A5}" destId="{0C489BF2-7DD4-4E5A-BF8C-A0A3E805EC84}" srcOrd="4" destOrd="0" presId="urn:microsoft.com/office/officeart/2005/8/layout/cycle1"/>
    <dgm:cxn modelId="{59631076-FCD6-41EF-89EB-0FCD0A884E91}" type="presParOf" srcId="{A6946BEA-B400-4B5A-9A42-475756C509A5}" destId="{35F8A620-07AE-4013-B145-EF41C176555F}" srcOrd="5" destOrd="0" presId="urn:microsoft.com/office/officeart/2005/8/layout/cycle1"/>
    <dgm:cxn modelId="{8051262D-9C19-456A-9CA2-7A21FB788165}" type="presParOf" srcId="{A6946BEA-B400-4B5A-9A42-475756C509A5}" destId="{57AF38C7-735A-4316-A7D9-62D5B9F8B356}" srcOrd="6" destOrd="0" presId="urn:microsoft.com/office/officeart/2005/8/layout/cycle1"/>
    <dgm:cxn modelId="{76BC1167-F83B-44D7-9C28-691A2251E89C}" type="presParOf" srcId="{A6946BEA-B400-4B5A-9A42-475756C509A5}" destId="{6DCDB1FA-845D-4B3C-A16A-5C5A04E8161A}" srcOrd="7" destOrd="0" presId="urn:microsoft.com/office/officeart/2005/8/layout/cycle1"/>
    <dgm:cxn modelId="{20BE4A38-0CBD-4CFA-B0DC-D0DF92B68555}" type="presParOf" srcId="{A6946BEA-B400-4B5A-9A42-475756C509A5}" destId="{6EB65D6D-1614-4698-9683-8D0E93CCF011}" srcOrd="8" destOrd="0" presId="urn:microsoft.com/office/officeart/2005/8/layout/cycle1"/>
    <dgm:cxn modelId="{D10AE43F-5DBF-4162-A63E-033F1F6E4301}" type="presParOf" srcId="{A6946BEA-B400-4B5A-9A42-475756C509A5}" destId="{FA00C873-DDA6-4A97-9876-C9ED96A7FCDC}" srcOrd="9" destOrd="0" presId="urn:microsoft.com/office/officeart/2005/8/layout/cycle1"/>
    <dgm:cxn modelId="{F4EF16FC-7B01-489A-ADEA-88ECC5EAB1BF}" type="presParOf" srcId="{A6946BEA-B400-4B5A-9A42-475756C509A5}" destId="{816F5A1A-C5FA-4C9D-A1DD-42EBFBCB0273}" srcOrd="10" destOrd="0" presId="urn:microsoft.com/office/officeart/2005/8/layout/cycle1"/>
    <dgm:cxn modelId="{4185C3BF-1600-4D64-B0A9-4C1C55DE22D4}" type="presParOf" srcId="{A6946BEA-B400-4B5A-9A42-475756C509A5}" destId="{65A656A7-46FA-448D-9599-C31035517789}" srcOrd="11" destOrd="0" presId="urn:microsoft.com/office/officeart/2005/8/layout/cycle1"/>
    <dgm:cxn modelId="{7FF28B53-43AD-40D7-8059-875AB0DBD953}" type="presParOf" srcId="{A6946BEA-B400-4B5A-9A42-475756C509A5}" destId="{428EE3AB-96EF-4094-8708-0EF4290AD2D9}" srcOrd="12" destOrd="0" presId="urn:microsoft.com/office/officeart/2005/8/layout/cycle1"/>
    <dgm:cxn modelId="{6E3D634D-65AA-4B0A-9CD3-C8383C04D4A8}" type="presParOf" srcId="{A6946BEA-B400-4B5A-9A42-475756C509A5}" destId="{B65380CF-F4C6-4626-B524-7768FAB303DE}" srcOrd="13" destOrd="0" presId="urn:microsoft.com/office/officeart/2005/8/layout/cycle1"/>
    <dgm:cxn modelId="{FD6E1CA7-0740-4C49-9CD5-8E03336FBC97}" type="presParOf" srcId="{A6946BEA-B400-4B5A-9A42-475756C509A5}" destId="{BDB7C577-0931-472A-A317-8F47F69632E4}" srcOrd="14" destOrd="0" presId="urn:microsoft.com/office/officeart/2005/8/layout/cycle1"/>
    <dgm:cxn modelId="{9A8FC690-007B-4B57-9F91-CCAB233603D1}" type="presParOf" srcId="{A6946BEA-B400-4B5A-9A42-475756C509A5}" destId="{C0B42A20-850F-431B-9379-D5B165B03C86}" srcOrd="15" destOrd="0" presId="urn:microsoft.com/office/officeart/2005/8/layout/cycle1"/>
    <dgm:cxn modelId="{682B5647-0D64-4D4C-BA85-1EFEB90D0A5B}" type="presParOf" srcId="{A6946BEA-B400-4B5A-9A42-475756C509A5}" destId="{049D3483-A3C0-4DD6-9384-E4C9DB9FDF39}" srcOrd="16" destOrd="0" presId="urn:microsoft.com/office/officeart/2005/8/layout/cycle1"/>
    <dgm:cxn modelId="{3794BE74-E0B2-4A05-97D8-7266BF57E030}" type="presParOf" srcId="{A6946BEA-B400-4B5A-9A42-475756C509A5}" destId="{4E81ABF4-E327-496C-A1C5-9820B4911130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B4DC-6C12-482F-A611-DCD5447DC01A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Make changes to code/file</a:t>
          </a:r>
        </a:p>
      </dsp:txBody>
      <dsp:txXfrm>
        <a:off x="4746930" y="13889"/>
        <a:ext cx="1107281" cy="1107281"/>
      </dsp:txXfrm>
    </dsp:sp>
    <dsp:sp modelId="{A892C36C-AD51-4F07-839A-46788AE5F5A9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89BF2-7DD4-4E5A-BF8C-A0A3E805EC84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the change to staging</a:t>
          </a:r>
        </a:p>
      </dsp:txBody>
      <dsp:txXfrm>
        <a:off x="5983501" y="2155692"/>
        <a:ext cx="1107281" cy="1107281"/>
      </dsp:txXfrm>
    </dsp:sp>
    <dsp:sp modelId="{35F8A620-07AE-4013-B145-EF41C176555F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DB1FA-845D-4B3C-A16A-5C5A04E8161A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commit the changes</a:t>
          </a:r>
        </a:p>
      </dsp:txBody>
      <dsp:txXfrm>
        <a:off x="4746930" y="4297496"/>
        <a:ext cx="1107281" cy="1107281"/>
      </dsp:txXfrm>
    </dsp:sp>
    <dsp:sp modelId="{6EB65D6D-1614-4698-9683-8D0E93CCF011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5A1A-C5FA-4C9D-A1DD-42EBFBCB0273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Push the changes </a:t>
          </a:r>
        </a:p>
      </dsp:txBody>
      <dsp:txXfrm>
        <a:off x="2273788" y="4297496"/>
        <a:ext cx="1107281" cy="1107281"/>
      </dsp:txXfrm>
    </dsp:sp>
    <dsp:sp modelId="{65A656A7-46FA-448D-9599-C31035517789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380CF-F4C6-4626-B524-7768FAB303DE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Pull change</a:t>
          </a:r>
        </a:p>
      </dsp:txBody>
      <dsp:txXfrm>
        <a:off x="1037217" y="2155692"/>
        <a:ext cx="1107281" cy="1107281"/>
      </dsp:txXfrm>
    </dsp:sp>
    <dsp:sp modelId="{BDB7C577-0931-472A-A317-8F47F69632E4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D3483-A3C0-4DD6-9384-E4C9DB9FDF39}">
      <dsp:nvSpPr>
        <dsp:cNvPr id="0" name=""/>
        <dsp:cNvSpPr/>
      </dsp:nvSpPr>
      <dsp:spPr>
        <a:xfrm>
          <a:off x="2273788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branch</a:t>
          </a:r>
        </a:p>
      </dsp:txBody>
      <dsp:txXfrm>
        <a:off x="2273788" y="13889"/>
        <a:ext cx="1107281" cy="1107281"/>
      </dsp:txXfrm>
    </dsp:sp>
    <dsp:sp modelId="{4E81ABF4-E327-496C-A1C5-9820B4911130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FAB6-572A-4F9D-AAA1-0C51E3A86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C596A-0B93-4B41-B01B-505F41C07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BFA5-F1C4-43B0-8F63-F8AF7FB2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DBCF-8051-4A06-A2B1-09DD3036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B4D7-824C-42F2-A21D-CCBED4D7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93AF-9642-4793-952A-FAAF7967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8FFA9-6E73-4D53-88D0-CA9DB727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6005-AF6B-4F06-9E53-C83AE6B8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5693-C6FF-47DF-8037-06E6EFB0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19FA-CAE3-4385-9907-8B2E5FB9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9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17887-2E9A-4DD3-9C42-8D5E159C6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93DB9-2503-4DCB-B49B-6C9C21751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D056-7503-455F-AEF9-406937A8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9598-4DD2-478C-A735-59464284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0710-22AA-40E6-B550-959A4DF4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86E0-7C85-4848-9721-319649E8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5945-6D5A-418B-A542-46B85D2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9D52-5AEE-41CC-A41E-ADA7DB61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BADF5-0B05-4311-A287-6FCBA7C7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C20C-2636-4C80-92FC-B6638CEB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2296-C3E2-4AD6-977A-66B6033B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63B17-8182-48A3-B9F8-2471E988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4739-E3C8-4728-9A59-74E2D752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1B75-6662-4103-A7A2-19CEE38D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C27C-DCD8-4110-98F0-7A991B8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0A42-9480-4E44-9E04-75DBF471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7C59-4BFB-4CEC-832C-C77425865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F9090-B0D0-4BDD-89FF-B8DBE817C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2989-E6F1-4EBF-92BE-A866D3A4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566B2-B356-4F9B-B2EB-BABC925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CCC30-4629-443B-9B6E-0E155633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4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C282-1B3C-4118-96CC-6F7C41BE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779C0-3340-4005-B7E2-82BE3992D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5457D-D4E7-486E-9896-AFBB233EA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68A70-17DE-4B23-B65D-EE6DEBAE4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6F4EE-9D7F-49B0-A915-6C6C359CB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08BF9-71FD-4EA5-BB3F-7C07C2C6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C9735-FAF7-4ED0-A7FE-9E9139AB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6EF9F-7B5E-4803-86E7-BC40793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FD76-4C7D-4D30-B8D3-04C7A6AD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7EC7B-A3D3-42CF-9682-4DCF84B3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A6D05-D547-4C5D-988B-C94DEDA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4274-AA92-4BEC-920B-4B848EDC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ADF2-333B-4BF2-8F89-571096B1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419A7-492B-4B46-866D-FBBBD8BF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AC621-21CC-444B-A121-759A42D9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CF90-8BE7-4DBB-9191-3D996300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0774A-45CB-4424-BA8D-9E653804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F9E0-7910-4FBD-A6CB-9146D8F86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BA43D-15E4-48DC-B643-0C869783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D8A42-9914-4395-B4BB-FECA78EA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687D0-EDEC-42CF-A08B-91C7DC8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7461-EF71-4182-9494-21F2B70E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B28CA-5B65-4965-8D78-671E886CD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98261-AA31-4D74-9586-25A48025B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6355B-38CE-48FF-83D8-1E2A897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F5FA9-7F91-4720-AF88-C7E73738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2A99-64D0-4CED-8872-FF60E555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8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2BA10-A1C2-491F-A273-77B3B0B1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6AC2-8802-4F49-A00E-3C5AC9EDF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188D-F4FB-4E1B-83B1-730CF54A3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F384-C465-45EE-8600-FF074C1C6274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76DE-364F-4F66-9B7C-2B5890596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BD99-FDC1-47D8-B8A2-88F480FC4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7A81D-3844-494D-B173-E339DEA6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A55A-4512-4260-8C6B-FDBED52D5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6D30A-4DE2-4058-8AA4-EA5FDF97F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C661-74AB-4A8C-B45D-177AE92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5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B243-9616-4AB8-8128-F4B050B6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713"/>
            <a:ext cx="10515600" cy="2286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GitHub is a code hosting platform for version control and collaboration. </a:t>
            </a:r>
          </a:p>
          <a:p>
            <a:r>
              <a:rPr lang="en-US" dirty="0"/>
              <a:t>Enables CD/CI pipelines </a:t>
            </a:r>
          </a:p>
          <a:p>
            <a:r>
              <a:rPr lang="en-US" dirty="0"/>
              <a:t>Bug/feature tracking </a:t>
            </a:r>
          </a:p>
          <a:p>
            <a:r>
              <a:rPr lang="en-US" dirty="0"/>
              <a:t>Repo creation </a:t>
            </a:r>
          </a:p>
        </p:txBody>
      </p:sp>
    </p:spTree>
    <p:extLst>
      <p:ext uri="{BB962C8B-B14F-4D97-AF65-F5344CB8AC3E}">
        <p14:creationId xmlns:p14="http://schemas.microsoft.com/office/powerpoint/2010/main" val="72326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EB16-A540-4F44-BDD7-7DA4A87B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Keywords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E405-9BAE-4D22-9AA3-DD97637A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checkout -  lets you navigate between the branches</a:t>
            </a:r>
          </a:p>
          <a:p>
            <a:r>
              <a:rPr lang="en-US" dirty="0"/>
              <a:t>commit: committing is the process which records changes in the repository</a:t>
            </a:r>
          </a:p>
          <a:p>
            <a:r>
              <a:rPr lang="en-US" dirty="0"/>
              <a:t>push: transfer commits from your local repository to a remote repo</a:t>
            </a:r>
          </a:p>
          <a:p>
            <a:r>
              <a:rPr lang="en-US" dirty="0"/>
              <a:t>pull </a:t>
            </a:r>
            <a:r>
              <a:rPr lang="en-US"/>
              <a:t>- lets </a:t>
            </a:r>
            <a:r>
              <a:rPr lang="en-US" dirty="0"/>
              <a:t>you tell others about changes you've pushed to a branch in a repository on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4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6B0C90-F174-4681-9732-B666BAA31C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19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919F46-90DF-4E78-A3E8-072243E4CB43}"/>
              </a:ext>
            </a:extLst>
          </p:cNvPr>
          <p:cNvSpPr txBox="1"/>
          <p:nvPr/>
        </p:nvSpPr>
        <p:spPr>
          <a:xfrm>
            <a:off x="7789333" y="632178"/>
            <a:ext cx="279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changes in IDE/text editor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F488C-D1B6-457C-882D-5F13F85CE5E6}"/>
              </a:ext>
            </a:extLst>
          </p:cNvPr>
          <p:cNvSpPr txBox="1"/>
          <p:nvPr/>
        </p:nvSpPr>
        <p:spPr>
          <a:xfrm>
            <a:off x="9403645" y="3200589"/>
            <a:ext cx="8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git add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5F62B-5E86-46EE-B213-80BE4C266757}"/>
              </a:ext>
            </a:extLst>
          </p:cNvPr>
          <p:cNvSpPr txBox="1"/>
          <p:nvPr/>
        </p:nvSpPr>
        <p:spPr>
          <a:xfrm>
            <a:off x="8144934" y="5610767"/>
            <a:ext cx="12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git commit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B2928-071A-4337-A326-30FFF8B3140F}"/>
              </a:ext>
            </a:extLst>
          </p:cNvPr>
          <p:cNvSpPr txBox="1"/>
          <p:nvPr/>
        </p:nvSpPr>
        <p:spPr>
          <a:xfrm>
            <a:off x="3059290" y="5585177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git push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1D174-467B-4CEE-9652-EE6C6BD1C816}"/>
              </a:ext>
            </a:extLst>
          </p:cNvPr>
          <p:cNvSpPr txBox="1"/>
          <p:nvPr/>
        </p:nvSpPr>
        <p:spPr>
          <a:xfrm>
            <a:off x="2472267" y="3629567"/>
            <a:ext cx="8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git pull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7BE0D-7645-4FD1-8DC1-0FFAF40149C3}"/>
              </a:ext>
            </a:extLst>
          </p:cNvPr>
          <p:cNvSpPr txBox="1"/>
          <p:nvPr/>
        </p:nvSpPr>
        <p:spPr>
          <a:xfrm>
            <a:off x="2830689" y="719666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git checkout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CB6BA-EB0F-46F5-AEF9-FAFE113153D0}"/>
              </a:ext>
            </a:extLst>
          </p:cNvPr>
          <p:cNvSpPr txBox="1"/>
          <p:nvPr/>
        </p:nvSpPr>
        <p:spPr>
          <a:xfrm>
            <a:off x="335846" y="396500"/>
            <a:ext cx="85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branch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306E395-53C1-413C-A8E0-A713595D2721}"/>
              </a:ext>
            </a:extLst>
          </p:cNvPr>
          <p:cNvCxnSpPr>
            <a:stCxn id="12" idx="3"/>
          </p:cNvCxnSpPr>
          <p:nvPr/>
        </p:nvCxnSpPr>
        <p:spPr>
          <a:xfrm>
            <a:off x="1193801" y="719666"/>
            <a:ext cx="3141132" cy="770467"/>
          </a:xfrm>
          <a:prstGeom prst="curvedConnector3">
            <a:avLst>
              <a:gd name="adj1" fmla="val 410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CDED2EE-941F-4DA3-9552-0790A594F39D}"/>
              </a:ext>
            </a:extLst>
          </p:cNvPr>
          <p:cNvCxnSpPr/>
          <p:nvPr/>
        </p:nvCxnSpPr>
        <p:spPr>
          <a:xfrm rot="10800000">
            <a:off x="936978" y="1104899"/>
            <a:ext cx="2393244" cy="1875368"/>
          </a:xfrm>
          <a:prstGeom prst="curvedConnector3">
            <a:avLst>
              <a:gd name="adj1" fmla="val 778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BA1A5C-71B9-497A-B5F0-399BEE98689E}"/>
              </a:ext>
            </a:extLst>
          </p:cNvPr>
          <p:cNvSpPr txBox="1"/>
          <p:nvPr/>
        </p:nvSpPr>
        <p:spPr>
          <a:xfrm>
            <a:off x="335847" y="2190518"/>
            <a:ext cx="107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29415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A3BC-6EB2-49EB-808A-4519E106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C80C-6DF4-4224-A6F4-D51F7BD9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089"/>
            <a:ext cx="10515600" cy="484487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git status : checks the status</a:t>
            </a:r>
          </a:p>
          <a:p>
            <a:r>
              <a:rPr lang="en-US" dirty="0"/>
              <a:t>git clone &lt;URL of the remote repo&gt;: Create a local copy of a remote repository</a:t>
            </a:r>
          </a:p>
          <a:p>
            <a:r>
              <a:rPr lang="en-US" dirty="0"/>
              <a:t>git branch &lt;branch name&gt;: create new branch </a:t>
            </a:r>
          </a:p>
          <a:p>
            <a:r>
              <a:rPr lang="en-US" dirty="0"/>
              <a:t>git branch: List branches (the asterisk denotes the current branch)</a:t>
            </a:r>
          </a:p>
          <a:p>
            <a:r>
              <a:rPr lang="en-US" dirty="0"/>
              <a:t>git branch –a: List all branches (local and remote)</a:t>
            </a:r>
          </a:p>
          <a:p>
            <a:r>
              <a:rPr lang="en-US" dirty="0"/>
              <a:t>git add &lt;file name&gt; : adds the file to staging area </a:t>
            </a:r>
          </a:p>
          <a:p>
            <a:r>
              <a:rPr lang="en-US" dirty="0"/>
              <a:t>git add –A :   Add all new and changed files to the staging area</a:t>
            </a:r>
          </a:p>
          <a:p>
            <a:r>
              <a:rPr lang="en-US" dirty="0"/>
              <a:t>git commit –m&lt;message&gt;: commit changes with a commit message </a:t>
            </a:r>
          </a:p>
          <a:p>
            <a:r>
              <a:rPr lang="en-US" dirty="0"/>
              <a:t>git checkout &lt;branch name&gt;: create new branch</a:t>
            </a:r>
          </a:p>
          <a:p>
            <a:r>
              <a:rPr lang="en-US" dirty="0"/>
              <a:t>git checkout –b&lt;branch name&gt;: create new branch and switch to it</a:t>
            </a:r>
          </a:p>
          <a:p>
            <a:r>
              <a:rPr lang="en-US" dirty="0"/>
              <a:t>git push : Push changes to remote repository (remembered branch)</a:t>
            </a:r>
          </a:p>
          <a:p>
            <a:r>
              <a:rPr lang="en-US" dirty="0"/>
              <a:t>git push origin &lt;branch name&gt; : Push a branch to your remote repository </a:t>
            </a:r>
          </a:p>
          <a:p>
            <a:r>
              <a:rPr lang="en-US" dirty="0"/>
              <a:t>git pull: Update local repository to the newest commit </a:t>
            </a:r>
          </a:p>
          <a:p>
            <a:r>
              <a:rPr lang="en-US" dirty="0"/>
              <a:t>git merge &lt;branch name&gt;: Merge a branch into the active branch</a:t>
            </a:r>
          </a:p>
          <a:p>
            <a:r>
              <a:rPr lang="en-US" dirty="0"/>
              <a:t>git log : View changes</a:t>
            </a:r>
          </a:p>
          <a:p>
            <a:r>
              <a:rPr lang="en-US" dirty="0"/>
              <a:t>git log –summary:  View changes (detailed)</a:t>
            </a:r>
          </a:p>
          <a:p>
            <a:r>
              <a:rPr lang="en-US" dirty="0"/>
              <a:t>git log –</a:t>
            </a:r>
            <a:r>
              <a:rPr lang="en-US" dirty="0" err="1"/>
              <a:t>oneline</a:t>
            </a:r>
            <a:r>
              <a:rPr lang="en-US" dirty="0"/>
              <a:t>: View changes (briefly)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7553-EAA8-44B3-88C7-001124AE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1781-D509-4D50-9DFC-4BE32683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322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GitHub</vt:lpstr>
      <vt:lpstr>What is GitHub</vt:lpstr>
      <vt:lpstr>GitHub – Keywords </vt:lpstr>
      <vt:lpstr>PowerPoint Presentation</vt:lpstr>
      <vt:lpstr>Commands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Aditya Vaddiraju</dc:creator>
  <cp:lastModifiedBy>Aditya Vaddiraju</cp:lastModifiedBy>
  <cp:revision>17</cp:revision>
  <dcterms:created xsi:type="dcterms:W3CDTF">2022-10-12T02:37:45Z</dcterms:created>
  <dcterms:modified xsi:type="dcterms:W3CDTF">2023-05-02T05:45:09Z</dcterms:modified>
</cp:coreProperties>
</file>