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E8C1-4F40-48A6-81E0-E23FDA833A2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7E76-6E5F-46ED-BD8A-E3CE993261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76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E8C1-4F40-48A6-81E0-E23FDA833A2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7E76-6E5F-46ED-BD8A-E3CE9932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2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E8C1-4F40-48A6-81E0-E23FDA833A2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7E76-6E5F-46ED-BD8A-E3CE9932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2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E8C1-4F40-48A6-81E0-E23FDA833A2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7E76-6E5F-46ED-BD8A-E3CE9932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4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E8C1-4F40-48A6-81E0-E23FDA833A2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7E76-6E5F-46ED-BD8A-E3CE993261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59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E8C1-4F40-48A6-81E0-E23FDA833A2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7E76-6E5F-46ED-BD8A-E3CE9932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1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E8C1-4F40-48A6-81E0-E23FDA833A2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7E76-6E5F-46ED-BD8A-E3CE9932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E8C1-4F40-48A6-81E0-E23FDA833A2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7E76-6E5F-46ED-BD8A-E3CE9932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E8C1-4F40-48A6-81E0-E23FDA833A2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7E76-6E5F-46ED-BD8A-E3CE9932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7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57E8C1-4F40-48A6-81E0-E23FDA833A2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8A7E76-6E5F-46ED-BD8A-E3CE9932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8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E8C1-4F40-48A6-81E0-E23FDA833A2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7E76-6E5F-46ED-BD8A-E3CE9932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0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57E8C1-4F40-48A6-81E0-E23FDA833A2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8A7E76-6E5F-46ED-BD8A-E3CE993261C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37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10FE-DF93-412B-964F-7F18F2D016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 Framework</a:t>
            </a:r>
          </a:p>
        </p:txBody>
      </p:sp>
    </p:spTree>
    <p:extLst>
      <p:ext uri="{BB962C8B-B14F-4D97-AF65-F5344CB8AC3E}">
        <p14:creationId xmlns:p14="http://schemas.microsoft.com/office/powerpoint/2010/main" val="34971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5E31-AC4E-4150-966A-2BC8B42B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Robotic Enterprise Framework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0A5D5-580E-493F-8895-E74DFC9D3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What is </a:t>
            </a:r>
            <a:r>
              <a:rPr lang="en-US" sz="2400" dirty="0" err="1"/>
              <a:t>REFramework</a:t>
            </a:r>
            <a:endParaRPr lang="en-US" sz="2400" dirty="0"/>
          </a:p>
          <a:p>
            <a:pPr lvl="1"/>
            <a:r>
              <a:rPr lang="en-US" sz="2000" dirty="0" err="1"/>
              <a:t>UiPath</a:t>
            </a:r>
            <a:r>
              <a:rPr lang="en-US" sz="2000" dirty="0"/>
              <a:t> Studio template </a:t>
            </a:r>
          </a:p>
          <a:p>
            <a:pPr lvl="1"/>
            <a:r>
              <a:rPr lang="en-US" sz="2000" dirty="0"/>
              <a:t>State Machine </a:t>
            </a:r>
          </a:p>
          <a:p>
            <a:r>
              <a:rPr lang="en-US" sz="2400" dirty="0"/>
              <a:t>Features of </a:t>
            </a:r>
            <a:r>
              <a:rPr lang="en-US" sz="2400" dirty="0" err="1"/>
              <a:t>Reframework</a:t>
            </a:r>
            <a:endParaRPr lang="en-US" sz="2400" dirty="0"/>
          </a:p>
          <a:p>
            <a:pPr lvl="1"/>
            <a:r>
              <a:rPr lang="en-US" sz="2000" dirty="0"/>
              <a:t>Exception Handling and Recovery</a:t>
            </a:r>
          </a:p>
          <a:p>
            <a:pPr lvl="2"/>
            <a:r>
              <a:rPr lang="en-US" sz="1800" dirty="0"/>
              <a:t>Business Exception</a:t>
            </a:r>
          </a:p>
          <a:p>
            <a:pPr lvl="2"/>
            <a:r>
              <a:rPr lang="en-US" sz="1800" dirty="0"/>
              <a:t>System Exception</a:t>
            </a:r>
          </a:p>
          <a:p>
            <a:pPr lvl="1"/>
            <a:r>
              <a:rPr lang="en-US" sz="2000" dirty="0"/>
              <a:t>Settings – Config.xlsx</a:t>
            </a:r>
          </a:p>
          <a:p>
            <a:pPr lvl="2"/>
            <a:r>
              <a:rPr lang="en-US" sz="1800" dirty="0"/>
              <a:t>Settings </a:t>
            </a:r>
          </a:p>
          <a:p>
            <a:pPr lvl="2"/>
            <a:r>
              <a:rPr lang="en-US" sz="1800" dirty="0"/>
              <a:t>Constants </a:t>
            </a:r>
          </a:p>
          <a:p>
            <a:pPr lvl="2"/>
            <a:r>
              <a:rPr lang="en-US" sz="1800" dirty="0"/>
              <a:t>Assets </a:t>
            </a:r>
          </a:p>
          <a:p>
            <a:pPr lvl="1"/>
            <a:r>
              <a:rPr lang="en-US" sz="2000" dirty="0"/>
              <a:t>Logging of events </a:t>
            </a:r>
          </a:p>
        </p:txBody>
      </p:sp>
    </p:spTree>
    <p:extLst>
      <p:ext uri="{BB962C8B-B14F-4D97-AF65-F5344CB8AC3E}">
        <p14:creationId xmlns:p14="http://schemas.microsoft.com/office/powerpoint/2010/main" val="83999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2565-9CFD-4D42-B352-593F2881A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</a:t>
            </a:r>
            <a:r>
              <a:rPr lang="en-US" dirty="0" err="1"/>
              <a:t>REFramwork</a:t>
            </a:r>
            <a:r>
              <a:rPr lang="en-US" dirty="0"/>
              <a:t> – 4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1AA25-5816-4262-B96A-7648DC155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7205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1. Initialization State </a:t>
            </a:r>
          </a:p>
          <a:p>
            <a:pPr lvl="2"/>
            <a:r>
              <a:rPr lang="en-US" dirty="0" err="1"/>
              <a:t>InitAllSettings.xaml</a:t>
            </a:r>
            <a:endParaRPr lang="en-US" dirty="0"/>
          </a:p>
          <a:p>
            <a:pPr lvl="2"/>
            <a:r>
              <a:rPr lang="en-US" dirty="0" err="1">
                <a:highlight>
                  <a:srgbClr val="FFFF00"/>
                </a:highlight>
              </a:rPr>
              <a:t>KillAllProcesses.xaml</a:t>
            </a:r>
            <a:endParaRPr lang="en-US" dirty="0">
              <a:highlight>
                <a:srgbClr val="FFFF00"/>
              </a:highlight>
            </a:endParaRPr>
          </a:p>
          <a:p>
            <a:pPr lvl="2"/>
            <a:r>
              <a:rPr lang="en-US" dirty="0" err="1"/>
              <a:t>InitAllApplications.xaml</a:t>
            </a: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2. Get Transactions State </a:t>
            </a:r>
          </a:p>
          <a:p>
            <a:pPr lvl="2"/>
            <a:r>
              <a:rPr lang="en-US" dirty="0" err="1"/>
              <a:t>GetTransactionData.xaml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30A113-A692-48B2-AC73-6BE43C46F36A}"/>
              </a:ext>
            </a:extLst>
          </p:cNvPr>
          <p:cNvSpPr txBox="1">
            <a:spLocks/>
          </p:cNvSpPr>
          <p:nvPr/>
        </p:nvSpPr>
        <p:spPr>
          <a:xfrm>
            <a:off x="6613451" y="1825625"/>
            <a:ext cx="47403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3. Process Transactions </a:t>
            </a:r>
          </a:p>
          <a:p>
            <a:pPr lvl="2"/>
            <a:r>
              <a:rPr lang="en-US" dirty="0" err="1"/>
              <a:t>Process.xaml</a:t>
            </a:r>
            <a:endParaRPr lang="en-US" dirty="0"/>
          </a:p>
          <a:p>
            <a:pPr lvl="2"/>
            <a:r>
              <a:rPr lang="en-US" dirty="0" err="1"/>
              <a:t>SetTransactionStatus.xaml</a:t>
            </a:r>
            <a:endParaRPr lang="en-US" dirty="0"/>
          </a:p>
          <a:p>
            <a:pPr lvl="3"/>
            <a:r>
              <a:rPr lang="en-US" dirty="0" err="1"/>
              <a:t>RetryCurrentTransaction.xaml</a:t>
            </a:r>
            <a:endParaRPr lang="en-US" dirty="0"/>
          </a:p>
          <a:p>
            <a:pPr lvl="3"/>
            <a:r>
              <a:rPr lang="en-US" dirty="0" err="1"/>
              <a:t>TakeScreenshot.xaml</a:t>
            </a:r>
            <a:endParaRPr lang="en-US" dirty="0"/>
          </a:p>
          <a:p>
            <a:pPr lvl="3"/>
            <a:r>
              <a:rPr lang="en-US" dirty="0" err="1">
                <a:highlight>
                  <a:srgbClr val="00FF00"/>
                </a:highlight>
              </a:rPr>
              <a:t>CloseAllApplications.xa</a:t>
            </a:r>
            <a:r>
              <a:rPr lang="en-US" dirty="0" err="1"/>
              <a:t>ml</a:t>
            </a:r>
            <a:endParaRPr lang="en-US" dirty="0"/>
          </a:p>
          <a:p>
            <a:pPr lvl="3"/>
            <a:r>
              <a:rPr lang="en-US" dirty="0" err="1">
                <a:highlight>
                  <a:srgbClr val="FFFF00"/>
                </a:highlight>
              </a:rPr>
              <a:t>KillAllProcesses.xaml</a:t>
            </a:r>
            <a:endParaRPr lang="en-US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r>
              <a:rPr lang="en-US" dirty="0"/>
              <a:t>4. End Process </a:t>
            </a:r>
          </a:p>
          <a:p>
            <a:pPr lvl="2"/>
            <a:r>
              <a:rPr lang="en-US" dirty="0" err="1">
                <a:highlight>
                  <a:srgbClr val="00FF00"/>
                </a:highlight>
              </a:rPr>
              <a:t>CloseAllApplications.xam</a:t>
            </a:r>
            <a:r>
              <a:rPr lang="en-US" dirty="0" err="1"/>
              <a:t>l</a:t>
            </a:r>
            <a:endParaRPr lang="en-US" dirty="0"/>
          </a:p>
          <a:p>
            <a:pPr lvl="2"/>
            <a:r>
              <a:rPr lang="en-US" dirty="0" err="1">
                <a:highlight>
                  <a:srgbClr val="FFFF00"/>
                </a:highlight>
              </a:rPr>
              <a:t>KillAllProcesses.xaml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2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1B7F-A8B7-4D9F-8FF8-ACC0DE295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89702-3493-4D3B-9E65-FF968B3B8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Transaction data is not queue items – collection data</a:t>
            </a:r>
          </a:p>
          <a:p>
            <a:pPr lvl="1"/>
            <a:r>
              <a:rPr lang="en-US" sz="2000" dirty="0"/>
              <a:t>Example use of </a:t>
            </a:r>
            <a:r>
              <a:rPr lang="en-US" sz="2000" dirty="0" err="1"/>
              <a:t>DataTable</a:t>
            </a:r>
            <a:r>
              <a:rPr lang="en-US" sz="2000" dirty="0"/>
              <a:t> (excel)</a:t>
            </a:r>
          </a:p>
          <a:p>
            <a:pPr lvl="1"/>
            <a:r>
              <a:rPr lang="en-US" sz="2000" dirty="0"/>
              <a:t>Change </a:t>
            </a:r>
            <a:r>
              <a:rPr lang="en-US" sz="2000" b="1" dirty="0" err="1"/>
              <a:t>TransactionItem</a:t>
            </a:r>
            <a:r>
              <a:rPr lang="en-US" sz="2000" dirty="0"/>
              <a:t> type to </a:t>
            </a:r>
            <a:r>
              <a:rPr lang="en-US" sz="2000" dirty="0" err="1"/>
              <a:t>System.Data.DataRow</a:t>
            </a:r>
            <a:endParaRPr lang="en-US" sz="2000" dirty="0"/>
          </a:p>
          <a:p>
            <a:pPr lvl="1"/>
            <a:r>
              <a:rPr lang="en-US" sz="2000" dirty="0"/>
              <a:t>Make changes to correct errors </a:t>
            </a:r>
          </a:p>
          <a:p>
            <a:pPr lvl="1"/>
            <a:r>
              <a:rPr lang="en-US" sz="2000" dirty="0"/>
              <a:t>Remove “Get Transaction Item” activity from </a:t>
            </a:r>
            <a:r>
              <a:rPr lang="en-US" sz="2000" dirty="0" err="1"/>
              <a:t>GetTransactionData.xaml</a:t>
            </a:r>
            <a:endParaRPr lang="en-US" sz="2000" dirty="0"/>
          </a:p>
          <a:p>
            <a:pPr lvl="1"/>
            <a:r>
              <a:rPr lang="en-US" sz="2000" dirty="0"/>
              <a:t>Modify “</a:t>
            </a:r>
            <a:r>
              <a:rPr lang="en-US" sz="2000" dirty="0" err="1"/>
              <a:t>SetTransactionStatus.xaml</a:t>
            </a:r>
            <a:r>
              <a:rPr lang="en-US" sz="2000" dirty="0"/>
              <a:t>” to handle </a:t>
            </a:r>
            <a:r>
              <a:rPr lang="en-US" sz="2000" dirty="0" err="1"/>
              <a:t>DataTable</a:t>
            </a:r>
            <a:endParaRPr lang="en-US" sz="2000" dirty="0"/>
          </a:p>
          <a:p>
            <a:r>
              <a:rPr lang="en-US" sz="2400" dirty="0"/>
              <a:t>Integrated Dispatcher and Performer </a:t>
            </a:r>
          </a:p>
          <a:p>
            <a:pPr lvl="1"/>
            <a:r>
              <a:rPr lang="en-US" sz="2000" dirty="0"/>
              <a:t>Invoke Dispatcher in “Initialization” after first run check </a:t>
            </a:r>
          </a:p>
          <a:p>
            <a:pPr lvl="2"/>
            <a:r>
              <a:rPr lang="en-US" sz="1600" dirty="0"/>
              <a:t>Dispatcher – gets the data from the data source and inserts into queues</a:t>
            </a:r>
          </a:p>
          <a:p>
            <a:pPr lvl="2"/>
            <a:r>
              <a:rPr lang="en-US" sz="1600" dirty="0"/>
              <a:t>Performer – uses the data in the queues to perform the business logic</a:t>
            </a:r>
          </a:p>
          <a:p>
            <a:r>
              <a:rPr lang="en-US" sz="2400" dirty="0"/>
              <a:t>Linear and non-iterative process </a:t>
            </a:r>
          </a:p>
          <a:p>
            <a:pPr lvl="1"/>
            <a:r>
              <a:rPr lang="en-US" sz="2000" dirty="0"/>
              <a:t>Use additional condition to process if </a:t>
            </a:r>
            <a:r>
              <a:rPr lang="en-US" sz="2000" b="1" dirty="0" err="1"/>
              <a:t>in_TransactionNumber</a:t>
            </a:r>
            <a:r>
              <a:rPr lang="en-US" sz="2000" b="1" dirty="0"/>
              <a:t> </a:t>
            </a:r>
            <a:r>
              <a:rPr lang="en-US" sz="2000" dirty="0"/>
              <a:t>= 1 else </a:t>
            </a:r>
            <a:r>
              <a:rPr lang="en-US" sz="2000" b="1" dirty="0" err="1"/>
              <a:t>out_TransactionItem</a:t>
            </a:r>
            <a:r>
              <a:rPr lang="en-US" sz="2000" b="1" dirty="0"/>
              <a:t> </a:t>
            </a:r>
            <a:r>
              <a:rPr lang="en-US" sz="2000" dirty="0"/>
              <a:t>to </a:t>
            </a:r>
            <a:r>
              <a:rPr lang="en-US" sz="2000" i="1" dirty="0"/>
              <a:t>Nothing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60198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370</TotalTime>
  <Words>207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RE Framework</vt:lpstr>
      <vt:lpstr>Robotic Enterprise Framework </vt:lpstr>
      <vt:lpstr>Components of REFramwork – 4 States</vt:lpstr>
      <vt:lpstr>Special Cases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Vaddiraju</dc:creator>
  <cp:lastModifiedBy>Aditya Vaddiraju</cp:lastModifiedBy>
  <cp:revision>18</cp:revision>
  <dcterms:created xsi:type="dcterms:W3CDTF">2022-10-10T13:18:24Z</dcterms:created>
  <dcterms:modified xsi:type="dcterms:W3CDTF">2023-04-28T03:53:56Z</dcterms:modified>
</cp:coreProperties>
</file>