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297-4626-4E1D-BC4B-4184D0966E6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71BF4A3-5C5B-405D-9424-F848D758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65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297-4626-4E1D-BC4B-4184D0966E6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F4A3-5C5B-405D-9424-F848D758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40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297-4626-4E1D-BC4B-4184D0966E6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F4A3-5C5B-405D-9424-F848D758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87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297-4626-4E1D-BC4B-4184D0966E6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F4A3-5C5B-405D-9424-F848D758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9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30D9297-4626-4E1D-BC4B-4184D0966E6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71BF4A3-5C5B-405D-9424-F848D758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34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297-4626-4E1D-BC4B-4184D0966E6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F4A3-5C5B-405D-9424-F848D758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86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297-4626-4E1D-BC4B-4184D0966E6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F4A3-5C5B-405D-9424-F848D758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02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297-4626-4E1D-BC4B-4184D0966E6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F4A3-5C5B-405D-9424-F848D758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37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297-4626-4E1D-BC4B-4184D0966E6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F4A3-5C5B-405D-9424-F848D758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51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297-4626-4E1D-BC4B-4184D0966E6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F4A3-5C5B-405D-9424-F848D758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30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297-4626-4E1D-BC4B-4184D0966E6E}" type="datetimeFigureOut">
              <a:rPr lang="en-IN" smtClean="0"/>
              <a:t>19-05-2023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F4A3-5C5B-405D-9424-F848D758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34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30D9297-4626-4E1D-BC4B-4184D0966E6E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71BF4A3-5C5B-405D-9424-F848D758E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0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4E79-EF2F-4DE9-BBA2-5B884E0D8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UiPath Best Practices – Studio Development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5E4DD-CC45-AC35-914D-DBA90EAD0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05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ABBF-DB4C-E299-9F6A-3280EAEF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750E-39C2-C318-FA31-FEA151B21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Closing all application, browser, excels etc. will set the automation VM stage ready for next automation process to start. </a:t>
            </a:r>
          </a:p>
          <a:p>
            <a:r>
              <a:rPr lang="en-US" dirty="0"/>
              <a:t> Deleting the residual files if any so old files are not picked up by the bot in future runs of the process.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07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29D9-A952-2761-5290-04EA41E8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Best Practices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6020-031D-CF00-A38C-3CD36D2D1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 </a:t>
            </a:r>
          </a:p>
          <a:p>
            <a:r>
              <a:rPr lang="en-US" dirty="0"/>
              <a:t>Reusability </a:t>
            </a:r>
          </a:p>
          <a:p>
            <a:r>
              <a:rPr lang="en-US" dirty="0"/>
              <a:t>Easy to troubleshoot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34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24BB-0AD9-29AC-83E8-5B9F8A68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Best Practices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F079F-8A33-DB6C-986A-071DEDE6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 </a:t>
            </a:r>
          </a:p>
          <a:p>
            <a:r>
              <a:rPr lang="en-US" dirty="0"/>
              <a:t>Variable/Arguments Naming </a:t>
            </a:r>
          </a:p>
          <a:p>
            <a:r>
              <a:rPr lang="en-US" dirty="0"/>
              <a:t>Logs </a:t>
            </a:r>
          </a:p>
          <a:p>
            <a:r>
              <a:rPr lang="en-US" dirty="0"/>
              <a:t>Simplifying Workflow design </a:t>
            </a:r>
          </a:p>
          <a:p>
            <a:r>
              <a:rPr lang="en-US" dirty="0"/>
              <a:t>Reusable workflow </a:t>
            </a:r>
          </a:p>
          <a:p>
            <a:r>
              <a:rPr lang="en-US" dirty="0"/>
              <a:t>Error Handling </a:t>
            </a:r>
          </a:p>
          <a:p>
            <a:r>
              <a:rPr lang="en-US" dirty="0"/>
              <a:t>Clean-up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95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D488-56AD-670F-9C81-599E8C8E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F33F5-E175-8EC4-8587-16AF26E6A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add – right click on any sequence/activity and click on “Add Annotation” or click Shift+F2</a:t>
            </a:r>
          </a:p>
          <a:p>
            <a:r>
              <a:rPr lang="en-US" dirty="0"/>
              <a:t>What is Annotation – short message displayed in sequence/activity just below the title</a:t>
            </a:r>
          </a:p>
          <a:p>
            <a:r>
              <a:rPr lang="en-US" dirty="0"/>
              <a:t>Why – This helps the person viewing your code understand the usage of the sequence or understand the condition or the logic used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13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B3A3-0BF7-0EFC-26EC-4D5EA475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Variable/Arguments Naming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AC09-F5E5-C781-9271-484187462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name should clearly describes its purpose, such as username, password, and so on. </a:t>
            </a:r>
          </a:p>
          <a:p>
            <a:r>
              <a:rPr lang="en-US" b="0" i="0" dirty="0">
                <a:solidFill>
                  <a:srgbClr val="273139"/>
                </a:solidFill>
                <a:effectLst/>
                <a:latin typeface="Inter"/>
              </a:rPr>
              <a:t> </a:t>
            </a:r>
            <a:r>
              <a:rPr lang="en-US" dirty="0"/>
              <a:t>Use variable types like DT for Data-table, is or b for Boolean, and so on</a:t>
            </a:r>
          </a:p>
          <a:p>
            <a:r>
              <a:rPr lang="en-US" dirty="0"/>
              <a:t>The rule checks that variable names abide by this default Regex expression ^(dt_)?([A-Z]|[a-z])+([0-9])*$</a:t>
            </a:r>
          </a:p>
          <a:p>
            <a:r>
              <a:rPr lang="en-US" dirty="0"/>
              <a:t>Avoid – using same variable in the workflow twice with different scope </a:t>
            </a:r>
          </a:p>
          <a:p>
            <a:r>
              <a:rPr lang="en-IN" dirty="0"/>
              <a:t>Prefix arguments with </a:t>
            </a:r>
            <a:r>
              <a:rPr lang="en-IN" b="1" dirty="0"/>
              <a:t>in_</a:t>
            </a:r>
            <a:r>
              <a:rPr lang="en-IN" dirty="0"/>
              <a:t> or </a:t>
            </a:r>
            <a:r>
              <a:rPr lang="en-IN" b="1" dirty="0"/>
              <a:t>out_</a:t>
            </a:r>
            <a:r>
              <a:rPr lang="en-IN" dirty="0"/>
              <a:t> or </a:t>
            </a:r>
            <a:r>
              <a:rPr lang="en-IN" b="1" dirty="0"/>
              <a:t>io_</a:t>
            </a:r>
            <a:r>
              <a:rPr lang="en-IN" dirty="0"/>
              <a:t> based on the direction </a:t>
            </a:r>
          </a:p>
        </p:txBody>
      </p:sp>
    </p:spTree>
    <p:extLst>
      <p:ext uri="{BB962C8B-B14F-4D97-AF65-F5344CB8AC3E}">
        <p14:creationId xmlns:p14="http://schemas.microsoft.com/office/powerpoint/2010/main" val="188160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4A6C-5ABD-5454-B1ED-AB85BC58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D595-A839-264A-0ECD-8E4A5695B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add – Use Log activity and define the level of the log </a:t>
            </a:r>
          </a:p>
          <a:p>
            <a:r>
              <a:rPr lang="en-US" dirty="0"/>
              <a:t>Useful as it helps for understanding the code while debugging and in case the code fails to execute as expected. </a:t>
            </a:r>
          </a:p>
          <a:p>
            <a:r>
              <a:rPr lang="en-US" dirty="0"/>
              <a:t>Add time stamps along with the log messages.</a:t>
            </a:r>
          </a:p>
          <a:p>
            <a:r>
              <a:rPr lang="en-US" dirty="0"/>
              <a:t>Name each log activity as per the log message.</a:t>
            </a:r>
          </a:p>
          <a:p>
            <a:r>
              <a:rPr lang="en-US" dirty="0"/>
              <a:t>Good practice to log at the start and end of the task.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0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0EA0-A3E0-3968-118D-AC163F4C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Simplifying Workflow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4F71-2805-B26F-E80F-108A6C879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Simplifying the design of workflow makes the code easy to read, maintain and improves extensibility of the code.</a:t>
            </a:r>
          </a:p>
          <a:p>
            <a:r>
              <a:rPr lang="en-US" dirty="0"/>
              <a:t>Modularity – If a process has multiple steps involved, then we must split the code into multiple workflows. This makes the code clean and readable. </a:t>
            </a:r>
          </a:p>
          <a:p>
            <a:r>
              <a:rPr lang="en-US" dirty="0"/>
              <a:t>Code change/modification/extensibility is easily possible </a:t>
            </a:r>
          </a:p>
          <a:p>
            <a:r>
              <a:rPr lang="en-US" dirty="0"/>
              <a:t>If the process is complex with multiple conditions it is good choice to   chose Flowchart over Sequence. This increases readability of the code.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44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7063-93FD-184F-B805-0C91652B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Code – Assets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2924-B691-0BA0-942F-1A3CE1D3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– Identify simple tasks that are repeated and create a workflow for them. Complex automation can be archived with multiple simple tasks workflow. </a:t>
            </a:r>
          </a:p>
          <a:p>
            <a:r>
              <a:rPr lang="en-US" dirty="0"/>
              <a:t>Why – using code already available will reduce the development time and also creates a robust automation as these reusable workflows are already tested elsewhere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96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566E-0D69-5F5D-AB1C-61A8866C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41102-75D1-4724-893B-CCC7DE06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handling will be done by the throwing of exceptions and logging of custom messages</a:t>
            </a:r>
          </a:p>
          <a:p>
            <a:r>
              <a:rPr lang="en-US" dirty="0"/>
              <a:t>Foresee possible code break or error and use appropriate error handling </a:t>
            </a:r>
          </a:p>
          <a:p>
            <a:r>
              <a:rPr lang="en-US" dirty="0"/>
              <a:t>Error handling activities complemented with good annotation and logs is an added advantage when troubleshooting bot failures </a:t>
            </a:r>
          </a:p>
          <a:p>
            <a:r>
              <a:rPr lang="en-US" dirty="0"/>
              <a:t>Having troubleshooting document along with bot development will make maintenance easy.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28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</TotalTime>
  <Words>495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Inter</vt:lpstr>
      <vt:lpstr>Rockwell</vt:lpstr>
      <vt:lpstr>Rockwell Condensed</vt:lpstr>
      <vt:lpstr>Wingdings</vt:lpstr>
      <vt:lpstr>Wood Type</vt:lpstr>
      <vt:lpstr>UiPath Best Practices – Studio Development </vt:lpstr>
      <vt:lpstr>Why Best Practices </vt:lpstr>
      <vt:lpstr>Coding Best Practices</vt:lpstr>
      <vt:lpstr>Annotation</vt:lpstr>
      <vt:lpstr>Variable/Arguments Naming </vt:lpstr>
      <vt:lpstr>Logs</vt:lpstr>
      <vt:lpstr>Simplifying Workflow Design</vt:lpstr>
      <vt:lpstr>Reusable Code – Assets </vt:lpstr>
      <vt:lpstr>Error Handling </vt:lpstr>
      <vt:lpstr>Clean 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UiPath Best Practices </dc:title>
  <dc:creator>Aditya Vaddiraju</dc:creator>
  <cp:lastModifiedBy>Aditya Vaddiraju</cp:lastModifiedBy>
  <cp:revision>7</cp:revision>
  <dcterms:created xsi:type="dcterms:W3CDTF">2023-05-19T05:02:01Z</dcterms:created>
  <dcterms:modified xsi:type="dcterms:W3CDTF">2023-05-19T05:32:01Z</dcterms:modified>
</cp:coreProperties>
</file>