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5" r:id="rId6"/>
    <p:sldId id="266"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94F3B106-DE9F-4FEE-BD75-F60B631CCC48}" type="datetimeFigureOut">
              <a:rPr lang="en-IN" smtClean="0"/>
              <a:t>18-01-2023</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A663533-6306-46C9-AC79-D5F290992392}" type="slidenum">
              <a:rPr lang="en-IN" smtClean="0"/>
              <a:t>‹#›</a:t>
            </a:fld>
            <a:endParaRPr lang="en-IN"/>
          </a:p>
        </p:txBody>
      </p:sp>
    </p:spTree>
    <p:extLst>
      <p:ext uri="{BB962C8B-B14F-4D97-AF65-F5344CB8AC3E}">
        <p14:creationId xmlns:p14="http://schemas.microsoft.com/office/powerpoint/2010/main" val="72697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F3B106-DE9F-4FEE-BD75-F60B631CCC48}"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329509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3B106-DE9F-4FEE-BD75-F60B631CCC48}"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1032460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3B106-DE9F-4FEE-BD75-F60B631CCC48}"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61415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3B106-DE9F-4FEE-BD75-F60B631CCC48}"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2613896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F3B106-DE9F-4FEE-BD75-F60B631CCC48}"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2721117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F3B106-DE9F-4FEE-BD75-F60B631CCC48}"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773685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F3B106-DE9F-4FEE-BD75-F60B631CCC48}"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2498369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F3B106-DE9F-4FEE-BD75-F60B631CCC48}"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60378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F3B106-DE9F-4FEE-BD75-F60B631CCC48}" type="datetimeFigureOut">
              <a:rPr lang="en-IN" smtClean="0"/>
              <a:t>18-01-2023</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3881076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3B106-DE9F-4FEE-BD75-F60B631CCC48}" type="datetimeFigureOut">
              <a:rPr lang="en-IN" smtClean="0"/>
              <a:t>18-01-2023</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106618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F3B106-DE9F-4FEE-BD75-F60B631CCC48}"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82711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F3B106-DE9F-4FEE-BD75-F60B631CCC48}"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311543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F3B106-DE9F-4FEE-BD75-F60B631CCC48}"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415444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3B106-DE9F-4FEE-BD75-F60B631CCC48}"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23193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F3B106-DE9F-4FEE-BD75-F60B631CCC48}"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217233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F3B106-DE9F-4FEE-BD75-F60B631CCC48}"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663533-6306-46C9-AC79-D5F290992392}" type="slidenum">
              <a:rPr lang="en-IN" smtClean="0"/>
              <a:t>‹#›</a:t>
            </a:fld>
            <a:endParaRPr lang="en-IN"/>
          </a:p>
        </p:txBody>
      </p:sp>
    </p:spTree>
    <p:extLst>
      <p:ext uri="{BB962C8B-B14F-4D97-AF65-F5344CB8AC3E}">
        <p14:creationId xmlns:p14="http://schemas.microsoft.com/office/powerpoint/2010/main" val="381512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4F3B106-DE9F-4FEE-BD75-F60B631CCC48}" type="datetimeFigureOut">
              <a:rPr lang="en-IN" smtClean="0"/>
              <a:t>18-01-2023</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663533-6306-46C9-AC79-D5F290992392}" type="slidenum">
              <a:rPr lang="en-IN" smtClean="0"/>
              <a:t>‹#›</a:t>
            </a:fld>
            <a:endParaRPr lang="en-IN"/>
          </a:p>
        </p:txBody>
      </p:sp>
    </p:spTree>
    <p:extLst>
      <p:ext uri="{BB962C8B-B14F-4D97-AF65-F5344CB8AC3E}">
        <p14:creationId xmlns:p14="http://schemas.microsoft.com/office/powerpoint/2010/main" val="316596208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2035" y="676656"/>
            <a:ext cx="8825658" cy="1686708"/>
          </a:xfrm>
        </p:spPr>
        <p:txBody>
          <a:bodyPr/>
          <a:lstStyle/>
          <a:p>
            <a:r>
              <a:rPr lang="en-IN" b="1" dirty="0" smtClean="0"/>
              <a:t>DIGITAL MODERN PERIODIC TABLE (using C)</a:t>
            </a:r>
            <a:endParaRPr lang="en-IN" b="1" dirty="0"/>
          </a:p>
        </p:txBody>
      </p:sp>
      <p:sp>
        <p:nvSpPr>
          <p:cNvPr id="3" name="Subtitle 2"/>
          <p:cNvSpPr>
            <a:spLocks noGrp="1"/>
          </p:cNvSpPr>
          <p:nvPr>
            <p:ph type="subTitle" idx="1"/>
          </p:nvPr>
        </p:nvSpPr>
        <p:spPr>
          <a:xfrm>
            <a:off x="652035" y="2363364"/>
            <a:ext cx="8825658" cy="861420"/>
          </a:xfrm>
        </p:spPr>
        <p:txBody>
          <a:bodyPr>
            <a:normAutofit fontScale="77500" lnSpcReduction="20000"/>
          </a:bodyPr>
          <a:lstStyle/>
          <a:p>
            <a:r>
              <a:rPr lang="en-IN" b="1" dirty="0" smtClean="0"/>
              <a:t>BY- </a:t>
            </a:r>
            <a:r>
              <a:rPr lang="en-IN" b="1" dirty="0" err="1" smtClean="0"/>
              <a:t>Govind</a:t>
            </a:r>
            <a:r>
              <a:rPr lang="en-IN" b="1" dirty="0" smtClean="0"/>
              <a:t> </a:t>
            </a:r>
            <a:r>
              <a:rPr lang="en-IN" b="1" dirty="0" err="1" smtClean="0"/>
              <a:t>jha</a:t>
            </a:r>
            <a:endParaRPr lang="en-IN" b="1" dirty="0" smtClean="0"/>
          </a:p>
          <a:p>
            <a:r>
              <a:rPr lang="en-IN" b="1" dirty="0"/>
              <a:t> </a:t>
            </a:r>
            <a:r>
              <a:rPr lang="en-IN" b="1" dirty="0" smtClean="0"/>
              <a:t>     </a:t>
            </a:r>
            <a:r>
              <a:rPr lang="en-IN" b="1" dirty="0" err="1" smtClean="0"/>
              <a:t>aadi</a:t>
            </a:r>
            <a:r>
              <a:rPr lang="en-IN" b="1" dirty="0" smtClean="0"/>
              <a:t> </a:t>
            </a:r>
            <a:r>
              <a:rPr lang="en-IN" b="1" dirty="0" err="1" smtClean="0"/>
              <a:t>kumar</a:t>
            </a:r>
            <a:endParaRPr lang="en-IN" b="1" dirty="0" smtClean="0"/>
          </a:p>
          <a:p>
            <a:r>
              <a:rPr lang="en-IN" b="1" dirty="0"/>
              <a:t> </a:t>
            </a:r>
            <a:r>
              <a:rPr lang="en-IN" b="1" dirty="0" smtClean="0"/>
              <a:t>     Aditya </a:t>
            </a:r>
            <a:r>
              <a:rPr lang="en-IN" b="1" dirty="0" err="1" smtClean="0"/>
              <a:t>dangwal</a:t>
            </a:r>
            <a:endParaRPr lang="en-IN"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248" y="2546244"/>
            <a:ext cx="6181344" cy="3708806"/>
          </a:xfrm>
          <a:prstGeom prst="rect">
            <a:avLst/>
          </a:prstGeom>
        </p:spPr>
      </p:pic>
    </p:spTree>
    <p:extLst>
      <p:ext uri="{BB962C8B-B14F-4D97-AF65-F5344CB8AC3E}">
        <p14:creationId xmlns:p14="http://schemas.microsoft.com/office/powerpoint/2010/main" val="290650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89304"/>
            <a:ext cx="8665701" cy="900324"/>
          </a:xfrm>
        </p:spPr>
        <p:txBody>
          <a:bodyPr/>
          <a:lstStyle/>
          <a:p>
            <a:r>
              <a:rPr lang="en-IN" b="1" dirty="0" smtClean="0"/>
              <a:t>MODERN PERIODIC TABLE</a:t>
            </a:r>
            <a:endParaRPr lang="en-IN" b="1" dirty="0"/>
          </a:p>
        </p:txBody>
      </p:sp>
      <p:sp>
        <p:nvSpPr>
          <p:cNvPr id="6" name="TextBox 5"/>
          <p:cNvSpPr txBox="1"/>
          <p:nvPr/>
        </p:nvSpPr>
        <p:spPr>
          <a:xfrm>
            <a:off x="1154955" y="2500524"/>
            <a:ext cx="9610344" cy="2221057"/>
          </a:xfrm>
          <a:prstGeom prst="rect">
            <a:avLst/>
          </a:prstGeom>
          <a:noFill/>
        </p:spPr>
        <p:txBody>
          <a:bodyPr wrap="square" rtlCol="0">
            <a:spAutoFit/>
          </a:bodyPr>
          <a:lstStyle/>
          <a:p>
            <a:pPr>
              <a:lnSpc>
                <a:spcPct val="200000"/>
              </a:lnSpc>
            </a:pPr>
            <a:r>
              <a:rPr lang="en-US" b="1" dirty="0"/>
              <a:t>The modern or long form of the periodic table is based on the modern periodic law. The table is the arrangement of elements in increasing order of their atomic numbers. The modern periodic table is the present form of the periodic table. And it consists of 18 vertical columns and 7 horizontal rows.</a:t>
            </a:r>
            <a:endParaRPr lang="en-IN" b="1" dirty="0"/>
          </a:p>
        </p:txBody>
      </p:sp>
    </p:spTree>
    <p:extLst>
      <p:ext uri="{BB962C8B-B14F-4D97-AF65-F5344CB8AC3E}">
        <p14:creationId xmlns:p14="http://schemas.microsoft.com/office/powerpoint/2010/main" val="248053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0635" y="850390"/>
            <a:ext cx="6260829" cy="946045"/>
          </a:xfrm>
        </p:spPr>
        <p:txBody>
          <a:bodyPr/>
          <a:lstStyle/>
          <a:p>
            <a:r>
              <a:rPr lang="en-IN" b="1" dirty="0" smtClean="0"/>
              <a:t>OBJECTIVE</a:t>
            </a:r>
            <a:endParaRPr lang="en-IN" b="1" dirty="0"/>
          </a:p>
        </p:txBody>
      </p:sp>
      <p:sp>
        <p:nvSpPr>
          <p:cNvPr id="6" name="TextBox 5"/>
          <p:cNvSpPr txBox="1"/>
          <p:nvPr/>
        </p:nvSpPr>
        <p:spPr>
          <a:xfrm>
            <a:off x="880635" y="1796435"/>
            <a:ext cx="9418320" cy="4524315"/>
          </a:xfrm>
          <a:prstGeom prst="rect">
            <a:avLst/>
          </a:prstGeom>
          <a:noFill/>
        </p:spPr>
        <p:txBody>
          <a:bodyPr wrap="square" rtlCol="0">
            <a:spAutoFit/>
          </a:bodyPr>
          <a:lstStyle/>
          <a:p>
            <a:pPr>
              <a:lnSpc>
                <a:spcPct val="150000"/>
              </a:lnSpc>
            </a:pPr>
            <a:r>
              <a:rPr lang="en-US" sz="1600" b="1" dirty="0"/>
              <a:t> The key features of Modern Periodic Table mini project in C are briefly described below: • Storage of Element Information: In the project, you can add any new element with its name, symbol, atomic number, atomic weight and its some important properties. When new element information is to be added to this Modern Periodic Table, you have to enter 1 in the main menu and input information in given format. These information are stored in file created on the hard disk of computer by program itself. • Exploration of element Information: Another main function of this project is to explore or to display the stored information. You can search an element by using any of the following method:    </a:t>
            </a:r>
            <a:endParaRPr lang="en-US" sz="1600" b="1" dirty="0" smtClean="0"/>
          </a:p>
          <a:p>
            <a:pPr>
              <a:lnSpc>
                <a:spcPct val="150000"/>
              </a:lnSpc>
            </a:pPr>
            <a:r>
              <a:rPr lang="en-US" sz="1600" b="1" dirty="0" smtClean="0"/>
              <a:t>By </a:t>
            </a:r>
            <a:r>
              <a:rPr lang="en-US" sz="1600" b="1" dirty="0"/>
              <a:t>name of element    </a:t>
            </a:r>
            <a:endParaRPr lang="en-US" sz="1600" b="1" dirty="0" smtClean="0"/>
          </a:p>
          <a:p>
            <a:pPr>
              <a:lnSpc>
                <a:spcPct val="150000"/>
              </a:lnSpc>
            </a:pPr>
            <a:r>
              <a:rPr lang="en-US" sz="1600" b="1" dirty="0" smtClean="0"/>
              <a:t>By </a:t>
            </a:r>
            <a:r>
              <a:rPr lang="en-US" sz="1600" b="1" dirty="0"/>
              <a:t>symbol of element    </a:t>
            </a:r>
            <a:endParaRPr lang="en-US" sz="1600" b="1" dirty="0" smtClean="0"/>
          </a:p>
          <a:p>
            <a:pPr>
              <a:lnSpc>
                <a:spcPct val="150000"/>
              </a:lnSpc>
            </a:pPr>
            <a:r>
              <a:rPr lang="en-US" sz="1600" b="1" dirty="0" smtClean="0"/>
              <a:t>By </a:t>
            </a:r>
            <a:r>
              <a:rPr lang="en-US" sz="1600" b="1" dirty="0"/>
              <a:t>atomic number of element   </a:t>
            </a:r>
            <a:endParaRPr lang="en-US" sz="1600" b="1" dirty="0" smtClean="0"/>
          </a:p>
          <a:p>
            <a:pPr>
              <a:lnSpc>
                <a:spcPct val="150000"/>
              </a:lnSpc>
            </a:pPr>
            <a:r>
              <a:rPr lang="en-US" sz="1600" b="1" dirty="0" smtClean="0"/>
              <a:t>By </a:t>
            </a:r>
            <a:r>
              <a:rPr lang="en-US" sz="1600" b="1" dirty="0"/>
              <a:t>atomic weight</a:t>
            </a:r>
            <a:endParaRPr lang="en-IN" sz="1600" b="1" dirty="0"/>
          </a:p>
        </p:txBody>
      </p:sp>
    </p:spTree>
    <p:extLst>
      <p:ext uri="{BB962C8B-B14F-4D97-AF65-F5344CB8AC3E}">
        <p14:creationId xmlns:p14="http://schemas.microsoft.com/office/powerpoint/2010/main" val="110493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7211" y="841247"/>
            <a:ext cx="6260829" cy="946045"/>
          </a:xfrm>
        </p:spPr>
        <p:txBody>
          <a:bodyPr/>
          <a:lstStyle/>
          <a:p>
            <a:r>
              <a:rPr lang="en-IN" b="1" dirty="0" smtClean="0"/>
              <a:t>PROJECT INSIGHTS</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11" y="1892808"/>
            <a:ext cx="7981434" cy="4376170"/>
          </a:xfrm>
          <a:prstGeom prst="rect">
            <a:avLst/>
          </a:prstGeom>
        </p:spPr>
      </p:pic>
    </p:spTree>
    <p:extLst>
      <p:ext uri="{BB962C8B-B14F-4D97-AF65-F5344CB8AC3E}">
        <p14:creationId xmlns:p14="http://schemas.microsoft.com/office/powerpoint/2010/main" val="342227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18" y="740664"/>
            <a:ext cx="9643044" cy="5402352"/>
          </a:xfrm>
          <a:prstGeom prst="rect">
            <a:avLst/>
          </a:prstGeom>
        </p:spPr>
      </p:pic>
    </p:spTree>
    <p:extLst>
      <p:ext uri="{BB962C8B-B14F-4D97-AF65-F5344CB8AC3E}">
        <p14:creationId xmlns:p14="http://schemas.microsoft.com/office/powerpoint/2010/main" val="351751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7211" y="841247"/>
            <a:ext cx="6260829" cy="946045"/>
          </a:xfrm>
        </p:spPr>
        <p:txBody>
          <a:bodyPr/>
          <a:lstStyle/>
          <a:p>
            <a:r>
              <a:rPr lang="en-IN" b="1" dirty="0" smtClean="0"/>
              <a:t>OUTPUT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211" y="2183813"/>
            <a:ext cx="5775319" cy="3745302"/>
          </a:xfrm>
          <a:prstGeom prst="rect">
            <a:avLst/>
          </a:prstGeom>
        </p:spPr>
      </p:pic>
    </p:spTree>
    <p:extLst>
      <p:ext uri="{BB962C8B-B14F-4D97-AF65-F5344CB8AC3E}">
        <p14:creationId xmlns:p14="http://schemas.microsoft.com/office/powerpoint/2010/main" val="83553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0099" y="2743199"/>
            <a:ext cx="5245845" cy="1197865"/>
          </a:xfrm>
        </p:spPr>
        <p:txBody>
          <a:bodyPr/>
          <a:lstStyle/>
          <a:p>
            <a:r>
              <a:rPr lang="en-IN" sz="7200" b="1" dirty="0" smtClean="0"/>
              <a:t>THANKYOU</a:t>
            </a:r>
            <a:endParaRPr lang="en-IN" sz="7200" b="1" dirty="0"/>
          </a:p>
        </p:txBody>
      </p:sp>
    </p:spTree>
    <p:extLst>
      <p:ext uri="{BB962C8B-B14F-4D97-AF65-F5344CB8AC3E}">
        <p14:creationId xmlns:p14="http://schemas.microsoft.com/office/powerpoint/2010/main" val="2964252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58</TotalTime>
  <Words>230</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DIGITAL MODERN PERIODIC TABLE (using C)</vt:lpstr>
      <vt:lpstr>MODERN PERIODIC TABLE</vt:lpstr>
      <vt:lpstr>OBJECTIVE</vt:lpstr>
      <vt:lpstr>PROJECT INSIGHTS</vt:lpstr>
      <vt:lpstr>PowerPoint Presentation</vt:lpstr>
      <vt:lpstr>OUTPUT</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IDENTIFIER</dc:title>
  <dc:creator>Aditya</dc:creator>
  <cp:lastModifiedBy>Aditya</cp:lastModifiedBy>
  <cp:revision>7</cp:revision>
  <dcterms:created xsi:type="dcterms:W3CDTF">2023-01-18T15:27:20Z</dcterms:created>
  <dcterms:modified xsi:type="dcterms:W3CDTF">2023-01-18T16:36:51Z</dcterms:modified>
</cp:coreProperties>
</file>