
<file path=[Content_Types].xml><?xml version="1.0" encoding="utf-8"?>
<Types xmlns="http://schemas.openxmlformats.org/package/2006/content-types">
  <Default Extension="gif" ContentType="image/gi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58" r:id="rId5"/>
    <p:sldId id="259" r:id="rId6"/>
    <p:sldId id="260" r:id="rId7"/>
    <p:sldId id="261" r:id="rId8"/>
    <p:sldId id="262"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Praktik Konfigurasi Framework HR-OS 1</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HROS-1 Framework</a:t>
            </a:r>
            <a:endParaRPr lang="en-US"/>
          </a:p>
        </p:txBody>
      </p:sp>
      <p:sp>
        <p:nvSpPr>
          <p:cNvPr id="3" name="Content Placeholder 2"/>
          <p:cNvSpPr>
            <a:spLocks noGrp="1"/>
          </p:cNvSpPr>
          <p:nvPr>
            <p:ph idx="1"/>
          </p:nvPr>
        </p:nvSpPr>
        <p:spPr/>
        <p:txBody>
          <a:bodyPr/>
          <a:p>
            <a:pPr algn="just"/>
            <a:r>
              <a:rPr lang="en-US"/>
              <a:t>HR-OS1 framework merupakan sebuah platform open source yang dikeluarkan oleh perusahaan Interbotix Labs yang bekerjasama dengan beberapa perusahaan seperti Farrel Robotics, DresnerRobotics, Zerom, ROBOTIS, KevinO, KurtE, dan Mfergs. HR-OS1 dapat diakses melalui sistem operasi Linux sehingga kekuatan pemrosesan progran yang dibutuhkan dapat menjalankan robot dengan mempertimbangkan penyesuaian dan modifikasi dalam penelitian (https://www.trossenrobotics.com/HR-OS1).</a:t>
            </a:r>
            <a:endParaRPr lang="en-US"/>
          </a:p>
          <a:p>
            <a:pPr algn="just"/>
            <a:r>
              <a:rPr lang="en-US"/>
              <a:t>HR-OS1 framework ini pernah diterapkan pada penelitian (Irawan, &amp; Zulfikar, 2020). Pada penelitian tersebut pemakaian framework ini dikembangkan dengan tujuan agar humanoid robot dengan sub controller CM-530 yang terinstal firmware CM-730 dapat mengatur pergerakan aktuator Dynamixel AX series yang dapat dikendalikan melalui main contrroller Raspberry Pi 3B.</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Robot Premium Kit</a:t>
            </a:r>
            <a:endParaRPr lang="en-US"/>
          </a:p>
        </p:txBody>
      </p:sp>
      <p:sp>
        <p:nvSpPr>
          <p:cNvPr id="3" name="Content Placeholder 2"/>
          <p:cNvSpPr>
            <a:spLocks noGrp="1"/>
          </p:cNvSpPr>
          <p:nvPr>
            <p:ph idx="1"/>
          </p:nvPr>
        </p:nvSpPr>
        <p:spPr/>
        <p:txBody>
          <a:bodyPr/>
          <a:p>
            <a:pPr algn="just"/>
            <a:r>
              <a:rPr lang="en-US"/>
              <a:t>Robot Bioloid Premium Kit merupakan salah satu robot buatan perusahaan ROBOTIS. Robot jenis ini memiliki beberapa keunggulan salah satunya perakitan robot dapat sesuai dengan kebutuhan penelitian, selain itu memiliki kerangka tubuh yang baik dan berkualitas tinggi seperti penyesuaian postur tubuh saat berjalan, kemudian memiliki mobilitas pergerakan sangat baik seperti berputar saat berjalan atau berjalan dengan kecepatan tinggi, dapat membangun berbagai robot melalui mekanisme ekspansi yang serbaguna (https://emanual.robotis.com/docs/en/edu/bioloid/premium).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Gambar Struktur/Komponen Robot Bioloid Premium Kit</a:t>
            </a:r>
            <a:endParaRPr lang="en-US"/>
          </a:p>
        </p:txBody>
      </p:sp>
      <p:pic>
        <p:nvPicPr>
          <p:cNvPr id="4" name="Content Placeholder 3" descr="Bioloid_02"/>
          <p:cNvPicPr>
            <a:picLocks noChangeAspect="1"/>
          </p:cNvPicPr>
          <p:nvPr>
            <p:ph idx="1"/>
          </p:nvPr>
        </p:nvPicPr>
        <p:blipFill>
          <a:blip r:embed="rId1"/>
          <a:stretch>
            <a:fillRect/>
          </a:stretch>
        </p:blipFill>
        <p:spPr>
          <a:xfrm>
            <a:off x="2106930" y="1584325"/>
            <a:ext cx="7596505" cy="4257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Langkah-langkah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1. Siapkan SD Card </a:t>
            </a:r>
            <a:endParaRPr lang="en-US"/>
          </a:p>
        </p:txBody>
      </p:sp>
      <p:pic>
        <p:nvPicPr>
          <p:cNvPr id="6" name="Content Placeholder 5" descr="ultra-uhs-i-microsd-16gb.png.thumb.1280.1280"/>
          <p:cNvPicPr>
            <a:picLocks noChangeAspect="1"/>
          </p:cNvPicPr>
          <p:nvPr>
            <p:ph sz="half" idx="1"/>
          </p:nvPr>
        </p:nvPicPr>
        <p:blipFill>
          <a:blip r:embed="rId1"/>
          <a:stretch>
            <a:fillRect/>
          </a:stretch>
        </p:blipFill>
        <p:spPr>
          <a:xfrm>
            <a:off x="1062355" y="1825625"/>
            <a:ext cx="4351655" cy="4351655"/>
          </a:xfrm>
          <a:prstGeom prst="rect">
            <a:avLst/>
          </a:prstGeom>
        </p:spPr>
      </p:pic>
      <p:sp>
        <p:nvSpPr>
          <p:cNvPr id="5" name="Content Placeholder 4"/>
          <p:cNvSpPr>
            <a:spLocks noGrp="1"/>
          </p:cNvSpPr>
          <p:nvPr>
            <p:ph sz="half" idx="2"/>
          </p:nvPr>
        </p:nvSpPr>
        <p:spPr/>
        <p:txBody>
          <a:bodyPr/>
          <a:p>
            <a:pPr marL="0" indent="0">
              <a:buNone/>
            </a:pPr>
            <a:r>
              <a:rPr lang="en-US" b="1"/>
              <a:t>Catatan</a:t>
            </a:r>
            <a:endParaRPr lang="en-US" b="1"/>
          </a:p>
          <a:p>
            <a:r>
              <a:rPr lang="en-US"/>
              <a:t>SD Card Ultra</a:t>
            </a:r>
            <a:endParaRPr lang="en-US"/>
          </a:p>
          <a:p>
            <a:r>
              <a:rPr lang="en-US"/>
              <a:t>Kalau Bisa Kapasitas 128 GB</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Siapkan Mini Computer ( ODROID ATAU RASPBERRY PI)</a:t>
            </a:r>
            <a:endParaRPr lang="en-US"/>
          </a:p>
        </p:txBody>
      </p:sp>
      <p:pic>
        <p:nvPicPr>
          <p:cNvPr id="5" name="Content Placeholder 4" descr="odroid xu4"/>
          <p:cNvPicPr>
            <a:picLocks noChangeAspect="1"/>
          </p:cNvPicPr>
          <p:nvPr>
            <p:ph sz="half" idx="1"/>
          </p:nvPr>
        </p:nvPicPr>
        <p:blipFill>
          <a:blip r:embed="rId1"/>
          <a:stretch>
            <a:fillRect/>
          </a:stretch>
        </p:blipFill>
        <p:spPr>
          <a:xfrm>
            <a:off x="725805" y="1825625"/>
            <a:ext cx="5024755" cy="4351655"/>
          </a:xfrm>
          <a:prstGeom prst="rect">
            <a:avLst/>
          </a:prstGeom>
        </p:spPr>
      </p:pic>
      <p:pic>
        <p:nvPicPr>
          <p:cNvPr id="6" name="Content Placeholder 5" descr="Raspberry-Pi-3-top-down-web"/>
          <p:cNvPicPr>
            <a:picLocks noChangeAspect="1"/>
          </p:cNvPicPr>
          <p:nvPr>
            <p:ph sz="half" idx="2"/>
          </p:nvPr>
        </p:nvPicPr>
        <p:blipFill>
          <a:blip r:embed="rId2"/>
          <a:stretch>
            <a:fillRect/>
          </a:stretch>
        </p:blipFill>
        <p:spPr>
          <a:xfrm>
            <a:off x="5981700" y="2197100"/>
            <a:ext cx="5181600" cy="3607435"/>
          </a:xfrm>
          <a:prstGeom prst="rect">
            <a:avLst/>
          </a:prstGeom>
        </p:spPr>
      </p:pic>
      <p:sp>
        <p:nvSpPr>
          <p:cNvPr id="7" name="Text Box 6"/>
          <p:cNvSpPr txBox="1"/>
          <p:nvPr/>
        </p:nvSpPr>
        <p:spPr>
          <a:xfrm>
            <a:off x="1196340" y="5804535"/>
            <a:ext cx="2499995" cy="368300"/>
          </a:xfrm>
          <a:prstGeom prst="rect">
            <a:avLst/>
          </a:prstGeom>
          <a:noFill/>
        </p:spPr>
        <p:txBody>
          <a:bodyPr wrap="square" rtlCol="0">
            <a:spAutoFit/>
          </a:bodyPr>
          <a:p>
            <a:pPr algn="ctr"/>
            <a:r>
              <a:rPr lang="en-US" b="1"/>
              <a:t>Odroid </a:t>
            </a:r>
            <a:endParaRPr lang="en-US" b="1"/>
          </a:p>
        </p:txBody>
      </p:sp>
      <p:sp>
        <p:nvSpPr>
          <p:cNvPr id="8" name="Text Box 7"/>
          <p:cNvSpPr txBox="1"/>
          <p:nvPr/>
        </p:nvSpPr>
        <p:spPr>
          <a:xfrm>
            <a:off x="7322820" y="5436235"/>
            <a:ext cx="2499995" cy="368300"/>
          </a:xfrm>
          <a:prstGeom prst="rect">
            <a:avLst/>
          </a:prstGeom>
          <a:noFill/>
        </p:spPr>
        <p:txBody>
          <a:bodyPr wrap="square" rtlCol="0">
            <a:spAutoFit/>
          </a:bodyPr>
          <a:p>
            <a:pPr algn="ctr"/>
            <a:r>
              <a:rPr lang="en-US" b="1"/>
              <a:t>Raspberry PI</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Unduh OS LINUX UBUNTU MATE</a:t>
            </a:r>
            <a:endParaRPr lang="en-US"/>
          </a:p>
        </p:txBody>
      </p:sp>
      <p:sp>
        <p:nvSpPr>
          <p:cNvPr id="3" name="Content Placeholder 2"/>
          <p:cNvSpPr>
            <a:spLocks noGrp="1"/>
          </p:cNvSpPr>
          <p:nvPr>
            <p:ph sz="half" idx="1"/>
          </p:nvPr>
        </p:nvSpPr>
        <p:spPr/>
        <p:txBody>
          <a:bodyPr/>
          <a:p>
            <a:r>
              <a:rPr lang="en-US"/>
              <a:t>Raspberry Pi</a:t>
            </a:r>
            <a:endParaRPr lang="en-US"/>
          </a:p>
          <a:p>
            <a:r>
              <a:rPr lang="en-US"/>
              <a:t>https://ubuntu-mate.org/download/</a:t>
            </a:r>
            <a:endParaRPr lang="en-US"/>
          </a:p>
          <a:p>
            <a:endParaRPr lang="en-US"/>
          </a:p>
        </p:txBody>
      </p:sp>
      <p:sp>
        <p:nvSpPr>
          <p:cNvPr id="4" name="Content Placeholder 3"/>
          <p:cNvSpPr>
            <a:spLocks noGrp="1"/>
          </p:cNvSpPr>
          <p:nvPr>
            <p:ph sz="half" idx="2"/>
          </p:nvPr>
        </p:nvSpPr>
        <p:spPr/>
        <p:txBody>
          <a:bodyPr/>
          <a:p>
            <a:r>
              <a:rPr lang="en-US"/>
              <a:t>Odroid</a:t>
            </a:r>
            <a:endParaRPr lang="en-US"/>
          </a:p>
          <a:p>
            <a:r>
              <a:rPr lang="en-US"/>
              <a:t>https://wiki.odroid.com/odroid-xu4/os_images/linux/start</a:t>
            </a:r>
            <a:endParaRPr lang="en-US"/>
          </a:p>
        </p:txBody>
      </p:sp>
      <p:pic>
        <p:nvPicPr>
          <p:cNvPr id="5" name="Picture 4" descr="Odroid Ubuntu Mate Download"/>
          <p:cNvPicPr>
            <a:picLocks noChangeAspect="1"/>
          </p:cNvPicPr>
          <p:nvPr/>
        </p:nvPicPr>
        <p:blipFill>
          <a:blip r:embed="rId1"/>
          <a:stretch>
            <a:fillRect/>
          </a:stretch>
        </p:blipFill>
        <p:spPr>
          <a:xfrm>
            <a:off x="6603365" y="3385185"/>
            <a:ext cx="2619375" cy="2437765"/>
          </a:xfrm>
          <a:prstGeom prst="rect">
            <a:avLst/>
          </a:prstGeom>
        </p:spPr>
      </p:pic>
      <p:pic>
        <p:nvPicPr>
          <p:cNvPr id="6" name="Picture 5" descr="Ubuntu Mate Raspi Download"/>
          <p:cNvPicPr>
            <a:picLocks noChangeAspect="1"/>
          </p:cNvPicPr>
          <p:nvPr/>
        </p:nvPicPr>
        <p:blipFill>
          <a:blip r:embed="rId1"/>
          <a:stretch>
            <a:fillRect/>
          </a:stretch>
        </p:blipFill>
        <p:spPr>
          <a:xfrm>
            <a:off x="1327785" y="3385185"/>
            <a:ext cx="2375535" cy="23755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1802</Words>
  <Application>WPS Presentation</Application>
  <PresentationFormat>宽屏</PresentationFormat>
  <Paragraphs>36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Arial Black</vt:lpstr>
      <vt:lpstr>Microsoft YaHei</vt:lpstr>
      <vt:lpstr>Droid Sans Fallback</vt:lpstr>
      <vt:lpstr>Arial Unicode MS</vt:lpstr>
      <vt:lpstr>SimSun</vt:lpstr>
      <vt:lpstr>Webdings</vt:lpstr>
      <vt:lpstr>SimSun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aditya</cp:lastModifiedBy>
  <cp:revision>10</cp:revision>
  <dcterms:created xsi:type="dcterms:W3CDTF">2022-09-23T23:01:12Z</dcterms:created>
  <dcterms:modified xsi:type="dcterms:W3CDTF">2022-09-23T23:01:12Z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