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8" r:id="rId3"/>
    <p:sldId id="257" r:id="rId4"/>
    <p:sldId id="259" r:id="rId5"/>
    <p:sldId id="260" r:id="rId6"/>
    <p:sldId id="261" r:id="rId7"/>
    <p:sldId id="262" r:id="rId8"/>
    <p:sldId id="266" r:id="rId9"/>
    <p:sldId id="270" r:id="rId10"/>
    <p:sldId id="265" r:id="rId11"/>
    <p:sldId id="263" r:id="rId12"/>
    <p:sldId id="264" r:id="rId13"/>
    <p:sldId id="268" r:id="rId14"/>
    <p:sldId id="269" r:id="rId15"/>
    <p:sldId id="267"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89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5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raj" userId="cf8f4690ba38144d" providerId="LiveId" clId="{5213294B-1039-457A-8250-88284EBA64EB}"/>
    <pc:docChg chg="undo custSel addSld modSld sldOrd">
      <pc:chgData name="aditya raj" userId="cf8f4690ba38144d" providerId="LiveId" clId="{5213294B-1039-457A-8250-88284EBA64EB}" dt="2023-05-11T06:51:07.313" v="5835"/>
      <pc:docMkLst>
        <pc:docMk/>
      </pc:docMkLst>
      <pc:sldChg chg="addSp delSp modSp mod modTransition">
        <pc:chgData name="aditya raj" userId="cf8f4690ba38144d" providerId="LiveId" clId="{5213294B-1039-457A-8250-88284EBA64EB}" dt="2023-05-09T11:38:35.439" v="5489" actId="255"/>
        <pc:sldMkLst>
          <pc:docMk/>
          <pc:sldMk cId="99416376" sldId="256"/>
        </pc:sldMkLst>
        <pc:spChg chg="mod">
          <ac:chgData name="aditya raj" userId="cf8f4690ba38144d" providerId="LiveId" clId="{5213294B-1039-457A-8250-88284EBA64EB}" dt="2023-05-09T11:35:18.961" v="5451" actId="14100"/>
          <ac:spMkLst>
            <pc:docMk/>
            <pc:sldMk cId="99416376" sldId="256"/>
            <ac:spMk id="4" creationId="{6A4298FD-8245-3205-AE21-F95E4E2FD7B0}"/>
          </ac:spMkLst>
        </pc:spChg>
        <pc:spChg chg="mod">
          <ac:chgData name="aditya raj" userId="cf8f4690ba38144d" providerId="LiveId" clId="{5213294B-1039-457A-8250-88284EBA64EB}" dt="2023-05-09T11:38:35.439" v="5489" actId="255"/>
          <ac:spMkLst>
            <pc:docMk/>
            <pc:sldMk cId="99416376" sldId="256"/>
            <ac:spMk id="8" creationId="{AB894092-F1EF-589C-A9D8-4087AA2DD9A2}"/>
          </ac:spMkLst>
        </pc:spChg>
        <pc:picChg chg="mod">
          <ac:chgData name="aditya raj" userId="cf8f4690ba38144d" providerId="LiveId" clId="{5213294B-1039-457A-8250-88284EBA64EB}" dt="2023-05-09T11:35:53.300" v="5456" actId="14100"/>
          <ac:picMkLst>
            <pc:docMk/>
            <pc:sldMk cId="99416376" sldId="256"/>
            <ac:picMk id="10" creationId="{9D2E2BBF-FC47-889D-222C-0E3DC6D2B584}"/>
          </ac:picMkLst>
        </pc:picChg>
        <pc:picChg chg="add mod">
          <ac:chgData name="aditya raj" userId="cf8f4690ba38144d" providerId="LiveId" clId="{5213294B-1039-457A-8250-88284EBA64EB}" dt="2023-05-09T11:37:40.444" v="5486" actId="1038"/>
          <ac:picMkLst>
            <pc:docMk/>
            <pc:sldMk cId="99416376" sldId="256"/>
            <ac:picMk id="1026" creationId="{9A5CAF68-2854-15EA-22FA-876C37AEE73C}"/>
          </ac:picMkLst>
        </pc:picChg>
        <pc:picChg chg="del">
          <ac:chgData name="aditya raj" userId="cf8f4690ba38144d" providerId="LiveId" clId="{5213294B-1039-457A-8250-88284EBA64EB}" dt="2023-04-30T08:01:05.079" v="0" actId="478"/>
          <ac:picMkLst>
            <pc:docMk/>
            <pc:sldMk cId="99416376" sldId="256"/>
            <ac:picMk id="1032" creationId="{F229D12F-5DEE-3884-09F2-B6295E2E0A36}"/>
          </ac:picMkLst>
        </pc:picChg>
      </pc:sldChg>
      <pc:sldChg chg="addSp delSp modSp mod modTransition modClrScheme chgLayout">
        <pc:chgData name="aditya raj" userId="cf8f4690ba38144d" providerId="LiveId" clId="{5213294B-1039-457A-8250-88284EBA64EB}" dt="2023-05-11T06:51:07.313" v="5835"/>
        <pc:sldMkLst>
          <pc:docMk/>
          <pc:sldMk cId="3130587423" sldId="257"/>
        </pc:sldMkLst>
        <pc:spChg chg="mod ord">
          <ac:chgData name="aditya raj" userId="cf8f4690ba38144d" providerId="LiveId" clId="{5213294B-1039-457A-8250-88284EBA64EB}" dt="2023-05-08T19:27:45.598" v="4191"/>
          <ac:spMkLst>
            <pc:docMk/>
            <pc:sldMk cId="3130587423" sldId="257"/>
            <ac:spMk id="2" creationId="{6186FBEC-2293-6E42-B66B-ABFE7EEAF08F}"/>
          </ac:spMkLst>
        </pc:spChg>
        <pc:spChg chg="add mod">
          <ac:chgData name="aditya raj" userId="cf8f4690ba38144d" providerId="LiveId" clId="{5213294B-1039-457A-8250-88284EBA64EB}" dt="2023-05-09T07:58:59.972" v="5042" actId="20577"/>
          <ac:spMkLst>
            <pc:docMk/>
            <pc:sldMk cId="3130587423" sldId="257"/>
            <ac:spMk id="3" creationId="{1EE556D2-3328-27D9-EC48-0AB0159BC253}"/>
          </ac:spMkLst>
        </pc:spChg>
        <pc:spChg chg="del mod ord">
          <ac:chgData name="aditya raj" userId="cf8f4690ba38144d" providerId="LiveId" clId="{5213294B-1039-457A-8250-88284EBA64EB}" dt="2023-05-08T19:29:15.119" v="4197" actId="478"/>
          <ac:spMkLst>
            <pc:docMk/>
            <pc:sldMk cId="3130587423" sldId="257"/>
            <ac:spMk id="4" creationId="{715A7F10-98D6-0167-11AB-6D5B1161573C}"/>
          </ac:spMkLst>
        </pc:spChg>
        <pc:picChg chg="del mod ord">
          <ac:chgData name="aditya raj" userId="cf8f4690ba38144d" providerId="LiveId" clId="{5213294B-1039-457A-8250-88284EBA64EB}" dt="2023-05-08T19:27:21.407" v="4189" actId="478"/>
          <ac:picMkLst>
            <pc:docMk/>
            <pc:sldMk cId="3130587423" sldId="257"/>
            <ac:picMk id="2050" creationId="{9ABDE8D3-528E-F692-859D-A4FB6686B2D2}"/>
          </ac:picMkLst>
        </pc:picChg>
      </pc:sldChg>
      <pc:sldChg chg="addSp delSp modSp mod ord modTransition modClrScheme chgLayout">
        <pc:chgData name="aditya raj" userId="cf8f4690ba38144d" providerId="LiveId" clId="{5213294B-1039-457A-8250-88284EBA64EB}" dt="2023-05-09T09:39:43.491" v="5191"/>
        <pc:sldMkLst>
          <pc:docMk/>
          <pc:sldMk cId="2595862025" sldId="258"/>
        </pc:sldMkLst>
        <pc:spChg chg="mod ord">
          <ac:chgData name="aditya raj" userId="cf8f4690ba38144d" providerId="LiveId" clId="{5213294B-1039-457A-8250-88284EBA64EB}" dt="2023-05-08T19:19:42.991" v="4156"/>
          <ac:spMkLst>
            <pc:docMk/>
            <pc:sldMk cId="2595862025" sldId="258"/>
            <ac:spMk id="2" creationId="{7C5E34BA-68F4-98D7-289E-D06E6C940048}"/>
          </ac:spMkLst>
        </pc:spChg>
        <pc:spChg chg="del mod ord">
          <ac:chgData name="aditya raj" userId="cf8f4690ba38144d" providerId="LiveId" clId="{5213294B-1039-457A-8250-88284EBA64EB}" dt="2023-05-08T16:51:48.012" v="94" actId="700"/>
          <ac:spMkLst>
            <pc:docMk/>
            <pc:sldMk cId="2595862025" sldId="258"/>
            <ac:spMk id="3" creationId="{F51FCE33-3FB6-8803-F29B-0FC4072240E1}"/>
          </ac:spMkLst>
        </pc:spChg>
        <pc:spChg chg="del mod">
          <ac:chgData name="aditya raj" userId="cf8f4690ba38144d" providerId="LiveId" clId="{5213294B-1039-457A-8250-88284EBA64EB}" dt="2023-05-08T16:51:48.012" v="94" actId="700"/>
          <ac:spMkLst>
            <pc:docMk/>
            <pc:sldMk cId="2595862025" sldId="258"/>
            <ac:spMk id="4" creationId="{7D4302D9-F487-B7CA-7A1B-D4B38804C0B7}"/>
          </ac:spMkLst>
        </pc:spChg>
        <pc:spChg chg="add del mod ord">
          <ac:chgData name="aditya raj" userId="cf8f4690ba38144d" providerId="LiveId" clId="{5213294B-1039-457A-8250-88284EBA64EB}" dt="2023-05-08T16:52:13.812" v="108" actId="700"/>
          <ac:spMkLst>
            <pc:docMk/>
            <pc:sldMk cId="2595862025" sldId="258"/>
            <ac:spMk id="5" creationId="{8AEAB6AF-BEA8-0610-9420-35ABD17FDA70}"/>
          </ac:spMkLst>
        </pc:spChg>
        <pc:spChg chg="add mod ord">
          <ac:chgData name="aditya raj" userId="cf8f4690ba38144d" providerId="LiveId" clId="{5213294B-1039-457A-8250-88284EBA64EB}" dt="2023-05-08T17:00:41.366" v="257" actId="255"/>
          <ac:spMkLst>
            <pc:docMk/>
            <pc:sldMk cId="2595862025" sldId="258"/>
            <ac:spMk id="6" creationId="{CA0A7BEC-5CEC-8A17-4403-0556BA52675B}"/>
          </ac:spMkLst>
        </pc:spChg>
      </pc:sldChg>
      <pc:sldChg chg="modSp new mod modTransition">
        <pc:chgData name="aditya raj" userId="cf8f4690ba38144d" providerId="LiveId" clId="{5213294B-1039-457A-8250-88284EBA64EB}" dt="2023-05-09T09:40:26.910" v="5194"/>
        <pc:sldMkLst>
          <pc:docMk/>
          <pc:sldMk cId="4179989020" sldId="259"/>
        </pc:sldMkLst>
        <pc:spChg chg="mod">
          <ac:chgData name="aditya raj" userId="cf8f4690ba38144d" providerId="LiveId" clId="{5213294B-1039-457A-8250-88284EBA64EB}" dt="2023-05-08T19:19:42.991" v="4156"/>
          <ac:spMkLst>
            <pc:docMk/>
            <pc:sldMk cId="4179989020" sldId="259"/>
            <ac:spMk id="2" creationId="{BE59F933-4856-94B8-E3D9-60FF12EE66D1}"/>
          </ac:spMkLst>
        </pc:spChg>
        <pc:spChg chg="mod">
          <ac:chgData name="aditya raj" userId="cf8f4690ba38144d" providerId="LiveId" clId="{5213294B-1039-457A-8250-88284EBA64EB}" dt="2023-05-08T19:57:48.398" v="4698" actId="27636"/>
          <ac:spMkLst>
            <pc:docMk/>
            <pc:sldMk cId="4179989020" sldId="259"/>
            <ac:spMk id="3" creationId="{3038DB83-D39A-5250-F246-152A1AC3F21F}"/>
          </ac:spMkLst>
        </pc:spChg>
      </pc:sldChg>
      <pc:sldChg chg="modSp new mod modTransition">
        <pc:chgData name="aditya raj" userId="cf8f4690ba38144d" providerId="LiveId" clId="{5213294B-1039-457A-8250-88284EBA64EB}" dt="2023-05-09T09:40:33.730" v="5195"/>
        <pc:sldMkLst>
          <pc:docMk/>
          <pc:sldMk cId="604240448" sldId="260"/>
        </pc:sldMkLst>
        <pc:spChg chg="mod">
          <ac:chgData name="aditya raj" userId="cf8f4690ba38144d" providerId="LiveId" clId="{5213294B-1039-457A-8250-88284EBA64EB}" dt="2023-05-08T17:43:49.975" v="1665" actId="20577"/>
          <ac:spMkLst>
            <pc:docMk/>
            <pc:sldMk cId="604240448" sldId="260"/>
            <ac:spMk id="2" creationId="{A3030002-37BC-1FD6-31D3-781AFCF504CC}"/>
          </ac:spMkLst>
        </pc:spChg>
        <pc:spChg chg="mod">
          <ac:chgData name="aditya raj" userId="cf8f4690ba38144d" providerId="LiveId" clId="{5213294B-1039-457A-8250-88284EBA64EB}" dt="2023-05-08T19:48:09.498" v="4573" actId="207"/>
          <ac:spMkLst>
            <pc:docMk/>
            <pc:sldMk cId="604240448" sldId="260"/>
            <ac:spMk id="3" creationId="{A7A65670-3FE5-B816-0332-E6C090EF5157}"/>
          </ac:spMkLst>
        </pc:spChg>
      </pc:sldChg>
      <pc:sldChg chg="addSp modSp new mod modTransition">
        <pc:chgData name="aditya raj" userId="cf8f4690ba38144d" providerId="LiveId" clId="{5213294B-1039-457A-8250-88284EBA64EB}" dt="2023-05-09T12:05:42.076" v="5585" actId="14100"/>
        <pc:sldMkLst>
          <pc:docMk/>
          <pc:sldMk cId="789585486" sldId="261"/>
        </pc:sldMkLst>
        <pc:spChg chg="mod">
          <ac:chgData name="aditya raj" userId="cf8f4690ba38144d" providerId="LiveId" clId="{5213294B-1039-457A-8250-88284EBA64EB}" dt="2023-05-08T19:19:42.991" v="4156"/>
          <ac:spMkLst>
            <pc:docMk/>
            <pc:sldMk cId="789585486" sldId="261"/>
            <ac:spMk id="2" creationId="{BF626067-F8BC-CA25-7CCC-A9081DC3983B}"/>
          </ac:spMkLst>
        </pc:spChg>
        <pc:spChg chg="mod">
          <ac:chgData name="aditya raj" userId="cf8f4690ba38144d" providerId="LiveId" clId="{5213294B-1039-457A-8250-88284EBA64EB}" dt="2023-05-09T11:58:07.961" v="5550" actId="20577"/>
          <ac:spMkLst>
            <pc:docMk/>
            <pc:sldMk cId="789585486" sldId="261"/>
            <ac:spMk id="3" creationId="{A75C01CC-D78B-0B7E-5380-91E1A50601AE}"/>
          </ac:spMkLst>
        </pc:spChg>
        <pc:picChg chg="add mod">
          <ac:chgData name="aditya raj" userId="cf8f4690ba38144d" providerId="LiveId" clId="{5213294B-1039-457A-8250-88284EBA64EB}" dt="2023-05-09T12:05:42.076" v="5585" actId="14100"/>
          <ac:picMkLst>
            <pc:docMk/>
            <pc:sldMk cId="789585486" sldId="261"/>
            <ac:picMk id="1026" creationId="{B5437282-A130-0A96-B596-3D5006F24597}"/>
          </ac:picMkLst>
        </pc:picChg>
        <pc:picChg chg="add mod">
          <ac:chgData name="aditya raj" userId="cf8f4690ba38144d" providerId="LiveId" clId="{5213294B-1039-457A-8250-88284EBA64EB}" dt="2023-05-09T12:04:54.334" v="5583" actId="1076"/>
          <ac:picMkLst>
            <pc:docMk/>
            <pc:sldMk cId="789585486" sldId="261"/>
            <ac:picMk id="1028" creationId="{5C9274FC-8EC4-5FEE-38A1-470FC296AA62}"/>
          </ac:picMkLst>
        </pc:picChg>
        <pc:picChg chg="add mod">
          <ac:chgData name="aditya raj" userId="cf8f4690ba38144d" providerId="LiveId" clId="{5213294B-1039-457A-8250-88284EBA64EB}" dt="2023-05-09T12:03:10.520" v="5577" actId="1076"/>
          <ac:picMkLst>
            <pc:docMk/>
            <pc:sldMk cId="789585486" sldId="261"/>
            <ac:picMk id="1030" creationId="{B9BA9599-E0FE-7077-DA0E-82832F91D81A}"/>
          </ac:picMkLst>
        </pc:picChg>
        <pc:picChg chg="add mod">
          <ac:chgData name="aditya raj" userId="cf8f4690ba38144d" providerId="LiveId" clId="{5213294B-1039-457A-8250-88284EBA64EB}" dt="2023-05-09T12:04:43.019" v="5582" actId="1076"/>
          <ac:picMkLst>
            <pc:docMk/>
            <pc:sldMk cId="789585486" sldId="261"/>
            <ac:picMk id="1032" creationId="{C4927CEA-DA67-77AC-6549-9666FF076A73}"/>
          </ac:picMkLst>
        </pc:picChg>
      </pc:sldChg>
      <pc:sldChg chg="modSp new mod modTransition">
        <pc:chgData name="aditya raj" userId="cf8f4690ba38144d" providerId="LiveId" clId="{5213294B-1039-457A-8250-88284EBA64EB}" dt="2023-05-09T10:54:55.776" v="5219" actId="14100"/>
        <pc:sldMkLst>
          <pc:docMk/>
          <pc:sldMk cId="3473132309" sldId="262"/>
        </pc:sldMkLst>
        <pc:spChg chg="mod">
          <ac:chgData name="aditya raj" userId="cf8f4690ba38144d" providerId="LiveId" clId="{5213294B-1039-457A-8250-88284EBA64EB}" dt="2023-05-08T19:19:42.991" v="4156"/>
          <ac:spMkLst>
            <pc:docMk/>
            <pc:sldMk cId="3473132309" sldId="262"/>
            <ac:spMk id="2" creationId="{008D8630-F972-3C3B-0627-566E4EB9A750}"/>
          </ac:spMkLst>
        </pc:spChg>
        <pc:spChg chg="mod">
          <ac:chgData name="aditya raj" userId="cf8f4690ba38144d" providerId="LiveId" clId="{5213294B-1039-457A-8250-88284EBA64EB}" dt="2023-05-09T10:54:55.776" v="5219" actId="14100"/>
          <ac:spMkLst>
            <pc:docMk/>
            <pc:sldMk cId="3473132309" sldId="262"/>
            <ac:spMk id="3" creationId="{4A15C525-37D1-0C6E-5C9C-2295324E02F9}"/>
          </ac:spMkLst>
        </pc:spChg>
      </pc:sldChg>
      <pc:sldChg chg="modSp new mod modTransition">
        <pc:chgData name="aditya raj" userId="cf8f4690ba38144d" providerId="LiveId" clId="{5213294B-1039-457A-8250-88284EBA64EB}" dt="2023-05-09T09:40:48.944" v="5199"/>
        <pc:sldMkLst>
          <pc:docMk/>
          <pc:sldMk cId="1719175830" sldId="263"/>
        </pc:sldMkLst>
        <pc:spChg chg="mod">
          <ac:chgData name="aditya raj" userId="cf8f4690ba38144d" providerId="LiveId" clId="{5213294B-1039-457A-8250-88284EBA64EB}" dt="2023-05-08T19:19:42.991" v="4156"/>
          <ac:spMkLst>
            <pc:docMk/>
            <pc:sldMk cId="1719175830" sldId="263"/>
            <ac:spMk id="2" creationId="{FA0ABE47-99A1-D377-B614-50B96B72FEE3}"/>
          </ac:spMkLst>
        </pc:spChg>
        <pc:spChg chg="mod">
          <ac:chgData name="aditya raj" userId="cf8f4690ba38144d" providerId="LiveId" clId="{5213294B-1039-457A-8250-88284EBA64EB}" dt="2023-05-09T08:39:28.834" v="5182" actId="20577"/>
          <ac:spMkLst>
            <pc:docMk/>
            <pc:sldMk cId="1719175830" sldId="263"/>
            <ac:spMk id="3" creationId="{2DD10E21-B482-4EAD-9B0C-3F4AC402984E}"/>
          </ac:spMkLst>
        </pc:spChg>
      </pc:sldChg>
      <pc:sldChg chg="modSp new mod modTransition">
        <pc:chgData name="aditya raj" userId="cf8f4690ba38144d" providerId="LiveId" clId="{5213294B-1039-457A-8250-88284EBA64EB}" dt="2023-05-09T11:09:59.852" v="5371" actId="255"/>
        <pc:sldMkLst>
          <pc:docMk/>
          <pc:sldMk cId="118720161" sldId="264"/>
        </pc:sldMkLst>
        <pc:spChg chg="mod">
          <ac:chgData name="aditya raj" userId="cf8f4690ba38144d" providerId="LiveId" clId="{5213294B-1039-457A-8250-88284EBA64EB}" dt="2023-05-08T19:19:42.991" v="4156"/>
          <ac:spMkLst>
            <pc:docMk/>
            <pc:sldMk cId="118720161" sldId="264"/>
            <ac:spMk id="2" creationId="{3519307A-8D78-F9D6-156F-2771C0ED3BFE}"/>
          </ac:spMkLst>
        </pc:spChg>
        <pc:spChg chg="mod">
          <ac:chgData name="aditya raj" userId="cf8f4690ba38144d" providerId="LiveId" clId="{5213294B-1039-457A-8250-88284EBA64EB}" dt="2023-05-09T11:09:59.852" v="5371" actId="255"/>
          <ac:spMkLst>
            <pc:docMk/>
            <pc:sldMk cId="118720161" sldId="264"/>
            <ac:spMk id="3" creationId="{E56E8AB6-3EB5-E84C-DD1D-FE5C826F34A1}"/>
          </ac:spMkLst>
        </pc:spChg>
      </pc:sldChg>
      <pc:sldChg chg="modSp new mod modTransition">
        <pc:chgData name="aditya raj" userId="cf8f4690ba38144d" providerId="LiveId" clId="{5213294B-1039-457A-8250-88284EBA64EB}" dt="2023-05-09T09:40:45.756" v="5198"/>
        <pc:sldMkLst>
          <pc:docMk/>
          <pc:sldMk cId="2048803835" sldId="265"/>
        </pc:sldMkLst>
        <pc:spChg chg="mod">
          <ac:chgData name="aditya raj" userId="cf8f4690ba38144d" providerId="LiveId" clId="{5213294B-1039-457A-8250-88284EBA64EB}" dt="2023-05-08T19:19:42.991" v="4156"/>
          <ac:spMkLst>
            <pc:docMk/>
            <pc:sldMk cId="2048803835" sldId="265"/>
            <ac:spMk id="2" creationId="{5C6A0EF4-9797-DBD7-631A-80A950E4F62B}"/>
          </ac:spMkLst>
        </pc:spChg>
        <pc:spChg chg="mod">
          <ac:chgData name="aditya raj" userId="cf8f4690ba38144d" providerId="LiveId" clId="{5213294B-1039-457A-8250-88284EBA64EB}" dt="2023-05-09T07:57:05.826" v="5030" actId="20577"/>
          <ac:spMkLst>
            <pc:docMk/>
            <pc:sldMk cId="2048803835" sldId="265"/>
            <ac:spMk id="3" creationId="{1A112098-6507-F09C-D2C3-D219D5F7499C}"/>
          </ac:spMkLst>
        </pc:spChg>
      </pc:sldChg>
      <pc:sldChg chg="addSp delSp modSp new mod ord modTransition">
        <pc:chgData name="aditya raj" userId="cf8f4690ba38144d" providerId="LiveId" clId="{5213294B-1039-457A-8250-88284EBA64EB}" dt="2023-05-09T11:03:27.397" v="5331" actId="208"/>
        <pc:sldMkLst>
          <pc:docMk/>
          <pc:sldMk cId="1359096567" sldId="266"/>
        </pc:sldMkLst>
        <pc:spChg chg="add del mod">
          <ac:chgData name="aditya raj" userId="cf8f4690ba38144d" providerId="LiveId" clId="{5213294B-1039-457A-8250-88284EBA64EB}" dt="2023-05-09T11:02:44.806" v="5325" actId="22"/>
          <ac:spMkLst>
            <pc:docMk/>
            <pc:sldMk cId="1359096567" sldId="266"/>
            <ac:spMk id="3" creationId="{CD44067F-E144-8FC8-E9C9-81EE60374AB3}"/>
          </ac:spMkLst>
        </pc:spChg>
        <pc:picChg chg="add mod">
          <ac:chgData name="aditya raj" userId="cf8f4690ba38144d" providerId="LiveId" clId="{5213294B-1039-457A-8250-88284EBA64EB}" dt="2023-05-09T11:03:27.397" v="5331" actId="208"/>
          <ac:picMkLst>
            <pc:docMk/>
            <pc:sldMk cId="1359096567" sldId="266"/>
            <ac:picMk id="5" creationId="{6E8C8AFA-84D2-1E6F-EBC4-F79197BFBD3B}"/>
          </ac:picMkLst>
        </pc:picChg>
      </pc:sldChg>
      <pc:sldChg chg="addSp modSp new mod modTransition">
        <pc:chgData name="aditya raj" userId="cf8f4690ba38144d" providerId="LiveId" clId="{5213294B-1039-457A-8250-88284EBA64EB}" dt="2023-05-09T09:41:04.805" v="5203"/>
        <pc:sldMkLst>
          <pc:docMk/>
          <pc:sldMk cId="1586111939" sldId="267"/>
        </pc:sldMkLst>
        <pc:spChg chg="mod">
          <ac:chgData name="aditya raj" userId="cf8f4690ba38144d" providerId="LiveId" clId="{5213294B-1039-457A-8250-88284EBA64EB}" dt="2023-05-08T19:10:39.602" v="4104" actId="113"/>
          <ac:spMkLst>
            <pc:docMk/>
            <pc:sldMk cId="1586111939" sldId="267"/>
            <ac:spMk id="2" creationId="{52ABB0F8-B594-BA10-2E9E-C0EB21075D20}"/>
          </ac:spMkLst>
        </pc:spChg>
        <pc:cxnChg chg="add mod">
          <ac:chgData name="aditya raj" userId="cf8f4690ba38144d" providerId="LiveId" clId="{5213294B-1039-457A-8250-88284EBA64EB}" dt="2023-05-08T19:11:36.433" v="4110" actId="13822"/>
          <ac:cxnSpMkLst>
            <pc:docMk/>
            <pc:sldMk cId="1586111939" sldId="267"/>
            <ac:cxnSpMk id="4" creationId="{2D60A0C5-2F60-CD91-B34E-839E1335F8B7}"/>
          </ac:cxnSpMkLst>
        </pc:cxnChg>
      </pc:sldChg>
      <pc:sldChg chg="modSp new mod ord">
        <pc:chgData name="aditya raj" userId="cf8f4690ba38144d" providerId="LiveId" clId="{5213294B-1039-457A-8250-88284EBA64EB}" dt="2023-05-09T11:01:12.022" v="5319" actId="14100"/>
        <pc:sldMkLst>
          <pc:docMk/>
          <pc:sldMk cId="214488926" sldId="268"/>
        </pc:sldMkLst>
        <pc:spChg chg="mod">
          <ac:chgData name="aditya raj" userId="cf8f4690ba38144d" providerId="LiveId" clId="{5213294B-1039-457A-8250-88284EBA64EB}" dt="2023-05-09T10:57:19.985" v="5234" actId="20577"/>
          <ac:spMkLst>
            <pc:docMk/>
            <pc:sldMk cId="214488926" sldId="268"/>
            <ac:spMk id="2" creationId="{DCBD3728-85A7-65C2-33DE-BD41068D6487}"/>
          </ac:spMkLst>
        </pc:spChg>
        <pc:spChg chg="mod">
          <ac:chgData name="aditya raj" userId="cf8f4690ba38144d" providerId="LiveId" clId="{5213294B-1039-457A-8250-88284EBA64EB}" dt="2023-05-09T11:01:12.022" v="5319" actId="14100"/>
          <ac:spMkLst>
            <pc:docMk/>
            <pc:sldMk cId="214488926" sldId="268"/>
            <ac:spMk id="3" creationId="{CC79F13E-D65D-8F86-E1C4-9D1432AACF3C}"/>
          </ac:spMkLst>
        </pc:spChg>
      </pc:sldChg>
      <pc:sldChg chg="modSp new mod">
        <pc:chgData name="aditya raj" userId="cf8f4690ba38144d" providerId="LiveId" clId="{5213294B-1039-457A-8250-88284EBA64EB}" dt="2023-05-09T11:21:45.611" v="5381" actId="20577"/>
        <pc:sldMkLst>
          <pc:docMk/>
          <pc:sldMk cId="230687314" sldId="269"/>
        </pc:sldMkLst>
        <pc:spChg chg="mod">
          <ac:chgData name="aditya raj" userId="cf8f4690ba38144d" providerId="LiveId" clId="{5213294B-1039-457A-8250-88284EBA64EB}" dt="2023-05-09T11:04:50.403" v="5344" actId="20577"/>
          <ac:spMkLst>
            <pc:docMk/>
            <pc:sldMk cId="230687314" sldId="269"/>
            <ac:spMk id="2" creationId="{A0406F6A-1782-8511-0E84-C02ACBA3D8D2}"/>
          </ac:spMkLst>
        </pc:spChg>
        <pc:spChg chg="mod">
          <ac:chgData name="aditya raj" userId="cf8f4690ba38144d" providerId="LiveId" clId="{5213294B-1039-457A-8250-88284EBA64EB}" dt="2023-05-09T11:21:45.611" v="5381" actId="20577"/>
          <ac:spMkLst>
            <pc:docMk/>
            <pc:sldMk cId="230687314" sldId="269"/>
            <ac:spMk id="3" creationId="{9759F565-C71A-ABF6-AB85-952EFA04F72C}"/>
          </ac:spMkLst>
        </pc:spChg>
      </pc:sldChg>
      <pc:sldChg chg="addSp delSp modSp new mod ord modClrScheme chgLayout">
        <pc:chgData name="aditya raj" userId="cf8f4690ba38144d" providerId="LiveId" clId="{5213294B-1039-457A-8250-88284EBA64EB}" dt="2023-05-09T12:20:43.312" v="5830" actId="20577"/>
        <pc:sldMkLst>
          <pc:docMk/>
          <pc:sldMk cId="2633773297" sldId="270"/>
        </pc:sldMkLst>
        <pc:spChg chg="add mod">
          <ac:chgData name="aditya raj" userId="cf8f4690ba38144d" providerId="LiveId" clId="{5213294B-1039-457A-8250-88284EBA64EB}" dt="2023-05-09T11:47:55.551" v="5490" actId="767"/>
          <ac:spMkLst>
            <pc:docMk/>
            <pc:sldMk cId="2633773297" sldId="270"/>
            <ac:spMk id="2" creationId="{BE80974A-50E1-2ADF-1600-33C0E78DC292}"/>
          </ac:spMkLst>
        </pc:spChg>
        <pc:spChg chg="add mod">
          <ac:chgData name="aditya raj" userId="cf8f4690ba38144d" providerId="LiveId" clId="{5213294B-1039-457A-8250-88284EBA64EB}" dt="2023-05-09T12:20:43.312" v="5830" actId="20577"/>
          <ac:spMkLst>
            <pc:docMk/>
            <pc:sldMk cId="2633773297" sldId="270"/>
            <ac:spMk id="3" creationId="{F8791077-B595-1280-5BEB-85FCD35B2B79}"/>
          </ac:spMkLst>
        </pc:spChg>
        <pc:spChg chg="add del mod ord">
          <ac:chgData name="aditya raj" userId="cf8f4690ba38144d" providerId="LiveId" clId="{5213294B-1039-457A-8250-88284EBA64EB}" dt="2023-05-09T12:14:14.192" v="5666" actId="21"/>
          <ac:spMkLst>
            <pc:docMk/>
            <pc:sldMk cId="2633773297" sldId="270"/>
            <ac:spMk id="4" creationId="{F0580EDD-BC0B-D9E9-B329-4C4A92CD15CF}"/>
          </ac:spMkLst>
        </pc:spChg>
        <pc:spChg chg="add del mod">
          <ac:chgData name="aditya raj" userId="cf8f4690ba38144d" providerId="LiveId" clId="{5213294B-1039-457A-8250-88284EBA64EB}" dt="2023-05-09T12:16:01.638" v="5701" actId="14100"/>
          <ac:spMkLst>
            <pc:docMk/>
            <pc:sldMk cId="2633773297" sldId="270"/>
            <ac:spMk id="7" creationId="{90F2737E-9F65-7119-56D7-32427073B61A}"/>
          </ac:spMkLst>
        </pc:spChg>
        <pc:picChg chg="add del mod">
          <ac:chgData name="aditya raj" userId="cf8f4690ba38144d" providerId="LiveId" clId="{5213294B-1039-457A-8250-88284EBA64EB}" dt="2023-05-09T12:14:02.486" v="5640" actId="21"/>
          <ac:picMkLst>
            <pc:docMk/>
            <pc:sldMk cId="2633773297" sldId="270"/>
            <ac:picMk id="6" creationId="{F82FAA14-F893-DBC3-1338-19DE0D7C5F1A}"/>
          </ac:picMkLst>
        </pc:picChg>
        <pc:picChg chg="add mod">
          <ac:chgData name="aditya raj" userId="cf8f4690ba38144d" providerId="LiveId" clId="{5213294B-1039-457A-8250-88284EBA64EB}" dt="2023-05-09T12:16:27.577" v="5750" actId="1036"/>
          <ac:picMkLst>
            <pc:docMk/>
            <pc:sldMk cId="2633773297" sldId="270"/>
            <ac:picMk id="2050" creationId="{B221EECE-D8BF-B60F-A7E8-37A0CE772728}"/>
          </ac:picMkLst>
        </pc:picChg>
      </pc:sldChg>
    </pc:docChg>
  </pc:docChgLst>
  <pc:docChgLst>
    <pc:chgData name="aditya raj" userId="cf8f4690ba38144d" providerId="LiveId" clId="{EA7BBCBC-D7A9-4E99-BAEC-0F0CA1119D8B}"/>
    <pc:docChg chg="undo redo custSel addSld modSld">
      <pc:chgData name="aditya raj" userId="cf8f4690ba38144d" providerId="LiveId" clId="{EA7BBCBC-D7A9-4E99-BAEC-0F0CA1119D8B}" dt="2023-06-27T17:25:13.991" v="33"/>
      <pc:docMkLst>
        <pc:docMk/>
      </pc:docMkLst>
      <pc:sldChg chg="modSp mod">
        <pc:chgData name="aditya raj" userId="cf8f4690ba38144d" providerId="LiveId" clId="{EA7BBCBC-D7A9-4E99-BAEC-0F0CA1119D8B}" dt="2023-06-27T08:30:06.749" v="3" actId="1036"/>
        <pc:sldMkLst>
          <pc:docMk/>
          <pc:sldMk cId="1359096567" sldId="266"/>
        </pc:sldMkLst>
        <pc:picChg chg="mod">
          <ac:chgData name="aditya raj" userId="cf8f4690ba38144d" providerId="LiveId" clId="{EA7BBCBC-D7A9-4E99-BAEC-0F0CA1119D8B}" dt="2023-06-27T08:30:06.749" v="3" actId="1036"/>
          <ac:picMkLst>
            <pc:docMk/>
            <pc:sldMk cId="1359096567" sldId="266"/>
            <ac:picMk id="5" creationId="{6E8C8AFA-84D2-1E6F-EBC4-F79197BFBD3B}"/>
          </ac:picMkLst>
        </pc:picChg>
      </pc:sldChg>
      <pc:sldChg chg="addSp delSp modSp new mod">
        <pc:chgData name="aditya raj" userId="cf8f4690ba38144d" providerId="LiveId" clId="{EA7BBCBC-D7A9-4E99-BAEC-0F0CA1119D8B}" dt="2023-06-27T17:25:13.991" v="33"/>
        <pc:sldMkLst>
          <pc:docMk/>
          <pc:sldMk cId="1479013515" sldId="271"/>
        </pc:sldMkLst>
        <pc:spChg chg="add del">
          <ac:chgData name="aditya raj" userId="cf8f4690ba38144d" providerId="LiveId" clId="{EA7BBCBC-D7A9-4E99-BAEC-0F0CA1119D8B}" dt="2023-06-27T17:13:19.758" v="8" actId="22"/>
          <ac:spMkLst>
            <pc:docMk/>
            <pc:sldMk cId="1479013515" sldId="271"/>
            <ac:spMk id="3" creationId="{68D12FB0-6E3A-EDA8-1F16-31F92671915A}"/>
          </ac:spMkLst>
        </pc:spChg>
        <pc:spChg chg="add mod">
          <ac:chgData name="aditya raj" userId="cf8f4690ba38144d" providerId="LiveId" clId="{EA7BBCBC-D7A9-4E99-BAEC-0F0CA1119D8B}" dt="2023-06-27T17:25:13.991" v="33"/>
          <ac:spMkLst>
            <pc:docMk/>
            <pc:sldMk cId="1479013515" sldId="271"/>
            <ac:spMk id="5" creationId="{45A87893-B043-BCC2-CB49-F0A276CC0C5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30BA22-6B04-4F8D-9698-C6F461C4532B}"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CE22D7-2864-4582-8508-F989B7F60251}" type="slidenum">
              <a:rPr lang="en-IN" smtClean="0"/>
              <a:t>‹#›</a:t>
            </a:fld>
            <a:endParaRPr lang="en-IN"/>
          </a:p>
        </p:txBody>
      </p:sp>
    </p:spTree>
    <p:extLst>
      <p:ext uri="{BB962C8B-B14F-4D97-AF65-F5344CB8AC3E}">
        <p14:creationId xmlns:p14="http://schemas.microsoft.com/office/powerpoint/2010/main" val="636171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30BA22-6B04-4F8D-9698-C6F461C4532B}"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CE22D7-2864-4582-8508-F989B7F60251}" type="slidenum">
              <a:rPr lang="en-IN" smtClean="0"/>
              <a:t>‹#›</a:t>
            </a:fld>
            <a:endParaRPr lang="en-IN"/>
          </a:p>
        </p:txBody>
      </p:sp>
    </p:spTree>
    <p:extLst>
      <p:ext uri="{BB962C8B-B14F-4D97-AF65-F5344CB8AC3E}">
        <p14:creationId xmlns:p14="http://schemas.microsoft.com/office/powerpoint/2010/main" val="3250556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30BA22-6B04-4F8D-9698-C6F461C4532B}"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CE22D7-2864-4582-8508-F989B7F6025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40841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30BA22-6B04-4F8D-9698-C6F461C4532B}"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CE22D7-2864-4582-8508-F989B7F60251}" type="slidenum">
              <a:rPr lang="en-IN" smtClean="0"/>
              <a:t>‹#›</a:t>
            </a:fld>
            <a:endParaRPr lang="en-IN"/>
          </a:p>
        </p:txBody>
      </p:sp>
    </p:spTree>
    <p:extLst>
      <p:ext uri="{BB962C8B-B14F-4D97-AF65-F5344CB8AC3E}">
        <p14:creationId xmlns:p14="http://schemas.microsoft.com/office/powerpoint/2010/main" val="2069038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30BA22-6B04-4F8D-9698-C6F461C4532B}"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CE22D7-2864-4582-8508-F989B7F6025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59452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30BA22-6B04-4F8D-9698-C6F461C4532B}"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CE22D7-2864-4582-8508-F989B7F60251}" type="slidenum">
              <a:rPr lang="en-IN" smtClean="0"/>
              <a:t>‹#›</a:t>
            </a:fld>
            <a:endParaRPr lang="en-IN"/>
          </a:p>
        </p:txBody>
      </p:sp>
    </p:spTree>
    <p:extLst>
      <p:ext uri="{BB962C8B-B14F-4D97-AF65-F5344CB8AC3E}">
        <p14:creationId xmlns:p14="http://schemas.microsoft.com/office/powerpoint/2010/main" val="700466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30BA22-6B04-4F8D-9698-C6F461C4532B}"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CE22D7-2864-4582-8508-F989B7F60251}" type="slidenum">
              <a:rPr lang="en-IN" smtClean="0"/>
              <a:t>‹#›</a:t>
            </a:fld>
            <a:endParaRPr lang="en-IN"/>
          </a:p>
        </p:txBody>
      </p:sp>
    </p:spTree>
    <p:extLst>
      <p:ext uri="{BB962C8B-B14F-4D97-AF65-F5344CB8AC3E}">
        <p14:creationId xmlns:p14="http://schemas.microsoft.com/office/powerpoint/2010/main" val="1699259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30BA22-6B04-4F8D-9698-C6F461C4532B}"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CE22D7-2864-4582-8508-F989B7F60251}" type="slidenum">
              <a:rPr lang="en-IN" smtClean="0"/>
              <a:t>‹#›</a:t>
            </a:fld>
            <a:endParaRPr lang="en-IN"/>
          </a:p>
        </p:txBody>
      </p:sp>
    </p:spTree>
    <p:extLst>
      <p:ext uri="{BB962C8B-B14F-4D97-AF65-F5344CB8AC3E}">
        <p14:creationId xmlns:p14="http://schemas.microsoft.com/office/powerpoint/2010/main" val="2065007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30BA22-6B04-4F8D-9698-C6F461C4532B}"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CE22D7-2864-4582-8508-F989B7F60251}" type="slidenum">
              <a:rPr lang="en-IN" smtClean="0"/>
              <a:t>‹#›</a:t>
            </a:fld>
            <a:endParaRPr lang="en-IN"/>
          </a:p>
        </p:txBody>
      </p:sp>
    </p:spTree>
    <p:extLst>
      <p:ext uri="{BB962C8B-B14F-4D97-AF65-F5344CB8AC3E}">
        <p14:creationId xmlns:p14="http://schemas.microsoft.com/office/powerpoint/2010/main" val="3061619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30BA22-6B04-4F8D-9698-C6F461C4532B}"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CE22D7-2864-4582-8508-F989B7F60251}" type="slidenum">
              <a:rPr lang="en-IN" smtClean="0"/>
              <a:t>‹#›</a:t>
            </a:fld>
            <a:endParaRPr lang="en-IN"/>
          </a:p>
        </p:txBody>
      </p:sp>
    </p:spTree>
    <p:extLst>
      <p:ext uri="{BB962C8B-B14F-4D97-AF65-F5344CB8AC3E}">
        <p14:creationId xmlns:p14="http://schemas.microsoft.com/office/powerpoint/2010/main" val="449972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30BA22-6B04-4F8D-9698-C6F461C4532B}"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CE22D7-2864-4582-8508-F989B7F60251}" type="slidenum">
              <a:rPr lang="en-IN" smtClean="0"/>
              <a:t>‹#›</a:t>
            </a:fld>
            <a:endParaRPr lang="en-IN"/>
          </a:p>
        </p:txBody>
      </p:sp>
    </p:spTree>
    <p:extLst>
      <p:ext uri="{BB962C8B-B14F-4D97-AF65-F5344CB8AC3E}">
        <p14:creationId xmlns:p14="http://schemas.microsoft.com/office/powerpoint/2010/main" val="3924286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30BA22-6B04-4F8D-9698-C6F461C4532B}" type="datetimeFigureOut">
              <a:rPr lang="en-IN" smtClean="0"/>
              <a:t>19-08-2024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CE22D7-2864-4582-8508-F989B7F60251}" type="slidenum">
              <a:rPr lang="en-IN" smtClean="0"/>
              <a:t>‹#›</a:t>
            </a:fld>
            <a:endParaRPr lang="en-IN"/>
          </a:p>
        </p:txBody>
      </p:sp>
    </p:spTree>
    <p:extLst>
      <p:ext uri="{BB962C8B-B14F-4D97-AF65-F5344CB8AC3E}">
        <p14:creationId xmlns:p14="http://schemas.microsoft.com/office/powerpoint/2010/main" val="3389201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30BA22-6B04-4F8D-9698-C6F461C4532B}" type="datetimeFigureOut">
              <a:rPr lang="en-IN" smtClean="0"/>
              <a:t>19-08-2024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CE22D7-2864-4582-8508-F989B7F60251}" type="slidenum">
              <a:rPr lang="en-IN" smtClean="0"/>
              <a:t>‹#›</a:t>
            </a:fld>
            <a:endParaRPr lang="en-IN"/>
          </a:p>
        </p:txBody>
      </p:sp>
    </p:spTree>
    <p:extLst>
      <p:ext uri="{BB962C8B-B14F-4D97-AF65-F5344CB8AC3E}">
        <p14:creationId xmlns:p14="http://schemas.microsoft.com/office/powerpoint/2010/main" val="1548512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30BA22-6B04-4F8D-9698-C6F461C4532B}" type="datetimeFigureOut">
              <a:rPr lang="en-IN" smtClean="0"/>
              <a:t>19-08-2024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CE22D7-2864-4582-8508-F989B7F60251}" type="slidenum">
              <a:rPr lang="en-IN" smtClean="0"/>
              <a:t>‹#›</a:t>
            </a:fld>
            <a:endParaRPr lang="en-IN"/>
          </a:p>
        </p:txBody>
      </p:sp>
    </p:spTree>
    <p:extLst>
      <p:ext uri="{BB962C8B-B14F-4D97-AF65-F5344CB8AC3E}">
        <p14:creationId xmlns:p14="http://schemas.microsoft.com/office/powerpoint/2010/main" val="752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30BA22-6B04-4F8D-9698-C6F461C4532B}"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CE22D7-2864-4582-8508-F989B7F60251}" type="slidenum">
              <a:rPr lang="en-IN" smtClean="0"/>
              <a:t>‹#›</a:t>
            </a:fld>
            <a:endParaRPr lang="en-IN"/>
          </a:p>
        </p:txBody>
      </p:sp>
    </p:spTree>
    <p:extLst>
      <p:ext uri="{BB962C8B-B14F-4D97-AF65-F5344CB8AC3E}">
        <p14:creationId xmlns:p14="http://schemas.microsoft.com/office/powerpoint/2010/main" val="4130661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CE22D7-2864-4582-8508-F989B7F60251}" type="slidenum">
              <a:rPr lang="en-IN" smtClean="0"/>
              <a:t>‹#›</a:t>
            </a:fld>
            <a:endParaRPr lang="en-IN"/>
          </a:p>
        </p:txBody>
      </p:sp>
      <p:sp>
        <p:nvSpPr>
          <p:cNvPr id="5" name="Date Placeholder 4"/>
          <p:cNvSpPr>
            <a:spLocks noGrp="1"/>
          </p:cNvSpPr>
          <p:nvPr>
            <p:ph type="dt" sz="half" idx="10"/>
          </p:nvPr>
        </p:nvSpPr>
        <p:spPr/>
        <p:txBody>
          <a:bodyPr/>
          <a:lstStyle/>
          <a:p>
            <a:fld id="{9930BA22-6B04-4F8D-9698-C6F461C4532B}" type="datetimeFigureOut">
              <a:rPr lang="en-IN" smtClean="0"/>
              <a:t>19-08-2024</a:t>
            </a:fld>
            <a:endParaRPr lang="en-IN"/>
          </a:p>
        </p:txBody>
      </p:sp>
    </p:spTree>
    <p:extLst>
      <p:ext uri="{BB962C8B-B14F-4D97-AF65-F5344CB8AC3E}">
        <p14:creationId xmlns:p14="http://schemas.microsoft.com/office/powerpoint/2010/main" val="511085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930BA22-6B04-4F8D-9698-C6F461C4532B}" type="datetimeFigureOut">
              <a:rPr lang="en-IN" smtClean="0"/>
              <a:t>19-08-2024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5CE22D7-2864-4582-8508-F989B7F60251}" type="slidenum">
              <a:rPr lang="en-IN" smtClean="0"/>
              <a:t>‹#›</a:t>
            </a:fld>
            <a:endParaRPr lang="en-IN"/>
          </a:p>
        </p:txBody>
      </p:sp>
    </p:spTree>
    <p:extLst>
      <p:ext uri="{BB962C8B-B14F-4D97-AF65-F5344CB8AC3E}">
        <p14:creationId xmlns:p14="http://schemas.microsoft.com/office/powerpoint/2010/main" val="2657016289"/>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mbarcados.com.br/microchip-pic-iot/"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4298FD-8245-3205-AE21-F95E4E2FD7B0}"/>
              </a:ext>
            </a:extLst>
          </p:cNvPr>
          <p:cNvSpPr>
            <a:spLocks noGrp="1"/>
          </p:cNvSpPr>
          <p:nvPr>
            <p:ph type="title"/>
          </p:nvPr>
        </p:nvSpPr>
        <p:spPr>
          <a:xfrm>
            <a:off x="838200" y="-118872"/>
            <a:ext cx="10515600" cy="1508760"/>
          </a:xfrm>
        </p:spPr>
        <p:txBody>
          <a:bodyPr>
            <a:normAutofit fontScale="90000"/>
          </a:bodyPr>
          <a:lstStyle/>
          <a:p>
            <a:pPr algn="ctr"/>
            <a:br>
              <a:rPr lang="en-IN" b="1" u="sng" dirty="0">
                <a:solidFill>
                  <a:srgbClr val="002060"/>
                </a:solidFill>
              </a:rPr>
            </a:br>
            <a:r>
              <a:rPr lang="en-IN" sz="6000" u="sng" dirty="0">
                <a:solidFill>
                  <a:srgbClr val="002060"/>
                </a:solidFill>
                <a:latin typeface="Algerian" panose="04020705040A02060702" pitchFamily="82" charset="0"/>
              </a:rPr>
              <a:t>IOT PROJECT</a:t>
            </a:r>
            <a:br>
              <a:rPr lang="en-IN" sz="7800" u="sng" dirty="0">
                <a:solidFill>
                  <a:srgbClr val="002060"/>
                </a:solidFill>
                <a:latin typeface="Algerian" panose="04020705040A02060702" pitchFamily="82" charset="0"/>
              </a:rPr>
            </a:br>
            <a:br>
              <a:rPr lang="en-IN" sz="7800" u="sng" dirty="0">
                <a:solidFill>
                  <a:srgbClr val="002060"/>
                </a:solidFill>
                <a:latin typeface="Algerian" panose="04020705040A02060702" pitchFamily="82" charset="0"/>
              </a:rPr>
            </a:br>
            <a:endParaRPr lang="en-IN" sz="7800" u="sng" dirty="0">
              <a:solidFill>
                <a:srgbClr val="002060"/>
              </a:solidFill>
              <a:latin typeface="Algerian" panose="04020705040A02060702" pitchFamily="82" charset="0"/>
            </a:endParaRPr>
          </a:p>
        </p:txBody>
      </p:sp>
      <p:sp>
        <p:nvSpPr>
          <p:cNvPr id="8" name="Content Placeholder 7">
            <a:extLst>
              <a:ext uri="{FF2B5EF4-FFF2-40B4-BE49-F238E27FC236}">
                <a16:creationId xmlns:a16="http://schemas.microsoft.com/office/drawing/2014/main" id="{AB894092-F1EF-589C-A9D8-4087AA2DD9A2}"/>
              </a:ext>
            </a:extLst>
          </p:cNvPr>
          <p:cNvSpPr>
            <a:spLocks noGrp="1"/>
          </p:cNvSpPr>
          <p:nvPr>
            <p:ph idx="1"/>
          </p:nvPr>
        </p:nvSpPr>
        <p:spPr>
          <a:xfrm>
            <a:off x="838200" y="1389888"/>
            <a:ext cx="10792968" cy="5468112"/>
          </a:xfrm>
        </p:spPr>
        <p:txBody>
          <a:bodyPr>
            <a:normAutofit/>
          </a:bodyPr>
          <a:lstStyle/>
          <a:p>
            <a:pPr marL="0" indent="0" algn="ctr">
              <a:buNone/>
            </a:pPr>
            <a:r>
              <a:rPr lang="en-IN" sz="4000" dirty="0">
                <a:solidFill>
                  <a:srgbClr val="002060"/>
                </a:solidFill>
                <a:latin typeface="Bell MT" panose="02020503060305020303" pitchFamily="18" charset="0"/>
              </a:rPr>
              <a:t>Air Pollution Monitoring and Purification</a:t>
            </a:r>
          </a:p>
          <a:p>
            <a:pPr marL="0" indent="0" algn="r">
              <a:buNone/>
            </a:pPr>
            <a:r>
              <a:rPr lang="en-IN" sz="2800" i="1" u="sng" dirty="0">
                <a:solidFill>
                  <a:schemeClr val="tx2">
                    <a:lumMod val="50000"/>
                  </a:schemeClr>
                </a:solidFill>
              </a:rPr>
              <a:t>Instructor- Dr. Kavita Jaiswal</a:t>
            </a:r>
          </a:p>
          <a:p>
            <a:pPr marL="0" indent="0">
              <a:buNone/>
            </a:pPr>
            <a:endParaRPr lang="en-IN" dirty="0"/>
          </a:p>
          <a:p>
            <a:pPr marL="0" indent="0">
              <a:buNone/>
            </a:pPr>
            <a:endParaRPr lang="en-IN" dirty="0"/>
          </a:p>
          <a:p>
            <a:pPr marL="0" indent="0">
              <a:buNone/>
            </a:pPr>
            <a:endParaRPr lang="en-IN" dirty="0"/>
          </a:p>
          <a:p>
            <a:pPr marL="0" indent="0">
              <a:buNone/>
            </a:pPr>
            <a:r>
              <a:rPr lang="en-IN" sz="2800" dirty="0">
                <a:solidFill>
                  <a:srgbClr val="00B050"/>
                </a:solidFill>
              </a:rPr>
              <a:t>Group Members:</a:t>
            </a:r>
          </a:p>
          <a:p>
            <a:pPr marL="0" indent="0">
              <a:buNone/>
            </a:pPr>
            <a:r>
              <a:rPr lang="en-IN" sz="2800" dirty="0">
                <a:solidFill>
                  <a:srgbClr val="00B050"/>
                </a:solidFill>
              </a:rPr>
              <a:t>Aditya Raj – 221010203</a:t>
            </a:r>
          </a:p>
          <a:p>
            <a:pPr marL="0" indent="0">
              <a:buNone/>
            </a:pPr>
            <a:r>
              <a:rPr lang="en-IN" sz="2800" dirty="0">
                <a:solidFill>
                  <a:srgbClr val="00B050"/>
                </a:solidFill>
              </a:rPr>
              <a:t>Om Prakash – 221010233</a:t>
            </a:r>
          </a:p>
          <a:p>
            <a:pPr marL="0" indent="0">
              <a:buNone/>
            </a:pPr>
            <a:r>
              <a:rPr lang="en-IN" sz="2800" dirty="0">
                <a:solidFill>
                  <a:srgbClr val="00B050"/>
                </a:solidFill>
              </a:rPr>
              <a:t>Vikas Patel – 221010258</a:t>
            </a:r>
          </a:p>
          <a:p>
            <a:pPr marL="0" indent="0">
              <a:buNone/>
            </a:pPr>
            <a:endParaRPr lang="en-IN" sz="2800" dirty="0">
              <a:solidFill>
                <a:srgbClr val="FFC000"/>
              </a:solidFill>
            </a:endParaRPr>
          </a:p>
          <a:p>
            <a:pPr marL="0" indent="0">
              <a:buNone/>
            </a:pPr>
            <a:endParaRPr lang="en-IN" dirty="0"/>
          </a:p>
        </p:txBody>
      </p:sp>
      <p:pic>
        <p:nvPicPr>
          <p:cNvPr id="10" name="Picture 9">
            <a:extLst>
              <a:ext uri="{FF2B5EF4-FFF2-40B4-BE49-F238E27FC236}">
                <a16:creationId xmlns:a16="http://schemas.microsoft.com/office/drawing/2014/main" id="{9D2E2BBF-FC47-889D-222C-0E3DC6D2B58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967728" y="3118104"/>
            <a:ext cx="5224272" cy="3739896"/>
          </a:xfrm>
          <a:prstGeom prst="rect">
            <a:avLst/>
          </a:prstGeom>
        </p:spPr>
      </p:pic>
      <p:sp>
        <p:nvSpPr>
          <p:cNvPr id="11" name="TextBox 10">
            <a:extLst>
              <a:ext uri="{FF2B5EF4-FFF2-40B4-BE49-F238E27FC236}">
                <a16:creationId xmlns:a16="http://schemas.microsoft.com/office/drawing/2014/main" id="{D2F4A769-4356-3246-FBEF-4109F053138F}"/>
              </a:ext>
            </a:extLst>
          </p:cNvPr>
          <p:cNvSpPr txBox="1"/>
          <p:nvPr/>
        </p:nvSpPr>
        <p:spPr>
          <a:xfrm>
            <a:off x="7251192" y="6858000"/>
            <a:ext cx="4681728" cy="230832"/>
          </a:xfrm>
          <a:prstGeom prst="rect">
            <a:avLst/>
          </a:prstGeom>
          <a:noFill/>
        </p:spPr>
        <p:txBody>
          <a:bodyPr wrap="square" rtlCol="0">
            <a:spAutoFit/>
          </a:bodyPr>
          <a:lstStyle/>
          <a:p>
            <a:r>
              <a:rPr lang="en-IN" sz="900">
                <a:hlinkClick r:id="rId3" tooltip="https://embarcados.com.br/microchip-pic-iot/"/>
              </a:rPr>
              <a:t>This Photo</a:t>
            </a:r>
            <a:r>
              <a:rPr lang="en-IN" sz="900"/>
              <a:t> by Unknown Author is licensed under </a:t>
            </a:r>
            <a:r>
              <a:rPr lang="en-IN" sz="900">
                <a:hlinkClick r:id="rId4" tooltip="https://creativecommons.org/licenses/by-sa/3.0/"/>
              </a:rPr>
              <a:t>CC BY-SA</a:t>
            </a:r>
            <a:endParaRPr lang="en-IN" sz="900"/>
          </a:p>
        </p:txBody>
      </p:sp>
      <p:pic>
        <p:nvPicPr>
          <p:cNvPr id="1026" name="Picture 2" descr="IIIT Naya Raipur | Naya Raipur">
            <a:extLst>
              <a:ext uri="{FF2B5EF4-FFF2-40B4-BE49-F238E27FC236}">
                <a16:creationId xmlns:a16="http://schemas.microsoft.com/office/drawing/2014/main" id="{9A5CAF68-2854-15EA-22FA-876C37AEE7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033" y="134331"/>
            <a:ext cx="1575597" cy="1575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16376"/>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A0EF4-9797-DBD7-631A-80A950E4F62B}"/>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1A112098-6507-F09C-D2C3-D219D5F7499C}"/>
              </a:ext>
            </a:extLst>
          </p:cNvPr>
          <p:cNvSpPr>
            <a:spLocks noGrp="1"/>
          </p:cNvSpPr>
          <p:nvPr>
            <p:ph idx="1"/>
          </p:nvPr>
        </p:nvSpPr>
        <p:spPr>
          <a:xfrm>
            <a:off x="677334" y="1847088"/>
            <a:ext cx="8596668" cy="4800599"/>
          </a:xfrm>
        </p:spPr>
        <p:txBody>
          <a:bodyPr>
            <a:noAutofit/>
          </a:bodyPr>
          <a:lstStyle/>
          <a:p>
            <a:r>
              <a:rPr lang="en-IN" sz="2200" dirty="0"/>
              <a:t> Setup of hardware is joined according to circuit diagram and all the sensors and the module is joined with the digital pin of Arduino and write the code in Arduino software and execute it.</a:t>
            </a:r>
          </a:p>
          <a:p>
            <a:r>
              <a:rPr lang="en-IN" sz="2200" dirty="0"/>
              <a:t>At this instant the system can monitor the air and user can see the impurities in serial monitor.</a:t>
            </a:r>
          </a:p>
          <a:p>
            <a:r>
              <a:rPr lang="en-IN" sz="2200" dirty="0"/>
              <a:t>Next add the system through wi-fi module in ThingSpeak websites by its IP address where programmer can monitor the system.</a:t>
            </a:r>
          </a:p>
          <a:p>
            <a:r>
              <a:rPr lang="en-IN" sz="2200" dirty="0"/>
              <a:t>At last add blower fan in hardware accordingly into the Arduino software.</a:t>
            </a:r>
          </a:p>
          <a:p>
            <a:r>
              <a:rPr lang="en-IN" sz="2200" dirty="0"/>
              <a:t>Afterward the project will be completed and accordingly and user can monitor and purify indoor air remotely.</a:t>
            </a:r>
          </a:p>
        </p:txBody>
      </p:sp>
    </p:spTree>
    <p:extLst>
      <p:ext uri="{BB962C8B-B14F-4D97-AF65-F5344CB8AC3E}">
        <p14:creationId xmlns:p14="http://schemas.microsoft.com/office/powerpoint/2010/main" val="2048803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ABE47-99A1-D377-B614-50B96B72FEE3}"/>
              </a:ext>
            </a:extLst>
          </p:cNvPr>
          <p:cNvSpPr>
            <a:spLocks noGrp="1"/>
          </p:cNvSpPr>
          <p:nvPr>
            <p:ph type="title"/>
          </p:nvPr>
        </p:nvSpPr>
        <p:spPr/>
        <p:txBody>
          <a:bodyPr/>
          <a:lstStyle/>
          <a:p>
            <a:r>
              <a:rPr lang="en-IN" dirty="0"/>
              <a:t>Limitation</a:t>
            </a:r>
          </a:p>
        </p:txBody>
      </p:sp>
      <p:sp>
        <p:nvSpPr>
          <p:cNvPr id="3" name="Content Placeholder 2">
            <a:extLst>
              <a:ext uri="{FF2B5EF4-FFF2-40B4-BE49-F238E27FC236}">
                <a16:creationId xmlns:a16="http://schemas.microsoft.com/office/drawing/2014/main" id="{2DD10E21-B482-4EAD-9B0C-3F4AC402984E}"/>
              </a:ext>
            </a:extLst>
          </p:cNvPr>
          <p:cNvSpPr>
            <a:spLocks noGrp="1"/>
          </p:cNvSpPr>
          <p:nvPr>
            <p:ph idx="1"/>
          </p:nvPr>
        </p:nvSpPr>
        <p:spPr>
          <a:xfrm>
            <a:off x="677334" y="1847089"/>
            <a:ext cx="8596668" cy="4626864"/>
          </a:xfrm>
        </p:spPr>
        <p:txBody>
          <a:bodyPr>
            <a:normAutofit lnSpcReduction="10000"/>
          </a:bodyPr>
          <a:lstStyle/>
          <a:p>
            <a:r>
              <a:rPr lang="en-IN" sz="2400" dirty="0"/>
              <a:t>Users take advantage from the system only in shorter area. The system only purify the indoor air but does not purify outer air pollution only monitor outer area.</a:t>
            </a:r>
          </a:p>
          <a:p>
            <a:r>
              <a:rPr lang="en-IN" sz="2400" dirty="0"/>
              <a:t>For larger area there they have to use an ample amount of sensors which have larger I/O mode. The system is somehow costly.</a:t>
            </a:r>
          </a:p>
          <a:p>
            <a:r>
              <a:rPr lang="en-IN" sz="2400" dirty="0"/>
              <a:t>The system always want electric power for its operation.</a:t>
            </a:r>
          </a:p>
          <a:p>
            <a:r>
              <a:rPr lang="en-IN" sz="2400" dirty="0"/>
              <a:t>The consequences of varying power might destructs the sensors and also there is lost in wi-fi module which fails the system.</a:t>
            </a:r>
          </a:p>
          <a:p>
            <a:r>
              <a:rPr lang="en-IN" sz="2400" dirty="0"/>
              <a:t>The Author can’t identify if the temperature and gas when both receive by the sensors at same time.</a:t>
            </a:r>
          </a:p>
        </p:txBody>
      </p:sp>
    </p:spTree>
    <p:extLst>
      <p:ext uri="{BB962C8B-B14F-4D97-AF65-F5344CB8AC3E}">
        <p14:creationId xmlns:p14="http://schemas.microsoft.com/office/powerpoint/2010/main" val="1719175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9307A-8D78-F9D6-156F-2771C0ED3BFE}"/>
              </a:ext>
            </a:extLst>
          </p:cNvPr>
          <p:cNvSpPr>
            <a:spLocks noGrp="1"/>
          </p:cNvSpPr>
          <p:nvPr>
            <p:ph type="title"/>
          </p:nvPr>
        </p:nvSpPr>
        <p:spPr/>
        <p:txBody>
          <a:bodyPr/>
          <a:lstStyle/>
          <a:p>
            <a:r>
              <a:rPr lang="en-IN" dirty="0"/>
              <a:t>Advancement</a:t>
            </a:r>
          </a:p>
        </p:txBody>
      </p:sp>
      <p:sp>
        <p:nvSpPr>
          <p:cNvPr id="3" name="Content Placeholder 2">
            <a:extLst>
              <a:ext uri="{FF2B5EF4-FFF2-40B4-BE49-F238E27FC236}">
                <a16:creationId xmlns:a16="http://schemas.microsoft.com/office/drawing/2014/main" id="{E56E8AB6-3EB5-E84C-DD1D-FE5C826F34A1}"/>
              </a:ext>
            </a:extLst>
          </p:cNvPr>
          <p:cNvSpPr>
            <a:spLocks noGrp="1"/>
          </p:cNvSpPr>
          <p:nvPr>
            <p:ph idx="1"/>
          </p:nvPr>
        </p:nvSpPr>
        <p:spPr>
          <a:xfrm>
            <a:off x="677334" y="1930401"/>
            <a:ext cx="8596668" cy="4516120"/>
          </a:xfrm>
        </p:spPr>
        <p:txBody>
          <a:bodyPr>
            <a:normAutofit/>
          </a:bodyPr>
          <a:lstStyle/>
          <a:p>
            <a:r>
              <a:rPr lang="en-IN" sz="2200" dirty="0"/>
              <a:t>In the System there also can be addition or develop into fire alarm system by just adding fire sensor and adding water pump.</a:t>
            </a:r>
          </a:p>
          <a:p>
            <a:r>
              <a:rPr lang="en-IN" sz="2200" dirty="0"/>
              <a:t>LPG sensor can sense LPG leakage and by proper use of software user can take action against it.</a:t>
            </a:r>
          </a:p>
          <a:p>
            <a:r>
              <a:rPr lang="en-IN" sz="2200" dirty="0"/>
              <a:t>Without use of ThingSpeak user can create own websites and add the hardware components in it by proper use of IOT system(wi-fi Module).</a:t>
            </a:r>
          </a:p>
          <a:p>
            <a:r>
              <a:rPr lang="en-US" sz="2600" b="0" i="0" dirty="0">
                <a:solidFill>
                  <a:srgbClr val="374151"/>
                </a:solidFill>
                <a:effectLst/>
                <a:latin typeface="Söhne"/>
              </a:rPr>
              <a:t>The system could be improved by integrating machine learning algorithms to predict air quality trends and to identify patterns in the data.</a:t>
            </a:r>
            <a:endParaRPr lang="en-IN" sz="2600" dirty="0"/>
          </a:p>
        </p:txBody>
      </p:sp>
    </p:spTree>
    <p:extLst>
      <p:ext uri="{BB962C8B-B14F-4D97-AF65-F5344CB8AC3E}">
        <p14:creationId xmlns:p14="http://schemas.microsoft.com/office/powerpoint/2010/main" val="118720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D3728-85A7-65C2-33DE-BD41068D648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C79F13E-D65D-8F86-E1C4-9D1432AACF3C}"/>
              </a:ext>
            </a:extLst>
          </p:cNvPr>
          <p:cNvSpPr>
            <a:spLocks noGrp="1"/>
          </p:cNvSpPr>
          <p:nvPr>
            <p:ph idx="1"/>
          </p:nvPr>
        </p:nvSpPr>
        <p:spPr>
          <a:xfrm>
            <a:off x="677334" y="1930400"/>
            <a:ext cx="8596668" cy="4781296"/>
          </a:xfrm>
        </p:spPr>
        <p:txBody>
          <a:bodyPr>
            <a:noAutofit/>
          </a:bodyPr>
          <a:lstStyle/>
          <a:p>
            <a:r>
              <a:rPr lang="en-IN" sz="2600" dirty="0"/>
              <a:t>The</a:t>
            </a:r>
            <a:r>
              <a:rPr lang="en-US" sz="2600" b="0" i="0" dirty="0">
                <a:solidFill>
                  <a:srgbClr val="374151"/>
                </a:solidFill>
                <a:effectLst/>
                <a:latin typeface="Söhne"/>
              </a:rPr>
              <a:t> air pollution monitoring and purifier project with IoT technology is a useful and innovative system that can help monitor and control air pollution in indoor environments. The project makes use of several components such as an Arduino Uno or ESP32 microcontroller, MQ135 and MQ6 gas sensors, and an LCD 16x2 display to detect the levels of pollutants in the air and display the readings in real-time. The system also incorporates a purifier that can remove pollutants from the air</a:t>
            </a:r>
            <a:r>
              <a:rPr lang="en-IN" sz="2600" dirty="0"/>
              <a:t>.</a:t>
            </a:r>
            <a:r>
              <a:rPr lang="en-US" sz="2600" b="0" i="0" dirty="0">
                <a:solidFill>
                  <a:srgbClr val="374151"/>
                </a:solidFill>
                <a:effectLst/>
                <a:latin typeface="Söhne"/>
              </a:rPr>
              <a:t>The use of IoT technology in the project allows for remote monitoring and control of the system through a mobile device.</a:t>
            </a:r>
            <a:endParaRPr lang="en-IN" sz="2600" dirty="0"/>
          </a:p>
        </p:txBody>
      </p:sp>
    </p:spTree>
    <p:extLst>
      <p:ext uri="{BB962C8B-B14F-4D97-AF65-F5344CB8AC3E}">
        <p14:creationId xmlns:p14="http://schemas.microsoft.com/office/powerpoint/2010/main" val="214488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06F6A-1782-8511-0E84-C02ACBA3D8D2}"/>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9759F565-C71A-ABF6-AB85-952EFA04F72C}"/>
              </a:ext>
            </a:extLst>
          </p:cNvPr>
          <p:cNvSpPr>
            <a:spLocks noGrp="1"/>
          </p:cNvSpPr>
          <p:nvPr>
            <p:ph idx="1"/>
          </p:nvPr>
        </p:nvSpPr>
        <p:spPr>
          <a:xfrm>
            <a:off x="677334" y="1801368"/>
            <a:ext cx="8596668" cy="4447031"/>
          </a:xfrm>
        </p:spPr>
        <p:txBody>
          <a:bodyPr>
            <a:normAutofit/>
          </a:bodyPr>
          <a:lstStyle/>
          <a:p>
            <a:r>
              <a:rPr lang="en-US" sz="2800" b="0" i="0" dirty="0">
                <a:solidFill>
                  <a:srgbClr val="002060"/>
                </a:solidFill>
                <a:effectLst/>
                <a:latin typeface="Söhne"/>
              </a:rPr>
              <a:t> The project has the potential to inspire further development and innovation in the field of air pollution monitoring and control.</a:t>
            </a:r>
            <a:r>
              <a:rPr lang="en-US" sz="2800" b="0" i="0" dirty="0">
                <a:solidFill>
                  <a:srgbClr val="374151"/>
                </a:solidFill>
                <a:effectLst/>
                <a:latin typeface="Söhne"/>
              </a:rPr>
              <a:t> </a:t>
            </a:r>
          </a:p>
          <a:p>
            <a:r>
              <a:rPr lang="en-US" sz="2800" b="0" i="0" dirty="0">
                <a:solidFill>
                  <a:srgbClr val="002060"/>
                </a:solidFill>
                <a:effectLst/>
                <a:latin typeface="Söhne"/>
              </a:rPr>
              <a:t>The project could be further enhanced by integrating it with cloud-based services such as AWS, Azure or Google Cloud. This would enable the system to store data, generate reports, and perform analytics on the air quality data.</a:t>
            </a:r>
            <a:endParaRPr lang="en-IN" sz="2800" dirty="0">
              <a:solidFill>
                <a:srgbClr val="002060"/>
              </a:solidFill>
            </a:endParaRPr>
          </a:p>
        </p:txBody>
      </p:sp>
    </p:spTree>
    <p:extLst>
      <p:ext uri="{BB962C8B-B14F-4D97-AF65-F5344CB8AC3E}">
        <p14:creationId xmlns:p14="http://schemas.microsoft.com/office/powerpoint/2010/main" val="230687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BB0F8-B594-BA10-2E9E-C0EB21075D20}"/>
              </a:ext>
            </a:extLst>
          </p:cNvPr>
          <p:cNvSpPr>
            <a:spLocks noGrp="1"/>
          </p:cNvSpPr>
          <p:nvPr>
            <p:ph type="title"/>
          </p:nvPr>
        </p:nvSpPr>
        <p:spPr>
          <a:xfrm>
            <a:off x="677334" y="2468880"/>
            <a:ext cx="8596668" cy="1545336"/>
          </a:xfrm>
        </p:spPr>
        <p:txBody>
          <a:bodyPr>
            <a:normAutofit/>
          </a:bodyPr>
          <a:lstStyle/>
          <a:p>
            <a:pPr algn="ctr"/>
            <a:r>
              <a:rPr lang="en-IN" sz="6000" b="1" i="1" u="sng" dirty="0"/>
              <a:t>THANK YOU</a:t>
            </a:r>
          </a:p>
        </p:txBody>
      </p:sp>
      <p:cxnSp>
        <p:nvCxnSpPr>
          <p:cNvPr id="4" name="Straight Connector 3">
            <a:extLst>
              <a:ext uri="{FF2B5EF4-FFF2-40B4-BE49-F238E27FC236}">
                <a16:creationId xmlns:a16="http://schemas.microsoft.com/office/drawing/2014/main" id="{2D60A0C5-2F60-CD91-B34E-839E1335F8B7}"/>
              </a:ext>
            </a:extLst>
          </p:cNvPr>
          <p:cNvCxnSpPr>
            <a:cxnSpLocks/>
          </p:cNvCxnSpPr>
          <p:nvPr/>
        </p:nvCxnSpPr>
        <p:spPr>
          <a:xfrm flipV="1">
            <a:off x="246888" y="5843016"/>
            <a:ext cx="11009376" cy="155448"/>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5861119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A87893-B043-BCC2-CB49-F0A276CC0C53}"/>
              </a:ext>
            </a:extLst>
          </p:cNvPr>
          <p:cNvSpPr txBox="1"/>
          <p:nvPr/>
        </p:nvSpPr>
        <p:spPr>
          <a:xfrm>
            <a:off x="3049292" y="1582341"/>
            <a:ext cx="6098582" cy="2308324"/>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The feedback form consists of several input fields such as name, email, subject, faculty, and comment. These fields are created dynamically using </a:t>
            </a:r>
            <a:r>
              <a:rPr lang="en-US" sz="1200" dirty="0" err="1">
                <a:latin typeface="Times New Roman" panose="02020603050405020304" pitchFamily="18" charset="0"/>
                <a:cs typeface="Times New Roman" panose="02020603050405020304" pitchFamily="18" charset="0"/>
              </a:rPr>
              <a:t>Tkinter's</a:t>
            </a:r>
            <a:r>
              <a:rPr lang="en-US" sz="1200" dirty="0">
                <a:latin typeface="Times New Roman" panose="02020603050405020304" pitchFamily="18" charset="0"/>
                <a:cs typeface="Times New Roman" panose="02020603050405020304" pitchFamily="18" charset="0"/>
              </a:rPr>
              <a:t> widgets, ensuring a flexible and scalable design. The form allows students to select a subject from a dropdown menu and enter their feedback comments in a text area.</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Upon submission of the form, the entered data is collected and displayed in the console for processing. A message box is also displayed to thank the student for their feedback.</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project incorporates concepts such as encapsulation, where the form's widgets are encapsulated within a class, promoting code modularity and reusability. The use of abstraction is demonstrated through the dynamic creation of input fields, reducing code redundancy and enhancing maintainability.</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9013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E34BA-68F4-98D7-289E-D06E6C940048}"/>
              </a:ext>
            </a:extLst>
          </p:cNvPr>
          <p:cNvSpPr>
            <a:spLocks noGrp="1"/>
          </p:cNvSpPr>
          <p:nvPr>
            <p:ph type="title"/>
          </p:nvPr>
        </p:nvSpPr>
        <p:spPr/>
        <p:txBody>
          <a:bodyPr/>
          <a:lstStyle/>
          <a:p>
            <a:r>
              <a:rPr lang="en-IN" dirty="0"/>
              <a:t>Introduction</a:t>
            </a:r>
          </a:p>
        </p:txBody>
      </p:sp>
      <p:sp>
        <p:nvSpPr>
          <p:cNvPr id="6" name="Content Placeholder 5">
            <a:extLst>
              <a:ext uri="{FF2B5EF4-FFF2-40B4-BE49-F238E27FC236}">
                <a16:creationId xmlns:a16="http://schemas.microsoft.com/office/drawing/2014/main" id="{CA0A7BEC-5CEC-8A17-4403-0556BA52675B}"/>
              </a:ext>
            </a:extLst>
          </p:cNvPr>
          <p:cNvSpPr>
            <a:spLocks noGrp="1"/>
          </p:cNvSpPr>
          <p:nvPr>
            <p:ph idx="1"/>
          </p:nvPr>
        </p:nvSpPr>
        <p:spPr>
          <a:xfrm>
            <a:off x="677334" y="1443789"/>
            <a:ext cx="8596668" cy="5149516"/>
          </a:xfrm>
        </p:spPr>
        <p:txBody>
          <a:bodyPr>
            <a:noAutofit/>
          </a:bodyPr>
          <a:lstStyle/>
          <a:p>
            <a:r>
              <a:rPr lang="en-US" sz="2900" b="0" i="0" dirty="0">
                <a:solidFill>
                  <a:srgbClr val="002060"/>
                </a:solidFill>
                <a:effectLst/>
                <a:latin typeface="Söhne"/>
              </a:rPr>
              <a:t>IoT is a network of interconnected devices that collect, share, and analyze data in real-time, enabling us to make informed decisions and take proactive actions. In the context of air pollution monitoring and purification, IoT offers several advantages over traditional methods</a:t>
            </a:r>
            <a:r>
              <a:rPr lang="en-US" sz="2900" b="0" i="0" dirty="0">
                <a:solidFill>
                  <a:srgbClr val="374151"/>
                </a:solidFill>
                <a:effectLst/>
                <a:latin typeface="Söhne"/>
              </a:rPr>
              <a:t>.</a:t>
            </a:r>
          </a:p>
          <a:p>
            <a:r>
              <a:rPr lang="en-US" sz="2900" b="0" i="0" dirty="0">
                <a:solidFill>
                  <a:srgbClr val="374151"/>
                </a:solidFill>
                <a:effectLst/>
                <a:latin typeface="Söhne"/>
              </a:rPr>
              <a:t> </a:t>
            </a:r>
            <a:r>
              <a:rPr lang="en-US" sz="2900" b="0" i="0" dirty="0">
                <a:solidFill>
                  <a:srgbClr val="002060"/>
                </a:solidFill>
                <a:effectLst/>
                <a:latin typeface="Söhne"/>
              </a:rPr>
              <a:t>IoT-enabled air pollution monitoring devices can collect real-time data on various air quality parameters, such as particulate matter, hazardous gases of a particular area where we can monitor the air and control accordingly.</a:t>
            </a:r>
            <a:endParaRPr lang="en-IN" sz="2900" dirty="0"/>
          </a:p>
        </p:txBody>
      </p:sp>
    </p:spTree>
    <p:extLst>
      <p:ext uri="{BB962C8B-B14F-4D97-AF65-F5344CB8AC3E}">
        <p14:creationId xmlns:p14="http://schemas.microsoft.com/office/powerpoint/2010/main" val="2595862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6FBEC-2293-6E42-B66B-ABFE7EEAF08F}"/>
              </a:ext>
            </a:extLst>
          </p:cNvPr>
          <p:cNvSpPr>
            <a:spLocks noGrp="1"/>
          </p:cNvSpPr>
          <p:nvPr>
            <p:ph type="title"/>
          </p:nvPr>
        </p:nvSpPr>
        <p:spPr/>
        <p:txBody>
          <a:bodyPr/>
          <a:lstStyle/>
          <a:p>
            <a:pPr algn="ctr"/>
            <a:r>
              <a:rPr lang="en-IN" u="sng" spc="-150" dirty="0">
                <a:solidFill>
                  <a:srgbClr val="002060"/>
                </a:solidFill>
              </a:rPr>
              <a:t>Air Monitoring and Purification</a:t>
            </a:r>
            <a:br>
              <a:rPr lang="en-IN" u="sng" spc="-150" dirty="0">
                <a:solidFill>
                  <a:srgbClr val="002060"/>
                </a:solidFill>
              </a:rPr>
            </a:br>
            <a:r>
              <a:rPr lang="en-IN" dirty="0"/>
              <a:t>Abstract: Purpose and Requirements</a:t>
            </a:r>
            <a:endParaRPr lang="en-IN" u="sng" spc="-150" dirty="0">
              <a:solidFill>
                <a:srgbClr val="002060"/>
              </a:solidFill>
            </a:endParaRPr>
          </a:p>
        </p:txBody>
      </p:sp>
      <p:sp>
        <p:nvSpPr>
          <p:cNvPr id="3" name="Content Placeholder 2">
            <a:extLst>
              <a:ext uri="{FF2B5EF4-FFF2-40B4-BE49-F238E27FC236}">
                <a16:creationId xmlns:a16="http://schemas.microsoft.com/office/drawing/2014/main" id="{1EE556D2-3328-27D9-EC48-0AB0159BC253}"/>
              </a:ext>
            </a:extLst>
          </p:cNvPr>
          <p:cNvSpPr>
            <a:spLocks noGrp="1"/>
          </p:cNvSpPr>
          <p:nvPr>
            <p:ph idx="1"/>
          </p:nvPr>
        </p:nvSpPr>
        <p:spPr>
          <a:xfrm>
            <a:off x="677334" y="2160589"/>
            <a:ext cx="8596668" cy="4359083"/>
          </a:xfrm>
        </p:spPr>
        <p:txBody>
          <a:bodyPr>
            <a:normAutofit/>
          </a:bodyPr>
          <a:lstStyle/>
          <a:p>
            <a:pPr marL="0" indent="0">
              <a:buNone/>
            </a:pPr>
            <a:br>
              <a:rPr lang="en-IN" dirty="0"/>
            </a:br>
            <a:r>
              <a:rPr lang="en-IN" sz="2400" dirty="0"/>
              <a:t>Without pure air there is decrease in life span and also it affects the productivity of life.</a:t>
            </a:r>
          </a:p>
          <a:p>
            <a:pPr marL="0" indent="0">
              <a:buNone/>
            </a:pPr>
            <a:r>
              <a:rPr lang="en-IN" sz="2400" dirty="0"/>
              <a:t>Now the technology is so advanced so people have to be smart and also think about health and be efficient.                                Environmentalist used different methods for removing air pollution and apply all three R( </a:t>
            </a:r>
            <a:r>
              <a:rPr lang="en-IN" sz="2400" dirty="0">
                <a:solidFill>
                  <a:srgbClr val="0070C0"/>
                </a:solidFill>
              </a:rPr>
              <a:t>Reuse, Recycle, Reduce</a:t>
            </a:r>
            <a:r>
              <a:rPr lang="en-IN" sz="2400" dirty="0"/>
              <a:t>) methods to purify the atmosphere.</a:t>
            </a:r>
          </a:p>
          <a:p>
            <a:pPr marL="0" indent="0">
              <a:buNone/>
            </a:pPr>
            <a:r>
              <a:rPr lang="en-IN" sz="2400" dirty="0"/>
              <a:t>Development and use of proper technology to overcome the air pollution and by using internet user can access remotely to monitor and purify the air.</a:t>
            </a:r>
          </a:p>
          <a:p>
            <a:endParaRPr lang="en-IN" dirty="0"/>
          </a:p>
        </p:txBody>
      </p:sp>
    </p:spTree>
    <p:extLst>
      <p:ext uri="{BB962C8B-B14F-4D97-AF65-F5344CB8AC3E}">
        <p14:creationId xmlns:p14="http://schemas.microsoft.com/office/powerpoint/2010/main" val="31305874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F933-4856-94B8-E3D9-60FF12EE66D1}"/>
              </a:ext>
            </a:extLst>
          </p:cNvPr>
          <p:cNvSpPr>
            <a:spLocks noGrp="1"/>
          </p:cNvSpPr>
          <p:nvPr>
            <p:ph type="title"/>
          </p:nvPr>
        </p:nvSpPr>
        <p:spPr/>
        <p:txBody>
          <a:bodyPr/>
          <a:lstStyle/>
          <a:p>
            <a:r>
              <a:rPr lang="en-IN" dirty="0"/>
              <a:t>Domain Model Specification</a:t>
            </a:r>
          </a:p>
        </p:txBody>
      </p:sp>
      <p:sp>
        <p:nvSpPr>
          <p:cNvPr id="3" name="Content Placeholder 2">
            <a:extLst>
              <a:ext uri="{FF2B5EF4-FFF2-40B4-BE49-F238E27FC236}">
                <a16:creationId xmlns:a16="http://schemas.microsoft.com/office/drawing/2014/main" id="{3038DB83-D39A-5250-F246-152A1AC3F21F}"/>
              </a:ext>
            </a:extLst>
          </p:cNvPr>
          <p:cNvSpPr>
            <a:spLocks noGrp="1"/>
          </p:cNvSpPr>
          <p:nvPr>
            <p:ph idx="1"/>
          </p:nvPr>
        </p:nvSpPr>
        <p:spPr>
          <a:xfrm>
            <a:off x="677334" y="1664208"/>
            <a:ext cx="8596668" cy="5084064"/>
          </a:xfrm>
        </p:spPr>
        <p:txBody>
          <a:bodyPr>
            <a:normAutofit fontScale="92500"/>
          </a:bodyPr>
          <a:lstStyle/>
          <a:p>
            <a:r>
              <a:rPr lang="en-IN" sz="2200" dirty="0"/>
              <a:t>The Project is based on Arduino with several sensors, LCD display and wi-fi module.</a:t>
            </a:r>
          </a:p>
          <a:p>
            <a:r>
              <a:rPr lang="en-IN" sz="2200" dirty="0"/>
              <a:t>The system consist of several sensors used to monitor the air such as :   MQ135, MQ6, Humidity Sensor, LM35 which has several functions.</a:t>
            </a:r>
          </a:p>
          <a:p>
            <a:r>
              <a:rPr lang="en-IN" sz="2200" dirty="0"/>
              <a:t>After the information from these sensors it measure the quality of impure gases in the air where the system monitor and purify air by blower fan.</a:t>
            </a:r>
          </a:p>
          <a:p>
            <a:r>
              <a:rPr lang="en-IN" sz="2200" dirty="0"/>
              <a:t>Use of ESP32 which is wi-fi module interlink the hardware and software where public  can handle remotely.</a:t>
            </a:r>
          </a:p>
          <a:p>
            <a:r>
              <a:rPr lang="en-IN" sz="2200" dirty="0"/>
              <a:t>Creating a proper model of internal space where people can monitor the air. Buzzer is also used in the system where at a proper instant it will beep and after a certain amount the blower fan automatically blow. It can also be handled the blower fan by switch and the website.</a:t>
            </a:r>
          </a:p>
          <a:p>
            <a:pPr marL="0" indent="0">
              <a:buNone/>
            </a:pPr>
            <a:endParaRPr lang="en-IN" dirty="0"/>
          </a:p>
        </p:txBody>
      </p:sp>
    </p:spTree>
    <p:extLst>
      <p:ext uri="{BB962C8B-B14F-4D97-AF65-F5344CB8AC3E}">
        <p14:creationId xmlns:p14="http://schemas.microsoft.com/office/powerpoint/2010/main" val="4179989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30002-37BC-1FD6-31D3-781AFCF504CC}"/>
              </a:ext>
            </a:extLst>
          </p:cNvPr>
          <p:cNvSpPr>
            <a:spLocks noGrp="1"/>
          </p:cNvSpPr>
          <p:nvPr>
            <p:ph type="title"/>
          </p:nvPr>
        </p:nvSpPr>
        <p:spPr>
          <a:xfrm>
            <a:off x="594360" y="609600"/>
            <a:ext cx="8679642" cy="1320800"/>
          </a:xfrm>
        </p:spPr>
        <p:txBody>
          <a:bodyPr>
            <a:normAutofit/>
          </a:bodyPr>
          <a:lstStyle/>
          <a:p>
            <a:r>
              <a:rPr lang="en-IN" sz="4000" dirty="0"/>
              <a:t>Basic Components Description</a:t>
            </a:r>
          </a:p>
        </p:txBody>
      </p:sp>
      <p:sp>
        <p:nvSpPr>
          <p:cNvPr id="3" name="Content Placeholder 2">
            <a:extLst>
              <a:ext uri="{FF2B5EF4-FFF2-40B4-BE49-F238E27FC236}">
                <a16:creationId xmlns:a16="http://schemas.microsoft.com/office/drawing/2014/main" id="{A7A65670-3FE5-B816-0332-E6C090EF5157}"/>
              </a:ext>
            </a:extLst>
          </p:cNvPr>
          <p:cNvSpPr>
            <a:spLocks noGrp="1"/>
          </p:cNvSpPr>
          <p:nvPr>
            <p:ph idx="1"/>
          </p:nvPr>
        </p:nvSpPr>
        <p:spPr>
          <a:xfrm>
            <a:off x="677334" y="1930401"/>
            <a:ext cx="8596668" cy="4927600"/>
          </a:xfrm>
        </p:spPr>
        <p:txBody>
          <a:bodyPr>
            <a:normAutofit fontScale="92500"/>
          </a:bodyPr>
          <a:lstStyle/>
          <a:p>
            <a:r>
              <a:rPr lang="en-IN" sz="2400" dirty="0">
                <a:solidFill>
                  <a:srgbClr val="00B050"/>
                </a:solidFill>
              </a:rPr>
              <a:t>Breadboard &amp; Jumper Wires </a:t>
            </a:r>
            <a:r>
              <a:rPr lang="en-IN" sz="2400" dirty="0"/>
              <a:t>– Basic components of any system. It can be said as The platform and Transportation respectively.</a:t>
            </a:r>
          </a:p>
          <a:p>
            <a:r>
              <a:rPr lang="en-IN" sz="2400" dirty="0">
                <a:solidFill>
                  <a:srgbClr val="00B050"/>
                </a:solidFill>
              </a:rPr>
              <a:t>Arduino Uno </a:t>
            </a:r>
            <a:r>
              <a:rPr lang="en-IN" sz="2900" dirty="0"/>
              <a:t>– </a:t>
            </a:r>
            <a:r>
              <a:rPr lang="en-IN" sz="2400" dirty="0"/>
              <a:t>Based on </a:t>
            </a:r>
            <a:r>
              <a:rPr lang="en-US" sz="2400" dirty="0">
                <a:solidFill>
                  <a:srgbClr val="374151"/>
                </a:solidFill>
                <a:latin typeface="Söhne"/>
              </a:rPr>
              <a:t>a</a:t>
            </a:r>
            <a:r>
              <a:rPr lang="en-US" sz="2400" b="0" i="0" dirty="0">
                <a:solidFill>
                  <a:srgbClr val="374151"/>
                </a:solidFill>
                <a:effectLst/>
                <a:latin typeface="Söhne"/>
              </a:rPr>
              <a:t>n open-source microcontroller board can be programmed using a simple, user-friendly interface.</a:t>
            </a:r>
          </a:p>
          <a:p>
            <a:r>
              <a:rPr lang="en-US" sz="2900" dirty="0">
                <a:solidFill>
                  <a:srgbClr val="00B050"/>
                </a:solidFill>
                <a:latin typeface="Söhne"/>
              </a:rPr>
              <a:t>ESP32</a:t>
            </a:r>
            <a:r>
              <a:rPr lang="en-US" sz="2900" dirty="0">
                <a:solidFill>
                  <a:srgbClr val="374151"/>
                </a:solidFill>
                <a:latin typeface="Söhne"/>
              </a:rPr>
              <a:t> - </a:t>
            </a:r>
            <a:r>
              <a:rPr lang="en-US" sz="2600" b="0" i="0" dirty="0">
                <a:solidFill>
                  <a:srgbClr val="374151"/>
                </a:solidFill>
                <a:effectLst/>
                <a:latin typeface="Söhne"/>
              </a:rPr>
              <a:t>ESP32 is a powerful and versatile microcontroller that is well-suited for a wide range of IoT applications. Its dual-core processing, built-in Wi-Fi and Bluetooth connectivity, and compatibility with a variety of sensors and peripherals.</a:t>
            </a:r>
          </a:p>
          <a:p>
            <a:r>
              <a:rPr lang="en-US" sz="2600" dirty="0">
                <a:solidFill>
                  <a:srgbClr val="00B050"/>
                </a:solidFill>
                <a:latin typeface="Söhne"/>
              </a:rPr>
              <a:t>LCD Display</a:t>
            </a:r>
            <a:r>
              <a:rPr lang="en-US" sz="2600" dirty="0">
                <a:solidFill>
                  <a:srgbClr val="374151"/>
                </a:solidFill>
                <a:latin typeface="Söhne"/>
              </a:rPr>
              <a:t> -  </a:t>
            </a:r>
            <a:r>
              <a:rPr lang="en-US" sz="2600" b="0" i="0" dirty="0">
                <a:solidFill>
                  <a:srgbClr val="374151"/>
                </a:solidFill>
                <a:effectLst/>
                <a:latin typeface="Söhne"/>
              </a:rPr>
              <a:t>The LCD 16x2 module typically includes a backlight and a driver circuit, which can be controlled by a microcontroller to display text and graphics</a:t>
            </a:r>
            <a:r>
              <a:rPr lang="en-US" sz="2800" b="0" i="0" dirty="0">
                <a:solidFill>
                  <a:srgbClr val="374151"/>
                </a:solidFill>
                <a:effectLst/>
                <a:latin typeface="Söhne"/>
              </a:rPr>
              <a:t>.</a:t>
            </a:r>
            <a:endParaRPr lang="en-US" sz="2600" b="0" i="0" dirty="0">
              <a:solidFill>
                <a:srgbClr val="374151"/>
              </a:solidFill>
              <a:effectLst/>
              <a:latin typeface="Söhne"/>
            </a:endParaRPr>
          </a:p>
          <a:p>
            <a:endParaRPr lang="en-US" sz="2600" b="0" i="0" dirty="0">
              <a:solidFill>
                <a:srgbClr val="374151"/>
              </a:solidFill>
              <a:effectLst/>
              <a:latin typeface="Söhne"/>
            </a:endParaRPr>
          </a:p>
          <a:p>
            <a:pPr marL="0" indent="0">
              <a:buNone/>
            </a:pPr>
            <a:endParaRPr lang="en-IN" sz="2000" dirty="0"/>
          </a:p>
          <a:p>
            <a:pPr marL="0" indent="0">
              <a:buNone/>
            </a:pPr>
            <a:endParaRPr lang="en-IN" sz="2800" dirty="0"/>
          </a:p>
        </p:txBody>
      </p:sp>
    </p:spTree>
    <p:extLst>
      <p:ext uri="{BB962C8B-B14F-4D97-AF65-F5344CB8AC3E}">
        <p14:creationId xmlns:p14="http://schemas.microsoft.com/office/powerpoint/2010/main" val="604240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26067-F8BC-CA25-7CCC-A9081DC3983B}"/>
              </a:ext>
            </a:extLst>
          </p:cNvPr>
          <p:cNvSpPr>
            <a:spLocks noGrp="1"/>
          </p:cNvSpPr>
          <p:nvPr>
            <p:ph type="title"/>
          </p:nvPr>
        </p:nvSpPr>
        <p:spPr/>
        <p:txBody>
          <a:bodyPr/>
          <a:lstStyle/>
          <a:p>
            <a:r>
              <a:rPr lang="en-IN" dirty="0"/>
              <a:t>Sensors Used</a:t>
            </a:r>
          </a:p>
        </p:txBody>
      </p:sp>
      <p:sp>
        <p:nvSpPr>
          <p:cNvPr id="3" name="Content Placeholder 2">
            <a:extLst>
              <a:ext uri="{FF2B5EF4-FFF2-40B4-BE49-F238E27FC236}">
                <a16:creationId xmlns:a16="http://schemas.microsoft.com/office/drawing/2014/main" id="{A75C01CC-D78B-0B7E-5380-91E1A50601AE}"/>
              </a:ext>
            </a:extLst>
          </p:cNvPr>
          <p:cNvSpPr>
            <a:spLocks noGrp="1"/>
          </p:cNvSpPr>
          <p:nvPr>
            <p:ph idx="1"/>
          </p:nvPr>
        </p:nvSpPr>
        <p:spPr>
          <a:xfrm>
            <a:off x="677334" y="1930400"/>
            <a:ext cx="8596668" cy="4927599"/>
          </a:xfrm>
        </p:spPr>
        <p:txBody>
          <a:bodyPr>
            <a:normAutofit lnSpcReduction="10000"/>
          </a:bodyPr>
          <a:lstStyle/>
          <a:p>
            <a:r>
              <a:rPr lang="en-IN" sz="2400" dirty="0">
                <a:solidFill>
                  <a:srgbClr val="00B050"/>
                </a:solidFill>
              </a:rPr>
              <a:t>MQ135</a:t>
            </a:r>
            <a:r>
              <a:rPr lang="en-IN" sz="2200" dirty="0"/>
              <a:t> - </a:t>
            </a:r>
            <a:r>
              <a:rPr lang="en-US" sz="2200" b="0" i="0" dirty="0">
                <a:solidFill>
                  <a:srgbClr val="374151"/>
                </a:solidFill>
                <a:effectLst/>
                <a:latin typeface="Söhne"/>
              </a:rPr>
              <a:t>The MQ135 module is commonly used in air quality monitoring applications, such as indoor air quality (IAQ) monitoring, outdoor pollution monitoring, and gas leak detection(</a:t>
            </a:r>
            <a:r>
              <a:rPr lang="en-IN" sz="2200" b="0" i="0" dirty="0">
                <a:solidFill>
                  <a:srgbClr val="374151"/>
                </a:solidFill>
                <a:effectLst/>
                <a:latin typeface="Söhne"/>
              </a:rPr>
              <a:t>ammonia, nitrogen oxides, and benzene). It </a:t>
            </a:r>
            <a:r>
              <a:rPr lang="en-US" sz="2200" b="0" i="0" dirty="0">
                <a:solidFill>
                  <a:srgbClr val="374151"/>
                </a:solidFill>
                <a:effectLst/>
                <a:latin typeface="Söhne"/>
              </a:rPr>
              <a:t>is a type of semiconductor sensor that changes its resistance in response to the presence of specific gases.</a:t>
            </a:r>
          </a:p>
          <a:p>
            <a:r>
              <a:rPr lang="en-US" sz="2400" dirty="0">
                <a:solidFill>
                  <a:srgbClr val="00B050"/>
                </a:solidFill>
                <a:latin typeface="Söhne"/>
              </a:rPr>
              <a:t>MQ6</a:t>
            </a:r>
            <a:r>
              <a:rPr lang="en-US" sz="2200" dirty="0">
                <a:solidFill>
                  <a:srgbClr val="374151"/>
                </a:solidFill>
                <a:latin typeface="Söhne"/>
              </a:rPr>
              <a:t> - It </a:t>
            </a:r>
            <a:r>
              <a:rPr lang="en-US" sz="2200" b="0" i="0" dirty="0">
                <a:solidFill>
                  <a:srgbClr val="374151"/>
                </a:solidFill>
                <a:effectLst/>
                <a:latin typeface="Söhne"/>
              </a:rPr>
              <a:t>is designed to detect the presence of flammable gases, such as propane, butane, and methane.</a:t>
            </a:r>
          </a:p>
          <a:p>
            <a:r>
              <a:rPr lang="en-US" sz="2400" dirty="0">
                <a:solidFill>
                  <a:srgbClr val="00B050"/>
                </a:solidFill>
                <a:latin typeface="Söhne"/>
              </a:rPr>
              <a:t>LM35</a:t>
            </a:r>
            <a:r>
              <a:rPr lang="en-US" sz="2200" dirty="0">
                <a:solidFill>
                  <a:srgbClr val="374151"/>
                </a:solidFill>
                <a:latin typeface="Söhne"/>
              </a:rPr>
              <a:t> - </a:t>
            </a:r>
            <a:r>
              <a:rPr lang="en-US" sz="2200" b="0" i="0" dirty="0">
                <a:solidFill>
                  <a:srgbClr val="374151"/>
                </a:solidFill>
                <a:effectLst/>
                <a:latin typeface="Söhne"/>
              </a:rPr>
              <a:t>LM35 is a temperature sensor module that is designed to measure the temperature of its surrounding environment with high accuracy. </a:t>
            </a:r>
          </a:p>
          <a:p>
            <a:r>
              <a:rPr lang="en-US" sz="2600" dirty="0">
                <a:solidFill>
                  <a:srgbClr val="00B050"/>
                </a:solidFill>
                <a:latin typeface="Söhne"/>
              </a:rPr>
              <a:t>Humidity Sensor(DHT22)</a:t>
            </a:r>
            <a:r>
              <a:rPr lang="en-US" sz="2600" dirty="0">
                <a:solidFill>
                  <a:srgbClr val="374151"/>
                </a:solidFill>
                <a:latin typeface="Söhne"/>
              </a:rPr>
              <a:t> </a:t>
            </a:r>
            <a:r>
              <a:rPr lang="en-US" sz="2200" dirty="0">
                <a:solidFill>
                  <a:srgbClr val="374151"/>
                </a:solidFill>
                <a:latin typeface="Söhne"/>
              </a:rPr>
              <a:t>– It </a:t>
            </a:r>
            <a:r>
              <a:rPr lang="en-US" sz="2200" b="0" i="0" dirty="0">
                <a:solidFill>
                  <a:srgbClr val="374151"/>
                </a:solidFill>
                <a:effectLst/>
                <a:latin typeface="Söhne"/>
              </a:rPr>
              <a:t>is designed to measure the relative humidity of the surrounding environment. </a:t>
            </a:r>
            <a:endParaRPr lang="en-IN" sz="2200" dirty="0"/>
          </a:p>
        </p:txBody>
      </p:sp>
      <p:pic>
        <p:nvPicPr>
          <p:cNvPr id="1026" name="Picture 2" descr="MQ-135 Air Quality Gas Sensor Module - Buy MQ135 Sensor Online at  QuartzComponents.com">
            <a:extLst>
              <a:ext uri="{FF2B5EF4-FFF2-40B4-BE49-F238E27FC236}">
                <a16:creationId xmlns:a16="http://schemas.microsoft.com/office/drawing/2014/main" id="{B5437282-A130-0A96-B596-3D5006F24597}"/>
              </a:ext>
            </a:extLst>
          </p:cNvPr>
          <p:cNvPicPr>
            <a:picLocks noChangeAspect="1" noChangeArrowheads="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a:off x="8863583" y="1359916"/>
            <a:ext cx="1798975" cy="16174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Qariya.net متجر القرية | MQ-6 LPG Gas Sensor اشتري">
            <a:extLst>
              <a:ext uri="{FF2B5EF4-FFF2-40B4-BE49-F238E27FC236}">
                <a16:creationId xmlns:a16="http://schemas.microsoft.com/office/drawing/2014/main" id="{5C9274FC-8EC4-5FEE-38A1-470FC296AA62}"/>
              </a:ext>
            </a:extLst>
          </p:cNvPr>
          <p:cNvPicPr>
            <a:picLocks noChangeAspect="1" noChangeArrowheads="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0558272" y="2977388"/>
            <a:ext cx="1633728" cy="16174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nsors Modules Lm35 Temperature Sensor | Sensors Modules">
            <a:extLst>
              <a:ext uri="{FF2B5EF4-FFF2-40B4-BE49-F238E27FC236}">
                <a16:creationId xmlns:a16="http://schemas.microsoft.com/office/drawing/2014/main" id="{B9BA9599-E0FE-7077-DA0E-82832F91D8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63584" y="4123943"/>
            <a:ext cx="1328251" cy="16859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etting started with DHT22 Humidity and Temperature Sensor using Arduino –  Probots Blog">
            <a:extLst>
              <a:ext uri="{FF2B5EF4-FFF2-40B4-BE49-F238E27FC236}">
                <a16:creationId xmlns:a16="http://schemas.microsoft.com/office/drawing/2014/main" id="{C4927CEA-DA67-77AC-6549-9666FF076A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73464" y="4966905"/>
            <a:ext cx="1518536" cy="1911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585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8630-F972-3C3B-0627-566E4EB9A750}"/>
              </a:ext>
            </a:extLst>
          </p:cNvPr>
          <p:cNvSpPr>
            <a:spLocks noGrp="1"/>
          </p:cNvSpPr>
          <p:nvPr>
            <p:ph type="title"/>
          </p:nvPr>
        </p:nvSpPr>
        <p:spPr/>
        <p:txBody>
          <a:bodyPr/>
          <a:lstStyle/>
          <a:p>
            <a:r>
              <a:rPr lang="en-IN" dirty="0"/>
              <a:t>Output</a:t>
            </a:r>
          </a:p>
        </p:txBody>
      </p:sp>
      <p:sp>
        <p:nvSpPr>
          <p:cNvPr id="3" name="Content Placeholder 2">
            <a:extLst>
              <a:ext uri="{FF2B5EF4-FFF2-40B4-BE49-F238E27FC236}">
                <a16:creationId xmlns:a16="http://schemas.microsoft.com/office/drawing/2014/main" id="{4A15C525-37D1-0C6E-5C9C-2295324E02F9}"/>
              </a:ext>
            </a:extLst>
          </p:cNvPr>
          <p:cNvSpPr>
            <a:spLocks noGrp="1"/>
          </p:cNvSpPr>
          <p:nvPr>
            <p:ph idx="1"/>
          </p:nvPr>
        </p:nvSpPr>
        <p:spPr>
          <a:xfrm>
            <a:off x="677334" y="1673352"/>
            <a:ext cx="9458068" cy="4736592"/>
          </a:xfrm>
        </p:spPr>
        <p:txBody>
          <a:bodyPr>
            <a:normAutofit lnSpcReduction="10000"/>
          </a:bodyPr>
          <a:lstStyle/>
          <a:p>
            <a:pPr marL="0" indent="0" algn="ctr">
              <a:buNone/>
            </a:pPr>
            <a:r>
              <a:rPr lang="en-IN" sz="2800" dirty="0">
                <a:solidFill>
                  <a:srgbClr val="0070C0"/>
                </a:solidFill>
                <a:sym typeface="Wingdings" panose="05000000000000000000" pitchFamily="2" charset="2"/>
              </a:rPr>
              <a:t></a:t>
            </a:r>
            <a:r>
              <a:rPr lang="en-IN" sz="2800" dirty="0">
                <a:solidFill>
                  <a:srgbClr val="0070C0"/>
                </a:solidFill>
              </a:rPr>
              <a:t>Two actuators that use in the system</a:t>
            </a:r>
          </a:p>
          <a:p>
            <a:r>
              <a:rPr lang="en-IN" sz="2400" dirty="0">
                <a:solidFill>
                  <a:srgbClr val="00B050"/>
                </a:solidFill>
              </a:rPr>
              <a:t>Buzzer</a:t>
            </a:r>
            <a:r>
              <a:rPr lang="en-IN" sz="2000" dirty="0"/>
              <a:t> – At a certain level the buzzer will beep it joined it in output pin.</a:t>
            </a:r>
          </a:p>
          <a:p>
            <a:endParaRPr lang="en-IN" sz="2000" dirty="0"/>
          </a:p>
          <a:p>
            <a:r>
              <a:rPr lang="en-IN" sz="2600" dirty="0">
                <a:solidFill>
                  <a:srgbClr val="00B050"/>
                </a:solidFill>
              </a:rPr>
              <a:t>Blower fan </a:t>
            </a:r>
            <a:r>
              <a:rPr lang="en-IN" sz="2000" dirty="0"/>
              <a:t>– It will flow after buzzer beeps or also act upon it by remotely. Instead of one use two blower fans.</a:t>
            </a:r>
          </a:p>
          <a:p>
            <a:endParaRPr lang="en-IN" sz="2000" dirty="0"/>
          </a:p>
          <a:p>
            <a:r>
              <a:rPr lang="en-IN" sz="2000" dirty="0"/>
              <a:t>After writing the code in Arduino software compile and execute it then user can see the impurity in serial monitor that is present in the software.</a:t>
            </a:r>
          </a:p>
          <a:p>
            <a:endParaRPr lang="en-IN" sz="2000" dirty="0"/>
          </a:p>
          <a:p>
            <a:r>
              <a:rPr lang="en-IN" sz="2000" dirty="0"/>
              <a:t>Now the system will join with </a:t>
            </a:r>
            <a:r>
              <a:rPr lang="en-US" sz="2000" u="sng" dirty="0">
                <a:solidFill>
                  <a:srgbClr val="1A0DAB"/>
                </a:solidFill>
                <a:latin typeface="arial" panose="020B0604020202020204" pitchFamily="34" charset="0"/>
              </a:rPr>
              <a:t>IoT Analytics - ThingSpeak Internet of Things, Blynk IOT </a:t>
            </a:r>
          </a:p>
          <a:p>
            <a:pPr marL="0" indent="0">
              <a:buNone/>
            </a:pPr>
            <a:r>
              <a:rPr lang="en-IN" sz="2000" dirty="0"/>
              <a:t>    Here the author join the projects accordingly.</a:t>
            </a:r>
          </a:p>
        </p:txBody>
      </p:sp>
    </p:spTree>
    <p:extLst>
      <p:ext uri="{BB962C8B-B14F-4D97-AF65-F5344CB8AC3E}">
        <p14:creationId xmlns:p14="http://schemas.microsoft.com/office/powerpoint/2010/main" val="3473132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8C8AFA-84D2-1E6F-EBC4-F79197BFB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1" y="425794"/>
            <a:ext cx="7434262" cy="5975414"/>
          </a:xfrm>
          <a:prstGeom prst="rect">
            <a:avLst/>
          </a:prstGeom>
          <a:ln>
            <a:solidFill>
              <a:schemeClr val="accent2">
                <a:lumMod val="60000"/>
                <a:lumOff val="40000"/>
              </a:schemeClr>
            </a:solidFill>
          </a:ln>
        </p:spPr>
      </p:pic>
    </p:spTree>
    <p:extLst>
      <p:ext uri="{BB962C8B-B14F-4D97-AF65-F5344CB8AC3E}">
        <p14:creationId xmlns:p14="http://schemas.microsoft.com/office/powerpoint/2010/main" val="13590965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0974A-50E1-2ADF-1600-33C0E78DC292}"/>
              </a:ext>
            </a:extLst>
          </p:cNvPr>
          <p:cNvSpPr txBox="1"/>
          <p:nvPr/>
        </p:nvSpPr>
        <p:spPr>
          <a:xfrm>
            <a:off x="5641848" y="2976372"/>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F8791077-B595-1280-5BEB-85FCD35B2B79}"/>
              </a:ext>
            </a:extLst>
          </p:cNvPr>
          <p:cNvSpPr txBox="1"/>
          <p:nvPr/>
        </p:nvSpPr>
        <p:spPr>
          <a:xfrm flipH="1">
            <a:off x="190498" y="150067"/>
            <a:ext cx="6959601" cy="769441"/>
          </a:xfrm>
          <a:prstGeom prst="rect">
            <a:avLst/>
          </a:prstGeom>
          <a:noFill/>
        </p:spPr>
        <p:txBody>
          <a:bodyPr wrap="square" rtlCol="0">
            <a:spAutoFit/>
          </a:bodyPr>
          <a:lstStyle/>
          <a:p>
            <a:pPr algn="ctr"/>
            <a:r>
              <a:rPr lang="en-IN" sz="4400" dirty="0">
                <a:solidFill>
                  <a:schemeClr val="accent1"/>
                </a:solidFill>
              </a:rPr>
              <a:t>Cloud System (Blynk App)</a:t>
            </a:r>
          </a:p>
        </p:txBody>
      </p:sp>
      <p:sp>
        <p:nvSpPr>
          <p:cNvPr id="7" name="TextBox 6">
            <a:extLst>
              <a:ext uri="{FF2B5EF4-FFF2-40B4-BE49-F238E27FC236}">
                <a16:creationId xmlns:a16="http://schemas.microsoft.com/office/drawing/2014/main" id="{90F2737E-9F65-7119-56D7-32427073B61A}"/>
              </a:ext>
            </a:extLst>
          </p:cNvPr>
          <p:cNvSpPr txBox="1"/>
          <p:nvPr/>
        </p:nvSpPr>
        <p:spPr>
          <a:xfrm flipH="1">
            <a:off x="6756399" y="914400"/>
            <a:ext cx="4664457" cy="5262979"/>
          </a:xfrm>
          <a:prstGeom prst="rect">
            <a:avLst/>
          </a:prstGeom>
          <a:noFill/>
        </p:spPr>
        <p:txBody>
          <a:bodyPr wrap="square" rtlCol="0">
            <a:spAutoFit/>
          </a:bodyPr>
          <a:lstStyle/>
          <a:p>
            <a:r>
              <a:rPr lang="en-US" sz="2400" b="0" i="0" dirty="0">
                <a:solidFill>
                  <a:srgbClr val="002060"/>
                </a:solidFill>
                <a:effectLst/>
                <a:latin typeface="Söhne"/>
              </a:rPr>
              <a:t>The ESP32 can be easily integrated with ThingSpeak to send sensor data to the cloud and analyze it. Here's how to send data from an ESP32 to ThingSpeak:</a:t>
            </a:r>
          </a:p>
          <a:p>
            <a:endParaRPr lang="en-US" sz="2400" dirty="0">
              <a:solidFill>
                <a:srgbClr val="002060"/>
              </a:solidFill>
              <a:latin typeface="Söhne"/>
            </a:endParaRPr>
          </a:p>
          <a:p>
            <a:endParaRPr lang="en-IN" sz="2400" dirty="0">
              <a:solidFill>
                <a:srgbClr val="002060"/>
              </a:solidFill>
            </a:endParaRPr>
          </a:p>
          <a:p>
            <a:pPr algn="l">
              <a:buFont typeface="+mj-lt"/>
              <a:buAutoNum type="arabicPeriod"/>
            </a:pPr>
            <a:r>
              <a:rPr lang="en-US" sz="2400" b="0" i="0" dirty="0">
                <a:solidFill>
                  <a:srgbClr val="002060"/>
                </a:solidFill>
                <a:effectLst/>
                <a:latin typeface="Söhne"/>
              </a:rPr>
              <a:t>Connect the ESP32 to the Wi-Fi network using the built-in Wi-Fi module.</a:t>
            </a:r>
          </a:p>
          <a:p>
            <a:pPr algn="l">
              <a:buFont typeface="+mj-lt"/>
              <a:buAutoNum type="arabicPeriod"/>
            </a:pPr>
            <a:r>
              <a:rPr lang="en-US" sz="2400" b="0" i="0" dirty="0">
                <a:solidFill>
                  <a:srgbClr val="002060"/>
                </a:solidFill>
                <a:effectLst/>
                <a:latin typeface="Söhne"/>
              </a:rPr>
              <a:t>Write the ESP32 code to collect sensor data and send it to ThingSpeak.</a:t>
            </a:r>
          </a:p>
          <a:p>
            <a:r>
              <a:rPr lang="en-IN" sz="2400" dirty="0">
                <a:solidFill>
                  <a:srgbClr val="002060"/>
                </a:solidFill>
              </a:rPr>
              <a:t>  </a:t>
            </a:r>
          </a:p>
        </p:txBody>
      </p:sp>
      <p:pic>
        <p:nvPicPr>
          <p:cNvPr id="2050" name="Picture 2" descr="How Blynk and NodeMCU works | Download Scientific Diagram">
            <a:extLst>
              <a:ext uri="{FF2B5EF4-FFF2-40B4-BE49-F238E27FC236}">
                <a16:creationId xmlns:a16="http://schemas.microsoft.com/office/drawing/2014/main" id="{B221EECE-D8BF-B60F-A7E8-37A0CE7727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505" y="952500"/>
            <a:ext cx="6057612" cy="561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7732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1052</TotalTime>
  <Words>1402</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Algerian</vt:lpstr>
      <vt:lpstr>arial</vt:lpstr>
      <vt:lpstr>arial</vt:lpstr>
      <vt:lpstr>Bell MT</vt:lpstr>
      <vt:lpstr>Söhne</vt:lpstr>
      <vt:lpstr>Times New Roman</vt:lpstr>
      <vt:lpstr>Trebuchet MS</vt:lpstr>
      <vt:lpstr>Wingdings</vt:lpstr>
      <vt:lpstr>Wingdings 3</vt:lpstr>
      <vt:lpstr>Facet</vt:lpstr>
      <vt:lpstr> IOT PROJECT  </vt:lpstr>
      <vt:lpstr>Introduction</vt:lpstr>
      <vt:lpstr>Air Monitoring and Purification Abstract: Purpose and Requirements</vt:lpstr>
      <vt:lpstr>Domain Model Specification</vt:lpstr>
      <vt:lpstr>Basic Components Description</vt:lpstr>
      <vt:lpstr>Sensors Used</vt:lpstr>
      <vt:lpstr>Output</vt:lpstr>
      <vt:lpstr>PowerPoint Presentation</vt:lpstr>
      <vt:lpstr>PowerPoint Presentation</vt:lpstr>
      <vt:lpstr>Implementation</vt:lpstr>
      <vt:lpstr>Limitation</vt:lpstr>
      <vt:lpstr>Advancement</vt:lpstr>
      <vt:lpstr>Conclusion</vt:lpstr>
      <vt:lpstr>Future Scope</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IOT PROJECT  </dc:title>
  <dc:creator>aditya raj</dc:creator>
  <cp:lastModifiedBy>aditya raj</cp:lastModifiedBy>
  <cp:revision>2</cp:revision>
  <dcterms:created xsi:type="dcterms:W3CDTF">2023-04-29T18:17:37Z</dcterms:created>
  <dcterms:modified xsi:type="dcterms:W3CDTF">2024-08-19T13:30:23Z</dcterms:modified>
</cp:coreProperties>
</file>