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Helios" charset="1" panose="020B0504020202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Relationship Id="rId8" Target="../media/VAGdIH4ps0o.mp4" Type="http://schemas.openxmlformats.org/officeDocument/2006/relationships/video"/><Relationship Id="rId9" Target="../media/VAGdIH4ps0o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377496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37036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7859" y="1125837"/>
            <a:ext cx="529368" cy="529368"/>
          </a:xfrm>
          <a:custGeom>
            <a:avLst/>
            <a:gdLst/>
            <a:ahLst/>
            <a:cxnLst/>
            <a:rect r="r" b="b" t="t" l="l"/>
            <a:pathLst>
              <a:path h="529368" w="529368">
                <a:moveTo>
                  <a:pt x="0" y="0"/>
                </a:moveTo>
                <a:lnTo>
                  <a:pt x="529368" y="0"/>
                </a:lnTo>
                <a:lnTo>
                  <a:pt x="529368" y="529368"/>
                </a:lnTo>
                <a:lnTo>
                  <a:pt x="0" y="529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rcRect l="17533" t="0" r="19871" b="0"/>
          <a:stretch>
            <a:fillRect/>
          </a:stretch>
        </p:blipFill>
        <p:spPr>
          <a:xfrm flipH="false" flipV="false" rot="0">
            <a:off x="730641" y="6722439"/>
            <a:ext cx="1112859" cy="118364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97227" y="1163841"/>
            <a:ext cx="3862833" cy="40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  <a:spcBef>
                <a:spcPct val="0"/>
              </a:spcBef>
            </a:pPr>
            <a:r>
              <a:rPr lang="en-US" sz="2401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CAMPIOS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07438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7227" y="1163841"/>
            <a:ext cx="3862833" cy="40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  <a:spcBef>
                <a:spcPct val="0"/>
              </a:spcBef>
            </a:pPr>
            <a:r>
              <a:rPr lang="en-US" sz="2401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CAMPIOS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7859" y="1125837"/>
            <a:ext cx="529368" cy="529368"/>
          </a:xfrm>
          <a:custGeom>
            <a:avLst/>
            <a:gdLst/>
            <a:ahLst/>
            <a:cxnLst/>
            <a:rect r="r" b="b" t="t" l="l"/>
            <a:pathLst>
              <a:path h="529368" w="529368">
                <a:moveTo>
                  <a:pt x="0" y="0"/>
                </a:moveTo>
                <a:lnTo>
                  <a:pt x="529368" y="0"/>
                </a:lnTo>
                <a:lnTo>
                  <a:pt x="529368" y="529368"/>
                </a:lnTo>
                <a:lnTo>
                  <a:pt x="0" y="529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DAGdICG1Vho</dc:identifier>
  <dcterms:modified xsi:type="dcterms:W3CDTF">2011-08-01T06:04:30Z</dcterms:modified>
  <cp:revision>1</cp:revision>
  <dc:title>Campios</dc:title>
</cp:coreProperties>
</file>