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Transforming Construction Billing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BoQ Management App | Investor Presentation | [Month, Year]</a:t>
            </a:r>
          </a:p>
          <a:p>
            <a:r>
              <a:t>Presented by: [Your Name, Contact]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 1: 50 clients, £60K–£100K ARR</a:t>
            </a:r>
          </a:p>
          <a:p>
            <a:r>
              <a:t>Year 2: 250+ clients, £300K+ ARR</a:t>
            </a:r>
          </a:p>
          <a:p>
            <a:r>
              <a:t>[Insert ARR growth line chart; client bar chart]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Execution-Driven Leadership (Team)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[Your Name] — Founder/Product Lead (Bio, LinkedIn)</a:t>
            </a:r>
          </a:p>
          <a:p>
            <a:r>
              <a:t>[CTO/Backend Lead]</a:t>
            </a:r>
          </a:p>
          <a:p>
            <a:r>
              <a:t>[Frontend Lead]</a:t>
            </a:r>
          </a:p>
          <a:p>
            <a:r>
              <a:t>[QA/Support]</a:t>
            </a:r>
          </a:p>
          <a:p>
            <a:r>
              <a:t>[Advisors: industry, legal, finance]</a:t>
            </a:r>
          </a:p>
          <a:p>
            <a:r>
              <a:t>[Insert team headshots/bios]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for Resilience (Risks &amp; Mitigation)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Adoption: Free onboarding, super-simple UI</a:t>
            </a:r>
          </a:p>
          <a:p>
            <a:r>
              <a:t>Security: Pen-testing, GDPR, encrypted data</a:t>
            </a:r>
          </a:p>
          <a:p>
            <a:r>
              <a:t>Regulatory: Modular compliance, local partners</a:t>
            </a:r>
          </a:p>
          <a:p>
            <a:r>
              <a:t>[Insert risk/mitigation table]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Us in Transforming Construction (The 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Seeking £150,000 pre-seed for 12-month runway</a:t>
            </a:r>
          </a:p>
          <a:p>
            <a:r>
              <a:t>Funds: 60% dev, 20% GTM, 10% infra, 10% ops</a:t>
            </a:r>
          </a:p>
          <a:p>
            <a:r>
              <a:t>Equity: 10–15% (negotiable)</a:t>
            </a:r>
          </a:p>
          <a:p>
            <a:r>
              <a:t>Next steps: Book a demo, Q&amp;A</a:t>
            </a:r>
          </a:p>
          <a:p>
            <a:r>
              <a:t>[Insert fund allocation pie chart]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Build the Future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Contact: [Email, LinkedIn, Demo Link]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Construction Billing is Broken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80% of construction firms still use Excel for BoQ and billing</a:t>
            </a:r>
          </a:p>
          <a:p>
            <a:r>
              <a:t>Manual processes → delays, errors, payment disputes</a:t>
            </a:r>
          </a:p>
          <a:p>
            <a:r>
              <a:t>Milestone billing rarely automated; cash flow gaps</a:t>
            </a:r>
          </a:p>
          <a:p>
            <a:r>
              <a:t>Regulations (GST, VAT, BIM) demand digital 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Platform: Modern, Digital, Automated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Cloud-based BoQ builder &amp; Excel upload</a:t>
            </a:r>
          </a:p>
          <a:p>
            <a:r>
              <a:t>Milestone-based payment breakups for every item</a:t>
            </a:r>
          </a:p>
          <a:p>
            <a:r>
              <a:t>Work progress tracking, instant bill generation</a:t>
            </a:r>
          </a:p>
          <a:p>
            <a:r>
              <a:t>Audit-ready, integration-ready, easy to 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Global, Underserved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construction IT spend: $180B+/year (Statista)</a:t>
            </a:r>
          </a:p>
          <a:p>
            <a:r>
              <a:t>SaaS construction software CAGR: 9.3% (Markets&amp;Markets)</a:t>
            </a:r>
          </a:p>
          <a:p>
            <a:r>
              <a:t>TAM: $2.5–4B globally; SAM: $500M in 6 core markets</a:t>
            </a:r>
          </a:p>
          <a:p>
            <a:r>
              <a:t>[Insert map/chart: Market size by country]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We Win (Competitive Landscape)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Procore, Autodesk: Expensive, complex, US-centric</a:t>
            </a:r>
          </a:p>
          <a:p>
            <a:r>
              <a:t>Excel/manual: Prone to errors, non-collaborative</a:t>
            </a:r>
          </a:p>
          <a:p>
            <a:r>
              <a:t>Our App: Simple, affordable, focused on billing automation</a:t>
            </a:r>
          </a:p>
          <a:p>
            <a:r>
              <a:t>[Insert 2x2 Matrix: Price vs Usability]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(Product Demo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Register/Login (secure, multi-role)</a:t>
            </a:r>
          </a:p>
          <a:p>
            <a:r>
              <a:t>Create/upload BoQ, set payment breakups</a:t>
            </a:r>
          </a:p>
          <a:p>
            <a:r>
              <a:t>Track progress, upload work completion, generate bills</a:t>
            </a:r>
          </a:p>
          <a:p>
            <a:r>
              <a:t>Dashboard analytics, export, integration</a:t>
            </a:r>
          </a:p>
          <a:p>
            <a:r>
              <a:t>[Insert workflow screenshots or diagram]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Make Money (Business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SaaS subscription (per project, per org)</a:t>
            </a:r>
          </a:p>
          <a:p>
            <a:r>
              <a:t>Onboarding &amp; professional services</a:t>
            </a:r>
          </a:p>
          <a:p>
            <a:r>
              <a:t>Integration add-ons (ERP, accounting, GST/VAT modules)</a:t>
            </a:r>
          </a:p>
          <a:p>
            <a:r>
              <a:t>[Insert pie chart: Revenue by stream]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Countrywise Go-To-Market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UK/EU (pilot): LinkedIn, RICS, trade shows, PM consultants</a:t>
            </a:r>
          </a:p>
          <a:p>
            <a:r>
              <a:t>India: EPCs, infra, CA/accountant partners, digital onboarding</a:t>
            </a:r>
          </a:p>
          <a:p>
            <a:r>
              <a:t>USA: SME contractors, channel partners</a:t>
            </a:r>
          </a:p>
          <a:p>
            <a:r>
              <a:t>UAE/Australia: Compliance-driven, via local agents</a:t>
            </a:r>
          </a:p>
          <a:p>
            <a:r>
              <a:t>[Insert map with entry arrows/flowchart]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Plan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Design &amp; Foundation (UI/UX, tech setup)</a:t>
            </a:r>
          </a:p>
          <a:p>
            <a:r>
              <a:t>Q2: MVP Build (core features, billing, dashboard)</a:t>
            </a:r>
          </a:p>
          <a:p>
            <a:r>
              <a:t>Q3: Pilots &amp; Feedback (UK/India focus)</a:t>
            </a:r>
          </a:p>
          <a:p>
            <a:r>
              <a:t>Q4: Integrations, Launch, Global Expansion</a:t>
            </a:r>
          </a:p>
          <a:p>
            <a:r>
              <a:t>[Insert Gantt/timeline chart]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