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8" r:id="rId2"/>
    <p:sldId id="286" r:id="rId3"/>
    <p:sldId id="259" r:id="rId4"/>
    <p:sldId id="287" r:id="rId5"/>
    <p:sldId id="257" r:id="rId6"/>
    <p:sldId id="261" r:id="rId7"/>
    <p:sldId id="262" r:id="rId8"/>
    <p:sldId id="263" r:id="rId9"/>
    <p:sldId id="264" r:id="rId10"/>
    <p:sldId id="265" r:id="rId11"/>
    <p:sldId id="282" r:id="rId12"/>
    <p:sldId id="266" r:id="rId13"/>
    <p:sldId id="267" r:id="rId14"/>
    <p:sldId id="268" r:id="rId15"/>
    <p:sldId id="269" r:id="rId16"/>
    <p:sldId id="299" r:id="rId17"/>
    <p:sldId id="300" r:id="rId18"/>
    <p:sldId id="302" r:id="rId19"/>
    <p:sldId id="283" r:id="rId20"/>
    <p:sldId id="284" r:id="rId21"/>
    <p:sldId id="285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97" y="3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0396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1-14T10:20:51.54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18943 11076 2692 0,'0'0'241'0,"0"0"-241"0,0 0-45 0,0 0-42 0,-20 73 36 0,15-35 51 0,0 3 60 16,-2 2 136-16,7-5-49 0,0-1-41 15,0-7 8-15,7-6-31 0,1-6-13 16,4-1 3-16,3-8 0 16,3-3-1-16,9-6 111 0,3-2-19 15,5-13 13-15,21-12 41 0,14-19-89 16,23-19-49-16,14-11-6 0,4 1-19 16,-1-3-15-16,-2 11-6 15,-11 1-6-15,-4 14-28 0,-13 4-16 16,-17 19-2-16,-20 5-13 15,-8 8-70-15,-8 6-7 0,1 0-43 0,-1 2-178 16,3 3-7-16,-12 5-73 0,-8 5-583 16,-10 7 382-16,-2 4-200 15</inkml:trace>
  <inkml:trace contextRef="#ctx0" brushRef="#br0" timeOffset="299.01">19184 11988 2221 0,'0'0'572'0,"0"0"-347"16,0 0-154-16,-40 70-71 0,37-51-25 16,6-5-11-16,9-3 36 0,6-11 26 15,7-10 163-15,12-16 173 0,24-16-103 16,21-24-45-16,16-10 54 15,7-9-94-15,-2 8-60 0,0 6 12 16,-5 8-59-16,-3 6-57 0,-10 6-10 16,-10 8-22-16,-7 6-18 15,-10 5-148-15,-8 12-22 0,-13 3-57 0,-9 2-339 16,-8 6-24-16,-5 2-194 0,0-18-1226 16</inkml:trace>
  <inkml:trace contextRef="#ctx0" brushRef="#br0" timeOffset="2772.22">22452 9690 329 0,'0'0'1095'0,"0"0"-623"0,0 0-258 0,0 0-75 0,0 0-58 0,0 0-42 0,0 0-39 15,0 0-2-15,20-35 2 0,-17 32 1 16,-3 0 18-16,2 2 10 0,-2-2 20 16,3 3 67-16,-3-2-38 0,0 2-1 15,0 0 13-15,-3-3-51 0,1-3-23 16,-1 4-15-16,-7-2 21 0,3-4-22 16,-3 2 58-16,0 0 13 15,-5-2-20-15,-3-1 10 0,5-2-29 16,-9 1 12-16,4-1-12 0,-7-1 29 15,5-2-26 1,-2 2 32-16,-1 1-35 0,3-1-10 0,-2 1-3 16,4 1-17-16,-2 3 0 0,2 3-1 15,1-1 2-15,-1 0-3 0,3 1-14 16,-5 2 10-16,5 0-15 0,-5 1 16 16,0-3 1-16,0 1 1 0,-3 0-1 15,-4-1 1-15,-1 0-1 16,1 3 1-16,-3-2 1 0,0 3 0 15,0 0-4-15,2 0 1 0,-2 3-16 16,0 6-16-16,0 2 7 0,0 1 8 16,0 0-2-16,-3 3 21 0,3 2-2 15,-3 0 0-15,6-2-10 0,-3 1 12 16,2-2 1-16,1 0 12 0,1-1-11 31,4 4 0-31,-1-5 0 0,3 0-1 16,-2 2 0-16,2 0 0 15,0 0-2-15,2-4-1 0,1 8-9 0,4-3 11 16,-5-1 1-16,6 4 0 16,2-2 13-16,-3 2-13 15,3 1 0-15,3 1-4 0,-1 1 1 0,6 3-13 16,-6-1 3-16,6 2-3 0,2 0 0 16,0-3 4-16,0 1-4 15,10-2 14-15,-5-1-18 0,5 0 17 16,0-2-10-16,5 1 10 15,-3-1 2-15,6-1-2 0,0 0 3 0,-1 1 0 16,1-3 2-16,4 4-1 16,1-2 2-16,-1-3 10 0,6 2-12 15,-1-1 12-15,6-4 0 0,-3 3-10 16,5-2 13-16,0 0 6 0,0-2-10 16,3 0-11-16,-3-2 0 0,0 1 15 15,3-1-3-15,-6-2-11 0,6 0-1 16,-3-1 1-16,3-1 11 0,-1-2-12 15,1 0 1-15,-1-2 1 0,1 0 1 16,0 0-1-16,-3-3 9 16,0-2-8-16,2-2 15 0,-4 0-17 15,5-1 1-15,-3-2 19 0,0 0-6 16,0 0-13-16,2-4 1 16,-2 0 15-16,1-1-17 0,-9-1 23 15,6-5-23-15,-3-1 14 0,2 1-3 16,-4-6 3-16,2 0 0 0,-2-2-15 15,2 1 2-15,-5 0-3 16,0-1-19-16,-3 2 16 0,-4 2-20 16,-1-2 4-16,-4 2 18 0,-3 0 1 15,-5 0 0-15,-2 4-1 0,-3-1 1 16,-5-2-1-16,-3 0 0 0,-7-1-1 16,-3 0-36-16,-2 1 38 0,-5 0 19 15,0 1 6-15,0 0-6 0,-7 4 26 16,2-1-4-16,-3 5-16 0,-5 1-12 15,-7 2-13-15,-12 3-15 0,-19 9-4 16,-6 0-41-16,-11 11 12 0,0 7-41 16,0 0-201-16,-14 4-96 15,24-10-225-15,-10-10-1474 0</inkml:trace>
  <inkml:trace contextRef="#ctx0" brushRef="#br0" timeOffset="5688.16">17144 4817 1003 0,'0'0'300'0,"0"0"-216"0,0 0 43 0,0 0-42 0,-8-53-49 0,6 38-14 0,-3 1 1 0,2 0 26 0,-2 0 91 15,-2-1-27-15,2 2-12 0,-3-1 58 16,0 4-40-16,1-3-38 15,-3 5 36-15,0 1-79 0,-5 2-36 16,0 5-2-16,-5 0-21 0,0 0-24 16,-3 0 12-16,-2 10 32 0,3-2 1 15,-6 5 36-15,3-2-10 0,0 5 0 16,-3 1 16-16,1 1-4 0,2 1-18 16,-3-1 21-16,1 2-24 0,1 0 2 15,1-2 7-15,-2 3-14 0,2 0 11 16,2 0-4-16,1 0 1 0,2-1 2 15,2 2-3-15,0 2-15 16,1 1-1-16,2 2-3 0,2-2-1 16,-2 2-1-16,5 4-1 0,0-5 2 15,-2 8-1-15,2-4 1 16,2 3 0-16,-2-5 0 0,3 5 1 16,2-5 1-16,0 3 1 0,5 0 0 15,0 0 1-15,0 0-2 0,2 0 0 16,6-1 8-16,-1 2-9 0,1-2 0 15,4-1-1-15,-2 0-15 16,3-4 16-16,2-2 6 0,0 0-6 16,0-6-3-16,0-1 3 0,2-2 3 15,1 1 32-15,2-2-16 0,-2-3-6 16,4 3 25-16,-2-3-25 0,0 0 6 16,5 0-2-16,-2-3 8 0,2 1-22 15,0-2 29-15,0-4-9 0,0 4-4 16,5-5 6-16,-5 0-9 0,5-1 13 15,-2 0 16-15,0-2-10 16,-1-4-6-16,1 2 34 0,2-4-15 16,-3 0-10-16,-2-2 29 0,0-1-13 15,-2-1 6-15,2-2 9 16,-2-4-12-16,-3 3-13 0,5-3-13 0,-5-1-15 16,2-1 0-16,1-3 0 0,-1 0-14 15,4-5 13-15,-4 1-13 16,3-2 1-16,-5 0-1 0,3-1 0 15,-1 0-1-15,-4 6 11 16,-1-5-11-16,-2 7 18 0,-2-2-17 16,0 1 1-16,-3-1 19 0,-3 4-9 15,-2-2-1-15,-2-3-10 0,-1-2 18 16,-2-5-20-16,-2 1-15 0,-3-8-14 16,-5 1-5-16,-6-3 15 0,-1-3 17 15,-3 1-24-15,-3-3 26 16,-2 3 16-16,-5 1 12 0,3 5-6 0,-1 4 0 15,0 4-7-15,1 5-15 0,-1 2 0 16,-2 7-50-16,-2 0 19 16,-3 7-7-16,-13-1-34 0,-10 6 18 15,-12 3-12-15,-5 0-67 0,10 3 48 16,12 2 28-16,3 1-7 16,-5 5 7-16,-10 11-26 0,-10 9-193 15,7 5-32-15,5 1-125 0,16-10-926 16</inkml:trace>
  <inkml:trace contextRef="#ctx0" brushRef="#br0" timeOffset="10005.44">18863 9353 1026 0,'0'0'29'0,"0"0"229"0,0 0-258 0,0 0-180 0,0 0-80 0,0 0-229 15,0 0 309-15,0 0 180 16,30-25 26-16,-25 20 76 0,0-2-102 16,-2 1-190-16</inkml:trace>
  <inkml:trace contextRef="#ctx0" brushRef="#br0" timeOffset="10147.1">18873 9123 2455 0,'0'0'165'0,"0"0"-165"0,0 0-29 15,0 0-81-15,0 0-623 16,0 0-551-16</inkml:trace>
  <inkml:trace contextRef="#ctx0" brushRef="#br0" timeOffset="10319.91">18913 8723 1941 0,'0'0'162'16,"0"0"-162"-16,0 0-136 0,0 0-137 15,0 0-1421-15</inkml:trace>
  <inkml:trace contextRef="#ctx0" brushRef="#br0" timeOffset="10460.58">18888 8476 2095 0,'0'0'317'0,"0"0"-207"0,0 0-110 16,0 0-24-16,0 0-234 0,0 0-395 15,0 0-332-15</inkml:trace>
  <inkml:trace contextRef="#ctx0" brushRef="#br0" timeOffset="10617.77">18825 8282 851 0,'0'0'707'15,"0"0"-236"-15,0 0-163 0,0 0-153 16,0 0-155-16,0 0-84 0,-5-54-104 31,20 38-305-31,3-7-51 0,-3 7-225 0</inkml:trace>
  <inkml:trace contextRef="#ctx0" brushRef="#br0" timeOffset="10727.57">18883 7968 1421 0,'0'0'228'16,"0"0"35"-16,0 0-16 0,0 0-128 0,0 0-119 15,-30-61-132-15,35 42-157 16,2 3-1129-16</inkml:trace>
  <inkml:trace contextRef="#ctx0" brushRef="#br0" timeOffset="10916.48">18850 7528 2199 0,'0'0'252'0,"0"0"-107"0,0 0-32 16,0 0-81-16,0 0-32 16,0 0-83-16,0 0-344 0,-22-55-128 15,32 44-54 1</inkml:trace>
  <inkml:trace contextRef="#ctx0" brushRef="#br0" timeOffset="12157.03">18808 7161 919 0,'0'0'183'0,"0"0"-98"0,-13-51 188 15,13 32-74-15,-2-1-86 16,2 4 4-16,0 0-45 0,-5 1-40 16,5 2 4-16,0 4-17 0,-3-2-6 15,3 4 7-15,0 1 32 0,0 4 19 16,0-1 33-16,0 2-37 0,0 1-21 31,0 0-46-31,0 0-21 0,0 0-11 0,0 0-13 0,0 0 25 16,0 0 20-16,0 0 31 0,0 0 21 15,0 0 13-15,0 0 74 16,0-3-7 0,0 2 3-16,-2-1-32 0,2 0-58 0,0 2-19 0,-3-2-1 15,3 0 10-15,0 1-19 16,0 1 4-1,0 0-18-15,0 0 1 0,0-3 13 16,0 3-3-16,0 0 6 0,0 0 29 16,-2-2-10-16,2 2-3 15,0-2 29-15,-3 1-10 0,3 0-13 16,-2-2 7-16,2 1-26 0,0 2-3 16,0-1-3-16,0 1-3 0,0 0-12 15,0 0-1-15,0 0-3 0,0 0-1 16,0 0-6-16,0 0 10 0,0 0 16 15,0 0 6-15,0 0 3 0,0 0-3 16,0 0-3-16,0 0-15 0,0 0-2 16,0 0-2-16,0 0-2 0,0 0-14 15,0 0-10-15,0 0 11 16,0 0 2-16,0 0-2 0,0 0 15 16,0 0 2-16,0 0 20 0,0 0 1 15,0 0-8-15,0 0 8 16,0 0-8-16,0 0 1 0,0 0 9 15,0 0-3-15,0 0-3 0,0 0-17 16,0 0 2-16,0 0-3 0,0 0-1 16,0 0-2-16,0 0-11 0,0 0-9 15,0 0 6-15,0 0 4 0,0 0-4 16,0 0 15-16,0 0 0 0,0 0 1 16,0 0 0-16,0 0 0 15,0 0-1-15,0 0 1 0,0 0 0 16,0 0-13-16,0 0 10 0,0 0-23 15,0 0-12-15,0 0 13 0,0 0 9 16,0 0-3-16,0 0 18 0,0 0 1 16,0 0 3-16,0 0 20 15,0 0-4-15,0 0 0 0,0 0-7 0,0 0-12 16,0 0-1-16,0 0-12 0,0 0 1 16,0 0-17-1,0 0 10-15,0 0-3 0,0 0 0 0,0 0 9 16,0 0 11-16,0 0 2 0,0 0 2 15,0 0 24-15,0 0 12 16,0 0-7-16,0 0-5 0,0 0 5 16,0 0-9-16,0 0-8 0,0 0-14 15,0 0-12-15,0 0-11 0,0 0-24 16,0 0 3-16,0 0-7 16,0 0-32-16,0 0 32 0,0 0 16 15,0 0 0-15,0 0 35 0,0 0 14 16,2 0-1-16,-2 0-12 0,3 0 0 15,-3 0 0-15,0 0 1 0,0 0 11 16,0 0 12-16,0 0 1 0,0 0-7 16,0 0 0-16,0 0-3 0,0 0-13 15,0 0 19-15,0 0-6 0,0 0 0 16,0 0 6-16,0 0-9 16,0 0-10-16,0 0 16 0,0 0-6 15,0 0-11-15,0 0-2 0,0 0-1 16,0 0-15-16,0 0-25 15,0 0 12-15,0 0 1 0,0 0-14 0,0 0 20 16,2 0 19-16,-2 0 3 16,5 0 1-16,-5 0-1 0,0 0 0 15,0 0 0-15,0 0 3 0,0 0 35 16,0 0 4-16,0 0-1 0,0 0 22 16,0 0-12-16,0 0-13 0,0 0 6 15,0 0-12-15,0 0-14 16,0 0-14-16,0 0-1 0,0 0-3 15,0 0-12-15,0 0 9 0,0 0-16 16,0 0-3-16,0 0 20 0,0 0 1 16,0 0-1-16,0 0 0 0,0 0-36 15,0 0-143-15,0 0-42 0,3 0-116 16,2-5-846-16,-3-2-69 0,-12 19 761 16</inkml:trace>
  <inkml:trace contextRef="#ctx0" brushRef="#br0" timeOffset="13962.97">19277 7338 13 0,'0'0'978'0,"0"0"-802"0,0 0 98 0,0 0-86 0,0 0-84 0,-13-55-39 0,13 47-19 15,0-2-20-15,0 1 13 0,0-1-20 0,3 0 17 16,-3 1 52-16,0 1-17 16,0-3-13-16,0 4 20 0,0-4-26 15,-5 7-30-15,-1-2-2 0,-1 1-20 16,-1 2-10-16,1 1-22 16,-8 2 9-16,2 0-3 15,-4 0-6-15,-1 0 16 0,1 2 13 0,-1 1-9 16,-2 1 9-16,0 1 3 0,3-1 0 15,-4 2 4-15,4 1 12 16,-3 0-14-16,0 1-1 0,5 2-1 16,-3-2 0-16,3 3-1 0,3-1-12 15,-3 0 0-15,5 1 12 0,0-1 0 16,2 0 1-16,1-4 3 0,2 5 13 16,2-1 1-16,-2 1-5 0,3 1-8 15,-1 0 12 1,3 3-14-16,-5 0-1 15,5 1 0-15,-3 1 12 0,1 4-13 0,-1-3 0 0,1 5 0 0,-6-2 13 16,3 0-13-16,0 2 1 16,-2-6 1-1,2 5 34-15,0-3 9 0,2-3-6 0,1 3-7 0,2-1-3 16,0 1 4-16,7 0-17 16,6 0-13-16,-1 3-3 0,6-4 1 15,2 3 9-15,0-4-10 0,3 3 1 16,-1-2-1-16,-2 1 1 0,0 0 2 15,0-3 1-15,0 2-1 16,-5-3-1-16,3 0-1 0,-3-5 2 0,5 0-1 16,-5 1 21-16,3-5-4 15,2 1 23-15,-5-2-26 0,5 0 13 16,-3-3 13-16,1-1-3 0,-1-1-10 16,-2 0 10-16,3-1-4 0,-5-5 7 15,-1 0 38-15,3-4-13 0,-2 1-3 16,-1-5 7-16,3 3-33 0,-2-6-13 15,-1-2 14-15,1 1-17 16,-1-5-9-16,1-2-11 0,4-2 0 0,-4-1 17 16,5-4-18-16,-3 1 15 15,0-5-13-15,2 3 45 0,-4 2-16 16,-3 1 6-16,0-2 22 0,0 2-9 16,-5 4-23-1,0-4 10-15,-5 3-15 0,0-4-1 0,0-2-3 16,-3 2 9-16,-7-2-25 0,0-2 19 15,-5 3 13-15,-5-1-23 0,3 1 14 16,-6 4 2-16,3 1-12 16,-3 8-4-16,3-1-12 0,0 9-1 15,-2 3-62-15,-1 4 10 0,-2 4-4 16,-2 0-44-16,-6 8 9 0,0 2-35 16,1 2-106-16,-1 1 32 0,3 0-12 15,5-3-229-15,3-2 17 0,9-3-153 16</inkml:trace>
  <inkml:trace contextRef="#ctx0" brushRef="#br0" timeOffset="14764.18">18615 7012 91 0,'0'0'705'0,"0"0"-363"0,0 0-88 0,0 0 26 0,0 0-102 0,0 0-32 16,0 0 23-16,0 0-56 0,0 0-32 15,-30-48-45-15,25 46-36 16,-5-1-21-16,2 0-60 0,-7 3-32 16,-5 0-62-16,0 6-179 0,-7-2 68 15,-1 4 25-15,-2-4-78 0,-3 2 157 16,1-3 54-16,-1-2 76 0,-2-1 52 15,2 0 12-15,-2 0 106 16,0-1 35-16,-2-3 127 0,2-1-104 16,-3 3-49-16,0 2-117 0,3 0-10 15,-5 0-36-15,5 5-91 0,-2 1-75 16,6-2 75-16,4 4 26 0,2 1-52 16,5-3 19-16,0 0 3 15,5 0-15-15,5-2 111 0,-3-1 35 16,8-2 78-16,0-1 105 0,0 0 52 15,3 0 38-15,-3 0-149 0,5 0-36 16,-3 0-29-16,1 0-59 0,-3 0-7 16,0 5-146-16,-3-1-62 0,0 2-13 15,-2 1-144-15</inkml:trace>
  <inkml:trace contextRef="#ctx0" brushRef="#br0" timeOffset="14858.34">17617 7084 423 0,'0'0'345'0,"0"0"-81"15,0 0 75-15,0 0-121 16,0 0-55-16,0 0-1 0,-50 1-126 15,48-1-36-15,-1 0-153 0,3 0-244 16,0 0-313-16</inkml:trace>
  <inkml:trace contextRef="#ctx0" brushRef="#br0" timeOffset="14999.51">17525 7045 1588 0,'0'0'968'0,"0"0"-793"15,0 0 123-15,0 0-233 0,0 0-65 16,0 0-302-16,0 0 179 0,57 21-99 16,-14-16-557-16,-11-2-35 0</inkml:trace>
  <inkml:trace contextRef="#ctx0" brushRef="#br0" timeOffset="15140.56">18595 6910 2191 0,'0'0'278'0,"0"0"-39"0,0 0-239 0,0 0-84 16,0 0 29-16,57 2-329 15,-42 0-247-15,3-2-483 0</inkml:trace>
  <inkml:trace contextRef="#ctx0" brushRef="#br0" timeOffset="31396.51">20136 9423 199 0,'0'0'460'0,"0"0"25"0,0 0-136 0,0 0-242 0,0 0-107 0,0 0-25 0,0 0 25 0,0 0 31 15,-5 0 116-15,3 0-27 0,-1-3-42 16,3 0 19-16,0 0-70 16,-2 1-27-16,2 0-94 0,0-3-123 15,0 0-190-15,12 28-950 0</inkml:trace>
  <inkml:trace contextRef="#ctx0" brushRef="#br0" timeOffset="31569.68">20154 8790 1572 0,'0'0'0'0,"-8"-57"-635"0</inkml:trace>
  <inkml:trace contextRef="#ctx0" brushRef="#br0" timeOffset="31838.52">19993 6401 2179 0,'0'0'78'16,"-25"-50"-78"-16,20 29-14 0,0-1 11 15,0 2-169-15,5 1-88 0,0 2-130 16,0 4-649-16</inkml:trace>
  <inkml:trace contextRef="#ctx0" brushRef="#br0" timeOffset="31992.87">19908 6060 130 0,'0'0'372'0,"0"0"-121"15,0 0-101-15,0 0-104 0,0 0-46 16,-63-53-3-16,51 47-11 16,-3-3-1-16,2 1 15 0,1-4 13 15,-1 1 13-15,3-1 7 16,3-3 97-16,-3 3 17 0,2-3-10 0,1 1 55 15,-1 3-108-15,3 0-71 16,0 3-13-16,-2 2-52 0,-3 2-221 16,2 2-887-16</inkml:trace>
  <inkml:trace contextRef="#ctx0" brushRef="#br0" timeOffset="32139.6">19472 5762 235 0,'0'0'1895'0,"0"0"-1593"0,0 0-122 0,-58-60-25 15,48 45-29-15,3 5-120 16,4 3-6-16,3 5-287 0,5 2-363 16,3-8-550-16</inkml:trace>
  <inkml:trace contextRef="#ctx0" brushRef="#br0" timeOffset="32290.24">18913 5716 3056 0,'0'0'208'0,"-50"-10"-166"0,32 10-42 15,-4 9-115-15,2 6-364 0,2-1-145 16,-9 0-1435-16</inkml:trace>
  <inkml:trace contextRef="#ctx0" brushRef="#br0" timeOffset="32440.46">17938 5899 2428 0,'0'0'271'0,"0"0"-261"0,-52 10-10 0,36 4-87 16,6 0-249-16,3 1-741 15,-1-7-33-15</inkml:trace>
  <inkml:trace contextRef="#ctx0" brushRef="#br0" timeOffset="32589.36">17525 5918 2654 0,'0'0'328'0,"0"0"-328"15,0 0-154-15,-53 22-550 0,23 5-538 16</inkml:trace>
  <inkml:trace contextRef="#ctx0" brushRef="#br0" timeOffset="38215.08">19199 8168 225 0,'0'0'590'0,"0"0"-130"0,0 0-122 0,0 0-198 0,0 0-56 0,0 0-51 0,0 0-31 0,0 0 14 16,30-26 88-16,-18 16 0 0,3 1 0 16,6-6 41-16,4-3-57 15,0 3-8-15,5-6 4 0,5 2-29 16,-5 3-13 0,-3-1 0-16,1 7-32 0,-5 1-10 0,-6 4-26 0,-2 0 13 15,-2 3-3-15,-6-1-7 0,-4 3-15 16,-3 0-8-16,0 0-70 15,0 0 48-15,-8 1 46 0,-2 5 22 16,-10 2-46-16,-5 1 4 0,-5 5-10 16,-5 1 49-16,0 2 1 15,-3-6 2-15,1 2 16 0,7-3 4 0,-1-2 38 16,9-2 23-16,7-2-26 16,2-4 29-16,8 0-20 0,3 0-6 15,2 0-58-15,0 0-16 0,5 0-48 16,2 0-88-16,6 0 152 0,7-6 10 15,5-1 38-15,5-1-16 0,5-4-9 16,3-1 16-16,4 3-20 0,1-5 4 16,-3 2 25-16,-2 3-9 0,-6 4-33 15,-7 0-6-15,-5 5-16 0,-5 1-3 16,-7 0-43-16,-3 5 27 0,-5-1 9 16,-5 2 26-16,-8 4 1 15,-9 5 28-15,-6 0-19 0,-7 1-10 16,-7 5-3-1,1-2 3-15,-1-3 2 0,2 1 14 0,7-5 7 0,8 0-10 16,0-3-13-16,10-3-20 16,3-2 4-16,4-1-3 0,5-1-17 15,3-2 7-15,0 0-36 16,3 0-28-16,5 0 12 0,4 0 81 0,6-5 19 16,7-1 20-16,5-6-3 15,7-1-7-15,3-2-7 0,3 0-2 16,-3 1 28-16,-2 3-9 0,-3 2-22 15,-13 5-17-15,-2 0-19 0,-10 4-13 16,-5 0-23-16,-2 0 3 0,-3 0 20 16,-8 2 32-16,-9 4 45 0,-6 3-21 15,-17 7-24-15,0-2 0 0,-7 1 1 32,-6 3 41-32,10-5-10 0,-4 0 13 0,2-1-9 0,7-3-4 0,5-4-32 15,11 0 13-15,4-1 9 16,8-4 31-16,8 0-53 15,2 0-3-15,0 0-33 0,2 0-25 0,8 0-20 16,3-6 10-16,7-2 71 0,7-5 75 16,6-2-1-1,5-3 0-15,4 2-26 0,1-2-19 0,-3 4 10 16,-5 1-23-16,-5 5-16 0,-5 1-18 16,-10 4-2-16,-7 3-21 0,-3 0-62 15,-5 0-7-15,0 0 39 16,-5 2 38-16,-5 4 33 0,-10 3-19 15,-3 1-20-15,-7 3-87 0,-3 1 58 16,1-4 68-16,4 3 0 0,1-5 52 16,9-4 22-16,6 2-45 0,4-4-29 15,3 0-80-15,5 0-88 0,3-2-69 16,4 3 114-16,1 0 80 0,9 0 25 16,1-3 18-16,7 0 16 0,5-6 20 15,7-1 6-15,-4-1 0 16,2-3-3-1,-2 3 36-15,-6 0 13 0,-4 1-46 0,-8 4-40 0,-5 0-2 16,-5 3-65-16,-5 0-39 0,-3 0 104 16,-4 0 42-16,-6 6-42 31,-12 1-71-31,0 1-62 0,-5 1 45 0,3 1 72 16,-1-2 16-16,5-1 52 0,6-4 0 0,7 0 6 15,5-3-15-15,2 0-43 0,3 0 0 16,0 0-160-16,8 0 14 0,-1 0-62 0,11-3 185 15,-1 0 23-15,9-4 13 16,-1-1-10-16,2 1 10 0,1-2-12 16,-3 0 22-16,-5 3 10 0,-3 0 38 15,-2 3 137-15,-10-1-29 0,-2 4 13 32,-3 0 93-32,0 0-52 0,0-1-62 15,0 1-49-15,-5 0-122 0,-3 0-55 16,-2 0-216-16,-5 5-91 0,0 8 15 15,-2 0-125-15,-1 1 58 16,6-4-143-16</inkml:trace>
  <inkml:trace contextRef="#ctx0" brushRef="#br0" timeOffset="41185.36">10602 11406 2481 0,'0'0'300'0,"0"0"-72"0,0 0-116 0,0 0-61 0,0 0-51 15,0 0-173-15,0 0-10 0,0 0 93 16,-20 75 74-16,20 6 16 16,-5 10 1-16,0-2 15 0,0-7 7 0,2-29 32 15,3-14 6-15,0-16-10 16,5-9 7-16,3-5-36 0,4 0-20 15,6-7 88-15,15-7-10 0,22-25 58 16,32-35 97-16,29-26-83 0,17-28-64 16,9-9-12-16,4-1-48 0,4 9-14 15,-2 5-14-15,-8 20-2 0,-14 24-21 16,-16 15-128-16,-12 22-29 0,-16 19-62 16,-14 7-290-16,-18 8 61 15,-12 4-32-15,-16 1-804 0</inkml:trace>
  <inkml:trace contextRef="#ctx0" brushRef="#br0" timeOffset="41436.01">10930 12768 2285 0,'0'0'478'0,"0"0"-478"16,0 0-26-16,0 0-77 16,63 38 11-16,22-48 92 0,40-42 62 15,33-35 115-15,20-35-19 0,15-33-8 16,10-10 52-16,28-19-104 0,20-7-60 16,22 2-38-16,18 6-28 0,-1 1-135 15,1-1-634-15,-75 46-693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4-01-16T09:48:57.5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1639 15790 0 0,'0'3'46'0,"0"2"25"0,0-2 10 0,0-3 2 0,-4 3-8 0,4-3-19 0,0 0-27 0,0 0-15 0,0 0-6 0,0 0-6 0,0 4 1 15,0-4-30-15,0 0-42 0,0 0-17 0,0 0-4 0,0 0 8 0,0 0 13 0,0 0 25 0,0-4 43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4-01-16T09:48:57.75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1667 15767 31 0,'0'0'53'0,"0"0"8"0,0 0 5 16,0 0-4-16,0 0-8 0,0 0-17 0,0 0-17 0,0 0-10 0,0 0-5 0,0 0-19 0,0 0-23 0,0 0-17 0,0 0-10 0,0 0-3 0,0 0 4 0,0 0 8 0,0-2 15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24T09:40:27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10135 0 0,'-15'25'1080'0'0,"8"-7"-1080"0"0,-1-3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0396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1-14T10:30:24.219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11830 10796 615 0,'0'0'704'0,"0"0"-395"0,0 0-72 0,0 0-100 0,0 0-20 0,0 0 22 0,0 0-55 0,0 0 0 15,0 0 84-15,-12-50-49 0,7 43-70 16,0 1-1-16,-6 0-13 0,4-3-3 16,-3 5-31-16,-3-6-2 0,-2 5-30 15,-5-3-17-15,-2 3-3 16,-1-4 6-16,-4 3 20 0,-3-1 24 0,-1-1-17 15,-1 0 5-15,-3 0 12 16,2 2 1-16,-2-1 2 16,3-1 30-16,-4 1-32 0,1 0 0 0,0 2-3 15,0 1-13-15,0 0 5 0,0 3 10 16,-3 0 1-16,6 1-13 16,-6 0 13-16,8 0 10 0,-2 0-9 15,-3 0 31-15,4 0-19 0,-1 0-10 16,2 1 13-16,0 3 3 15,-3-2-19-15,6 3 0 0,-6 3-1 16,3-1-21-16,0 1 19 0,0 2-13 16,2-1-1-16,1 3 14 0,4-2 1 15,-2 3-14-15,2-1 15 0,1-1 1 16,-1 1 0-16,3-2 0 0,-2 2 1 16,-1-2 2-16,6 2 17 0,-1-6-8 15,0 0 14-15,3 0 22 0,0-1 14 16,10-1 18-16,-2 2-48 0,2-1-32 15,0 5-67-15,0 0 31 16,2 3-6-16,1 3 30 0,-3 3-8 16,5 1 20-16,0 2-13 0,0-4 13 15,0 2 0-15,5-2 2 16,-3 0 2-16,1 1 12 0,-1-3-14 16,3-3 14-16,-2 4-14 0,-1-1 17 15,3-1-15-15,0 1-3 0,0-1-1 16,-2 0 1-16,4 1-1 15,1 0 1-15,-3 1 18 0,0 0-16 0,-3 0 0 16,4-3-3-16,-1 1 2 16,-5-1-1-16,7-4-1 0,-2 4 0 0,0 0 16 15,3 0 3-15,4 0-17 16,-7 1 1-16,13 2 9 0,-6-2-9 16,-2 1-2-16,10-1 18 15,-5 0-17-15,3-1 0 0,-3 1 1 0,2-1-1 16,3 0 1-16,1 0 9 0,1 3-9 15,1-2-3-15,2-1 1 16,0-1 15-16,2-1-15 0,3 3 15 0,1-2-16 16,1 1 19-16,1-4 0 0,2 3 7 15,0-3-23-15,0-1 26 16,5-1-13-16,0-1 19 16,0-2-19-16,10-5-14 0,3 0 33 0,0 0-19 15,-1 0 13-15,11-9-26 16,-15 1 10-16,12 0 6 0,7-10 1 15,-16 5-1-15,4-3-7 0,5-5 8 16,-15 1-17-16,5 0 13 16,0-5 0-16,-7 3-1 0,2-3-12 15,0-5-3-15,0 8-12 0,-5-8 12 16,0 2 16-16,-2-5 3 0,-5 3-17 16,-3-1 17-16,-5 2 3 0,-8 0 10 15,-2-4 22-15,-7 0-16 0,-3-1-3 16,-5-1-32-16,-3-7 21 0,-9 0-24 15,-8-1-28-15,-8-4 6 16,-7 3-13-16,-15-4-6 0,-3 7-10 16,-2 6 10-16,-15-2-10 0,17 14 19 15,-7 3 29-15,3 6-26 0,11 8 16 16,-6 2-32-16,-3 11-188 0,4 8-89 16,-1 7-91-16,12-2-740 15</inkml:trace>
  <inkml:trace contextRef="#ctx0" brushRef="#br0" timeOffset="1130.27">11855 12996 1642 0,'0'0'276'0,"0"0"-276"0,0 0-22 0,0 0-154 0,-63-58-94 0,43 44-94 0,-5 0 364 0,-10-3 82 16,5 2 224-16,-5 0-49 0,-7 0-91 15,-11 1 32-15,10 4-75 0,-7 2-81 16,-3 4-42-16,11 0-29 16,-8 4-3-16,2 0-37 0,6 0 18 15,-6 6-11-15,0-2-26 0,1 2 33 16,-1-2 32-16,5 2 22 15,-2-1 0-15,0 0 1 0,-2 2 1 0,-1 0 1 16,-5-2 37-16,6 4 26 0,-3-1-6 16,-1 0-17-16,1 3 39 15,5 0 0-15,0-1 52 0,2 2-14 16,6 0-70-16,-1 1-14 0,6-2 46 16,7 2-29-1,2 2-36-15,6-2-16 0,2 4-36 0,4-1 1 0,4 5-17 16,2 0 33-16,2 3-13 15,3 2 2-15,0 3 18 0,5-4 6 16,3 3 6-16,2 0 0 0,0-1 0 16,5-4 0-16,0-1 20 0,3-1-17 15,2 1 23-15,0-4-4 0,2 3-19 16,1-3 14-16,-3 1-15 0,5-2 20 16,0 3 1-16,0-1 0 0,0 1-1 15,-5-1 20-15,13 4 3 0,-6 0-10 16,1-2 17-16,2 2-30 15,5-1-2-15,-2-3-1 0,4 2-3 16,-2-5-16-16,5-1 16 16,1 2 3-1,-1-6-6-15,0 1-10 0,0-2 52 0,3 0-20 0,-3 0 10 0,2-1-22 16,1-3-1-16,-1 1-6 16,4-1 3-16,-4-6-6 0,8 0 6 15,-2 0 3-15,0-6-9 0,7-3 9 16,-8-4 1-16,6-2-4 15,5-4 3-15,-16 5 4 0,13-5-4 16,-7-1-6-16,-5 4 0 0,2-4-15 16,-3 0 0-16,1-2 2 0,-3-1 16 15,-5-1 7-15,0-4-4 0,-5-3 0 16,-5 0 19-16,-2-3 23 0,-3-3 27 16,-5-3 45-16,-8 1-48 0,-2-2-25 15,-5-2 7-15,-2 2-20 0,-8-2-13 16,-5 3 4-16,-5 1-17 15,-5-1 8-15,-5 5-11 0,-5-2-2 16,-5 7-19-16,-16-2-9 0,-11 4 6 16,-19 8-32-16,-6 6-36 15,-1 14 18-15,0 11-17 0,3 16-169 16,-13 11-71-16,-9-1-181 0,26-8-1373 16</inkml:trace>
  <inkml:trace contextRef="#ctx0" brushRef="#br0" timeOffset="14141.34">7624 10582 1354 0,'0'0'341'0,"0"0"-181"0,0 0-159 0,0 0 21 0,0 0 24 0,0 0 142 0,0 0 13 15,0 0-36-15,0 0 115 0,-2-19-112 0,7 19-56 16,2-6-74-16,6 1-15 16,-1 1 12-16,3 1 39 15,8 2-23-15,0 1-13 0,2-2 32 16,7 2 0-16,1-2 3 0,7 2 51 15,3-2-20-15,-1-2-13 0,1 1 22 16,-3 0-56-16,-5 1-33 0,-5 0-24 16,-5 2-1-16,-7 0-2 0,-3 0-19 15,-5 0 20-15,-8 0-30 16,1 0-131-16,2 0-14 0,-5 2-48 16,0 3-332-16,-5 0 25 0,5-1-20 15,-8 0-1205-15</inkml:trace>
  <inkml:trace contextRef="#ctx0" brushRef="#br0" timeOffset="14753.77">7614 12000 2037 0,'0'0'428'0,"0"0"-112"0,0 0-245 0,0 0-71 0,0 0-81 0,0 0 81 0,0 0 10 0,50-8 273 0,-32 4-47 0,2 1-26 16,0 1 9-16,3-1-112 0,2 0-26 16,0-1 7-16,5 3-21 0,0-3-24 15,3 1-43-15,-1 0-2 0,1 1-42 16,-1 0-234-16,3 2-35 0,-10 0-188 16,1-12-1903-1</inkml:trace>
  <inkml:trace contextRef="#ctx0" brushRef="#br0" timeOffset="33342.61">1940 7127 1952 0,'0'0'289'0,"0"0"-238"0,0 0-51 0,50-22-87 0,-27 22 32 0,-1 0 29 0,3 2-45 0,-7 5 2 15,2 1 27-15,-8 2 23 0,-4-1-7 16,2 2 26-16,-3-2 107 0,1 2 10 15,-3 1-27-15,0 2 30 16,0 1-45-16,7 6-27 0,-7 4 7 16,3 2-13-16,0 4-23 0,-6 4 10 15,3 7 13-15,3 0 23 0,-3 13 25 16,0 9-29-16,0 16-25 16,0-1 21-16,-3-3-28 0,3-5-26 0,-2-2 33 15,2-3-11-15,7 5-5 16,-7-1-1-16,0-5 16 0,-2-9-3 15,-1 6 22-15,1 7-28 0,-3 13-10 16,-3 4 35-16,-2-9 9 0,0-11-12 16,-2-2 44-16,-6-6 3 15,11-7-9-15,-6 8-20 0,1 8-44 0,-3 8-19 16,-3 10 1-16,8-8-4 0,-2-9 0 16,-4 4-2-16,4-5 2 0,-3 2 0 15,5-3 0-15,0-1-3 0,0-3 1 16,0 0 0-16,-3-10 0 15,3-8 0-15,0-15-39 16,3 0-6-16,-3 2-23 0,2 3-82 0,-2-1 34 16,0-6-22-16,0-8-178 0,-2-4-4 15,-6-10-73-15,6-2-861 0</inkml:trace>
  <inkml:trace contextRef="#ctx0" brushRef="#br0" timeOffset="33924.99">1088 8870 906 0,'0'0'668'0,"0"0"-427"16,0 0-108-16,77-39 16 0,-41 24-55 0,4 1-20 0,17-3 33 0,-9 1-3 0,5 3 2 0,14-5 10 15,-19 7-25-15,14-4-21 16,-4 3 59-16,10-2-23 0,12-1-30 16,3 0 20-16,-3 3-16 15,-2 2-10-15,-1-1 25 0,4-1-22 0,9 2-16 16,0-3 3-16,13 4-22 0,2-3-10 16,0 2 7-16,8-1-10 0,-5 2-12 15,-5 4-10-15,-1 1 8 0,-11 2-11 16,-4-2-18-16,-6-1 15 0,-6 1 3 15,-3-2 0-15,1 2 3 16,-8-5 0-16,-2 4 28 0,-13-2 10 16,-2 3-3-16,-1-3 34 0,-4 2-2 15,-6-1-5-15,11-1 29 0,-15 2-26 16,7-1-38-16,2 1-30 0,-4 1-12 16,-8 4-7-16,-5 0-43 15,-7 0-38-15,-6 0-38 0,-9 4-193 16,-3 1 30-16,-13 4-12 0,-9 0-369 15,2 1-74-15,-21-2-632 0</inkml:trace>
  <inkml:trace contextRef="#ctx0" brushRef="#br0" timeOffset="34520.37">3930 8750 1952 0,'0'0'370'0,"0"0"-370"0,0 0 0 0,0 0 0 0,0 0 2 0,50 63 27 0,-37-43 6 0,4 6-32 0,3-4 26 0,-2-1-3 16,2-7 22-16,-3 0 97 0,3-5 0 15,-2-1-16-15,-1-7 76 16,-1 0-48-1,1-1-1-15,-2-6 94 0,0-5-77 0,3-7-34 16,-6-3-4-16,6-6-51 0,-6-2-24 16,-2 0-20-16,0 0-9 0,-2 2-10 15,-3 3-21-15,-3 2 0 0,1 6-13 16,-1 1-74-16,1 3-25 0,-3 5-33 16,0 3-163-16,2 0-25 15,1 2-182-15,-3 1-1195 0</inkml:trace>
  <inkml:trace contextRef="#ctx0" brushRef="#br0" timeOffset="34850.25">4516 8883 3119 0,'0'0'430'0,"0"0"-302"0,0 0-128 0,0 0-44 0,0 0-86 16,0 0-186-16,0 0 217 0,0 0 93 15,0 0 6-15,0 0 77 0,-5 56 15 16,3-37 13-16,2-3-54 0,0 2-28 15,0 2-11-15,2 0-8 16,3-3 6-16,8 1-10 0,0-1-92 0,-1-2-64 16,3-3-300-16,0 0-61 15,-5-7-119-15,0-2-942 0</inkml:trace>
  <inkml:trace contextRef="#ctx0" brushRef="#br0" timeOffset="35070.15">4516 8846 3414 0,'0'0'329'0,"0"0"-121"0,0 0-139 0,0 0-69 0,0 0-151 15,0 0-149 1,63-42-117-16,-25 36 109 0,2 0 28 15,0 4-21-15,-2-1 126 0,-6 3 49 16,-2 5-154-16,-5 7-130 0,-10-4-183 16</inkml:trace>
  <inkml:trace contextRef="#ctx0" brushRef="#br0" timeOffset="35227.46">4346 9192 3350 0,'0'0'601'0,"0"0"-319"0,0 0-235 0,0 0-47 16,0 0-134-16,0 0-433 15,0 0 290-15,73-24 66 0,-33 15-216 16,7-4 123-16,-1 0 23 16,-14 6-843-16</inkml:trace>
  <inkml:trace contextRef="#ctx0" brushRef="#br0" timeOffset="36091.25">997 6490 1838 0,'0'0'506'0,"0"0"-151"0,0 0-268 0,0 0-87 0,0 0-322 0,0 0 254 0,0 0 26 0,36 63 6 0,-24-31 20 16,3 9 16-16,0-3 1 0,5 4 12 16,-2-2-11-16,2-5 21 15,0-8-21-15,5-3-1 0,-5-8 12 16,3-9 91-16,-6-6 44 16,6-5 190-16,-3-8-72 0,2-11-49 15,8-11 8-15,-10-3-74 0,8-8-50 16,-3-12-51-16,0-8-31 0,5-18-18 15,-2 1-1-15,-8 16-31 0,-10 21-32 16,0 21-63-16,-3 9 50 0,-2 2 6 16,-5 3-82-16,5 5-7 0,-2 5-177 15,-3 5-1171-15,0 6 465 0</inkml:trace>
  <inkml:trace contextRef="#ctx0" brushRef="#br0" timeOffset="36706.67">1609 6788 2297 0,'0'0'349'0,"0"0"46"0,0 0-158 0,0 0-91 0,0 0-146 0,0 0-153 0,0 0-83 0,0 0 156 15,0 0 48-15,0 0 28 16,8 60-18-16,2-42-4 0,-3 0 26 0,11-4-1 16,-3-2 1-16,-3-4 16 15,6-4 10-15,-6-2 60 0,1-2 33 16,4-6 101 0,-4-5-48-16,-3-7-39 0,5-1 3 15,-5-5-51-15,-5-5-22 0,-5-2-19 0,0 1-26 0,0 4-18 16,-10-2-17-16,0 13-8 0,-5 3-51 15,0 6-160-15,-10 9-15 0,5 9-94 16,-5 10-425-16,10-1-46 0,-8 8-549 16</inkml:trace>
  <inkml:trace contextRef="#ctx0" brushRef="#br0" timeOffset="37854.41">1000 9905 1787 0,'0'0'406'0,"0"0"-173"0,0 0-139 0,0 0-17 0,0 0-54 0,0 0 25 0,0 0 17 16,0 0 92-16,0 0 7 0,0 0-7 16,-28-5-14-16,28 5-57 0,0-4-35 15,5-4-25-15,3-2-26 16,-1-3-7-16,9-2 7 0,-1-4 38 15,0-1 3-15,7-5 13 0,-4 3 13 16,7-5-17-16,0-3 22 0,0 0-12 16,2-2 9-16,-1 3 29 0,1-5-38 15,1 6-26-15,-3-2 4 0,0 1-14 16,0 0-5-16,-3 0 0 16,8 1 3-16,1-5-10 0,-1-3 4 15,0 0 5-15,5-1-2 0,0 0 0 16,0-3 2-16,3 2-19 15,-3-1-1-15,0 0 0 0,0-1-1 16,-3 1-11-16,4-2 10 0,-1-1 1 16,-3 3-3-16,-2 2 1 0,3 1 1 15,-6 0-2-15,6 4 3 0,0 0-1 16,-1-1 2-16,3 0 10 0,-2 1 2 16,2 2-10-16,3-2 0 0,-3 1 0 15,0 0-2-15,-3-2-1 16,1-2 0-16,-3-2-2 0,3-4 0 15,-1 0 0-15,-4-5-19 0,-1 0 21 16,8-1 2-16,-5-1 14 0,8 2-13 16,0 1-1-16,-1 0 1 0,6 3 19 15,-3 0-8-15,3 7-14 0,-1 1-1 16,1 1-1-16,-1 0-14 16,-2 0 15-16,1-1-2 0,-4 1 0 15,-2-2 2-15,0 1 0 0,-5 0 0 16,-2-2 1-16,0 2 3 15,-3 2 10-15,-3 1 2 0,-4 0-13 16,4 3-1-16,-7 2 0 0,3 3-1 16,-8 2-2-16,5 2 2 0,-5 2 0 15,0 0 0-15,-3 5 16 0,-1 0-13 16,1-2 15-16,-2 5-5 0,-2-1-1 16,2 0-9-16,-3-1 22 15,3 2-10-15,0 1 28 0,-2 1-12 0,2 0-6 16,2 0-10-16,1 0-12 15,-3-1-3-15,0 3-16 0,0 1 13 16,-3-2-9-16,1 5-1 16,-3-1 12-16,2 0 0 0,-2 2-67 0,0 0-31 15,0 0-46-15,0 4-241 16,-2 3-59-16,-3 7-37 0,0-5-919 16</inkml:trace>
  <inkml:trace contextRef="#ctx0" brushRef="#br1" timeOffset="60563.98">3316 7097 741 0,'0'0'1261'0,"0"0"-992"0,0 0-75 0,0 0 6 0,0 0-119 0,0 0-49 0,0 0-16 0,0 0-13 0,0 0 15 16,-18-5-18-16,18 5-74 0,3 3-64 15,4 3 2-15,1 3 42 0,7-1-142 16,0-2-511 0,-5-2-470-16</inkml:trace>
  <inkml:trace contextRef="#ctx0" brushRef="#br1" timeOffset="60702.46">3559 7076 2850 0,'0'0'391'0,"0"0"-105"0,0 0-286 16,0 0-200-16,0 0-197 0,73 0-106 16,-51 0-259-1</inkml:trace>
  <inkml:trace contextRef="#ctx0" brushRef="#br1" timeOffset="60831">3790 7100 1159 0,'0'0'1399'16,"0"0"-1235"-16,0 0-164 0,0 0-206 16,0 0-794-16,62-15-494 0</inkml:trace>
  <inkml:trace contextRef="#ctx0" brushRef="#br1" timeOffset="60958.06">4043 7060 2459 0,'0'0'431'16,"0"0"-431"-16,0 0-354 0,0 0-73 16,70-2-693-16</inkml:trace>
  <inkml:trace contextRef="#ctx0" brushRef="#br1" timeOffset="61098.71">4344 7028 3547 0,'0'0'401'0,"0"0"-193"0,0 0-208 0,0 0-217 0,0 0-104 15,0 0-868-15,0 0-198 0</inkml:trace>
  <inkml:trace contextRef="#ctx0" brushRef="#br1" timeOffset="61915.42">193 10048 2423 0,'0'0'576'0,"0"0"-310"0,0 0-116 15,0 0-150-15,0 0-16 0,55-39-67 0,-32 31 45 0,2 1-61 16,-3 0-386-16,3 2 52 0,-7-1-132 15,2-3-1131-15</inkml:trace>
  <inkml:trace contextRef="#ctx0" brushRef="#br1" timeOffset="62041.78">634 9924 3181 0,'0'0'496'16,"0"0"-496"-16,0 0-305 0,0 0-14 15,60 0-244-15,-40-13-1794 0</inkml:trace>
  <inkml:trace contextRef="#ctx0" brushRef="#br1" timeOffset="62182.98">900 9894 3506 0,'0'0'674'0,"0"0"-349"15,0 0-325-15,0 0-139 0,0 0-173 16,55-6-390-16,-30 4 13 0,8-9-518 0</inkml:trace>
  <inkml:trace contextRef="#ctx0" brushRef="#br1" timeOffset="81745.7">1125 9869 1563 0,'0'0'756'0,"0"0"-397"0,0 0-150 0,0 0 6 0,0 0-100 0,0 0-35 0,0 0 12 0,0 0-47 0,8-23-45 0,-3 23-57 15,-3-1 9-15,3 1-3 0,3 0-23 16,-1 0-25-16,8 1-80 16,-2 1-272-16,5-2-48 0,-1 0-331 15</inkml:trace>
  <inkml:trace contextRef="#ctx0" brushRef="#br1" timeOffset="81871.17">1539 9824 2734 0,'0'0'812'0,"0"0"-556"0,0 0-256 16,0 0-229-16,0 0-207 16,0 0 9-16,0 0-80 0,0 0-6 15,58 16-220-15</inkml:trace>
  <inkml:trace contextRef="#ctx0" brushRef="#br1" timeOffset="82028.55">1742 9876 3008 0,'0'0'552'0,"0"0"-533"16,0 0-19-16,0 0-261 0,0 0-235 15,0 0-176-15,0 0 198 0,0 0-37 16,0 0-574-16</inkml:trace>
  <inkml:trace contextRef="#ctx0" brushRef="#br1" timeOffset="82153.92">1957 9943 2743 0,'0'0'565'0,"0"0"-422"0,0 0-143 0,0 0-137 15,0 0-83-15,0 0-143 0,63 0 82 16,-45-3-182-16,2-2-1213 0</inkml:trace>
  <inkml:trace contextRef="#ctx0" brushRef="#br1" timeOffset="83331.56">2514 9729 904 0,'0'0'1529'0,"0"0"-1287"0,0 0-239 0,0 0-3 0,0 0-103 0,0 0-4 0,0 0 107 15,0 0 110-15,0 0 22 0,0 0 16 16,-10 42-77-16,10-28-29 15,-3 1 6-15,1-2-10 0,-1 5 33 16,-2-4 31-16,3 4-32 16,-1-5-9-16,-2 3-7 0,3-2-16 0,-1 1-3 15,1-1 9-15,-1-1 1 0,3-4-20 16,-2 1 3-16,2-4 1 16,-3 0-4-16,3 1 7 0,0-6-10 15,0 3-6-15,0-4 3 0,0 1 3 0,0-1-7 16,0 0-14-1,0 0 3-15,0 0-4 0,0 0-3 0,0 0-9 16,0 2 11-16,0-1 1 16,-2 0 3-16,2-1 0 0,0 3 10 15,0-2 2-15,0-1-11 0,0 1 15 16,-3-1-4-16,3 0-2 16,0 0-10-16,0 0 10 0,0 0-13 0,0 0 0 15,-2 3 0 1,2-3 0-16,0 0-1 0,0 2-3 0,0 0 1 15,0-1-22-15,-3 0 9 0,3 2 1 16,0 0-11-16,0 0 25 0,0-1-1 16,-2 1 0-16,2 1 2 0,0-3 0 15,0 3-3-15,0-1 1 0,0-3 1 16,0 0 1-16,0 0 3 16,0 0 19-16,0 0 25 0,0 0 0 0,0 0 10 15,0 0 41-15,0 0-4 16,0 0-29-16,2 0-27 0,-2 0-37 15,0 0-1-15,3 0-38 0,-1 0 28 16,3 0 10-16,0 0 1 16,3 2 11-16,4-2-10 0,6 0 14 15,-1 0 6-15,6 0 3 0,2 0-4 16,-2 0-8-16,4-2 1 0,-12-1-14 16,5 3-1-16,-7 0-11 15,-8 0-1-15,-3 0 10 0,3 0-18 16,-5 0-29-16,0 0-9 0,0 0-16 0,-5 0-74 15,5 0 27-15,-5 0-26 16,3 0-198-16,-1 5-41 16,1-4-131-16,-1-1-1414 0</inkml:trace>
  <inkml:trace contextRef="#ctx0" brushRef="#br1" timeOffset="83880.85">2770 9733 646 0,'0'0'1450'0,"0"0"-1039"16,0 0-169-16,0 0-220 0,0 0-18 0,0 0 86 0,57-6 54 16,-39 3 39-16,-1-1-2 0,-2 3-111 0,5-3-70 15,-5 4-28-15,10-1-14 0,-10-1-95 16,6-1-212-16,-9 3-109 0,-4-12-622 0</inkml:trace>
  <inkml:trace contextRef="#ctx0" brushRef="#br1" timeOffset="84885.73">2346 7144 218 0,'0'0'1975'0,"0"0"-1551"0,0 0-58 0,0 0-100 0,0 0-88 16,0 0-79-16,0 0-99 0,0 0-6 15,0 0-109-15,-18-29 17 0,28 29-43 16,3 0 96-16,7 3 26 0,0 1-100 16,3-2-267-16,-1 2-8 0,3-3-122 15,-7 2-895-15</inkml:trace>
  <inkml:trace contextRef="#ctx0" brushRef="#br1" timeOffset="84995.64">2707 7120 1275 0,'0'0'1276'0,"0"0"-928"15,0 0-236-15,0 0-112 0,0 0-144 16,0 0 141-16,60 4-94 0,-35-4-200 16,3 0-202-16,-8 0-1131 15</inkml:trace>
  <inkml:trace contextRef="#ctx0" brushRef="#br1" timeOffset="85152.43">3135 7080 2936 0,'0'0'991'0,"0"0"-709"16,0 0-282-16,0 0-132 0,0 0-35 16,71 9-25-16,-39-7-49 0,13-2-148 15,0 0-642-15,-9 0 290 0,11-2-514 16</inkml:trace>
  <inkml:trace contextRef="#ctx0" brushRef="#br1" timeOffset="85246.56">3622 7070 2020 0,'0'0'1141'16,"0"0"-1077"-16,0 0-64 0,-73 10-298 0,48-8-474 16,-23-4-1370-16</inkml:trace>
  <inkml:trace contextRef="#ctx0" brushRef="#br1" timeOffset="85781.22">962 7198 2040 0,'0'0'572'16,"0"0"-430"-16,0 0-142 15,0 0-71-15,0 0-16 0,0 0 87 16,0 0 39-16,0 0 77 0,0 0 80 0,0 0 143 16,-5 43-141-16,3-19-84 0,-1-1-13 15,1 4-54-15,-1 0-26 16,1-5-20-16,-1-2-2 0,3-4 2 16,0-6 27-16,0-1 16 0,0-4 6 15,0-2 25-15,0-1-2 0,0-2 9 16,3 0 68-16,-3 0-51 0,2 0-46 15,1 0-32-15,-1 0-8 0,6 0-12 16,7-4 33-16,2 3-6 0,6-4-28 16,0 0-7-16,9 1-5 15,-2 2 0-15,3-2-4 16,2 1 14-16,-2 2-10 0,2-3-47 0,0 2 0 0,-3 0-9 16,1 0-104-16,-8 0-20 15,2 2-51-15,-6-2-297 0,-6-4-30 16,-8 3-486-16</inkml:trace>
  <inkml:trace contextRef="#ctx0" brushRef="#br1" timeOffset="86063.57">1311 7077 980 0,'0'0'1915'0,"0"0"-1455"0,0 0-228 0,0 0-115 0,0 0-91 0,0 0-26 0,0 0-51 0,0 0 51 0,0 0 13 0,40-51 31 15,-25 49-41-15,-5-2-3 16,2 4-38-16,1 0-9 0,2 0-23 15,0 0-63-15,3 0-135 0,-3 0-410 16,-5 0-58-16,7-10-510 0</inkml:trace>
  <inkml:trace contextRef="#ctx0" brushRef="#br1" timeOffset="86220.71">1531 6875 2831 0,'0'0'767'0,"0"0"-562"15,0 0-205-15,0 0-142 0,-17 64 69 16,17-31 19-16,0 5-6 0,5-3-93 16,5 4-250-16,0-3 194 0,0-3 9 15,-3-2-312 1,3-7-213-16,0-6-481 0</inkml:trace>
  <inkml:trace contextRef="#ctx0" brushRef="#br1" timeOffset="136493.91">6915 9547 1456 0,'0'0'302'0,"0"0"-165"0,0 0 2 0,0 0-71 0,-22-52-29 0,16 41 49 0,1-1 19 0,0 1 28 16,3-2 75-16,2 2-84 15,-3 2-20-15,3 4 25 0,0-1-44 16,0 1-20-16,0 3 3 0,0 2-25 15,-2 0-16-15,2 0-4 0,0 0-9 16,0 0-14 0,0 0-1-16,0 0-1 0,-3 0 0 0,3 0-2 15,0 2-14-15,0 0-19 0,0 4 13 16,0 3 22-16,0 5 22 0,3 3-9 16,-1 0-10-16,1 4-1 15,-1-1 1-15,6 3 1 0,-6 0-1 16,4 0 9-16,-1 1 7 0,0-2-6 15,0 3 13 1,0-6-1-16,-3 4-9 16,6-1 0-16,-1-2-3 0,1 2-1 15,-3-1 1-15,2 3-10 0,-2-1-1 16,5 2 0-16,-2 0 2 0,-1-2-1 16,1 2-2-16,-3 1 15 0,5 0 3 15,-3 0 25-15,-2 2-25 0,0-3-6 16,3 5 6-16,-3-3-4 0,2 2-12 15,-2 0 9-15,-2-3-9 0,2 1 0 16,-3-2 0-16,1-1-1 16,-3-1 13-16,2-1-11 0,-2-2 15 15,3-1-4-15,-1-1 14 16,-2 1 12-16,3 0-7 0,-1-3 35 16,1 2-3-16,-1 2 1 0,3 0 5 0,3 1-22 15,-3 0-13-15,0-1 0 16,3 2-12-16,-1-1-9 0,1 1-14 15,-3-3 10-15,5-3-10 0,-5 1 0 16,2-1 2-16,-2-1 8 0,-2-1-11 16,4 1 2-16,-4 0 13 15,-1 1-13-15,1-2 15 0,-3-1-2 16,2 2-1-16,-2 1 1 0,0-4-13 16,0 1 12-16,0 0 1 0,0-5-14 15,0 2 0-15,0-4 0 0,0 1-1 16,0-3 0-16,0 3-1 0,0-6 0 15,0 4 0-15,0-1 0 0,0-2-1 16,0 0-11-16,0 0 12 0,0 1-2 16,0-2-26-16,0 3 6 15,0-4-15-15,0 0-90 0,0 0 11 16,0 2-26-16,0-2-157 0,0 0 8 16,-2 0-67-16,-3-5-364 0,0-1-514 15</inkml:trace>
  <inkml:trace contextRef="#ctx0" brushRef="#br1" timeOffset="136776.53">7043 10811 2517 0,'0'0'190'0,"0"0"-190"0,0 0-190 0,0 0 96 0,0 0 0 0,25 61 65 0,-20-49 29 0,-5 0 129 15,2-1 123-15,3-2-117 0,0 3-32 16,1-1 32-16,1-3-26 16,1-2-10-16,2-1 54 0,5-5-42 15,2 0-7-15,1-5 86 0,-1-4-61 0,3-6-35 16,-2-4 1 0,2-2-46-16,0-5-27 0,-5-2-22 0,5-1-1 15,-7-1-21-15,-1 2-129 0,3-2-34 16,-5 3-80-16,-5-6-751 15,-2 10-321-15</inkml:trace>
  <inkml:trace contextRef="#ctx0" brushRef="#br1" timeOffset="148520.51">10033 8683 4996 0,'0'0'681'16,"0"0"-593"-16,0 0-88 0,0 0-422 15,0 0-541-15,0 0-953 0</inkml:trace>
  <inkml:trace contextRef="#ctx0" brushRef="#br2" timeOffset="176909.26">10432 10441 205 0,'0'0'333'0,"0"0"-72"0,0 0-170 0,0 0-29 0,0 0 55 0,0 0 17 0,0 0 32 15,0 0 130-15,0 0-56 16,7 5-19-16,-4-5 74 16,-1-2-98-16,-2-1-49 0,3 0 3 15,-1-3-71-15,1-2-22 0,-1 2-10 16,1-3-3-16,2 0 12 0,-3-1 58 16,3 0-41-16,-2-4-39 15,4-5-34-15,1 2-1 0,2-3-3 0,0-4-25 16,2 2 15-16,-2-1 11 15,0 0 2-15,0 2 0 0,-7 1 16 16,4 3 22-16,-4 3-6 0,-1-4 6 16,-2 4 10-16,0 0 12 0,0-1 6 15,0 0-12-15,-2 2-10 0,2-1-30 16,-3-5-14-16,-4 1-4 0,7 3-8 16,-3-7 9-16,-4 2-16 0,2 1 17 15,-3-5-9-15,1 4 10 0,-3-1 2 16,0 2 14-16,0 4 4 15,-8-3 6-15,6 6-25 0,-3-1-1 16,-3 1 0-16,0 3-12 0,-2 1 12 16,3 1 1-16,-3-3 0 15,0 1-2-15,-3 0-9 0,-2 0 11 16,0-1 15-16,-2 0-2 0,1 0-10 16,-4-3 19-16,3 4 16 0,-1-1 3 15,-2 0-19-15,-2 1 5 16,1 3-26-16,1 2-1 0,0-1 0 0,-2 2 9 15,2-1-9-15,-5 2 37 16,5-2-37-16,-3 4-13 0,-2-3 10 16,0 1 6-16,2-2 13 0,-2 3-15 15,-3 1 0-15,6 0 12 0,-1 0-13 16,3 0-13-16,-2 1 12 0,-1 3 0 16,6 1-1-16,-4-3-14 0,4 1 14 15,-3 2-13-15,2-1 11 0,-2 1 2 16,3 0-13-16,-4-1 15 0,1 2 1 15,0 1 1-15,0-1 0 0,0-1 0 16,0 0-1-16,3 0 2 16,1-2 16-16,1 2 3 0,3-1-9 15,4 1-13-15,-2 0-34 0,5 2 31 16,-5 1-22-16,3-1-7 16,-1 1 20-16,1 0 10 0,-1 1-1 15,0 1 3-15,1-5 1 0,4 2 14 16,-2 0 4-16,3-2-17 0,-1 0 0 15,3-2 11-15,-2 0-10 16,4 1 25-16,-2 0-27 0,0 0-1 16,-2 2-15-16,-1 1 2 15,-2-1 1-15,0 3-4 0,2-3 15 0,-2 2 1 16,3-2 1-16,2 2 0 0,-3-1-1 16,6-1-21-16,-1 2 18 0,1-1-13 15,-3 1-9-15,2 2 22 0,6-1-25 16,-6 1 9-16,3 0 17 0,3 0 0 15,-6-1-8-15,6-1 10 16,-1 1 3-16,1-3 10 0,-1-2-1 16,-2-3-10-16,5 3 2 0,-2-3 14 15,2 1-2-15,0 1 6 16,0 1-19-16,0 1-3 0,0-1-9 16,-3 2 8-16,3 1 0 0,-2 1-16 15,2 1 17-15,0 5 2 0,0-2-2 16,0-2-2-1,0 5 2-15,0-3 1 0,0 0 0 0,0 0 1 0,0-2-1 16,0 3 1-16,0-2 2 16,-3-2 8-16,3-2-9 0,0 3 0 15,0-1-1-15,0-1 13 0,0 0-14 16,0 1-1-16,-2-1 1 0,2-1 1 16,0 1-1-16,0 2 12 15,0-5-13-15,0 2-13 0,0 0 13 0,0 1 11 16,0-2-8-16,0 2 10 0,0-2-13 15,2 1 1-15,-2 0 14 0,0-2-15 16,0 0 0-16,0-1 2 0,0-2 1 16,0 2-1-16,3 0 0 15,-3 0 1-15,0-2-2 16,0 1 0-16,0 1 1 0,0 2-2 0,0-2 0 16,0 4 0-16,0 0 19 0,0 1 3 15,0-1-22-15,0 2-19 16,0-3 18-16,0 1 1 0,0-1-15 15,2 3 15-15,1-2 1 0,-1 2 1 16,3-1-2-16,-2-1 0 16,2 5-2-16,-3-7 1 0,3 4 0 15,-2-6-1-15,-3 2 1 0,2-2 1 16,1-3-19-16,-3 3-15 0,2-4-45 16,-2 0-116-16,0 0 14 0,0 0-23 15,0 0-215-15,0-4 61 0,0-1-50 16,0-4-1191-16</inkml:trace>
  <inkml:trace contextRef="#ctx0" brushRef="#br2" timeOffset="177192.05">8384 10337 798 0,'0'0'1268'0,"0"0"-1061"0,0 0-207 0,0 0-230 0,0 0 194 0,0 0 20 0,0 0 13 16,32 53 3-16,-22-38 58 16,-2 2 75-16,4-1-39 0,-2-2 3 15,1 4 26-15,1-8-39 0,1 0-13 16,2 0 38-16,2-9-12 0,-2 3 28 16,5-4 157-16,0-9-66 15,8-7-29-15,-3-3 47 0,10-2-109 0,0-4-75 16,0 0-50-16,0 2-16 0,-2-1-22 15,-6 5-220-15,1 3 11 0,-3 3-116 16,-10 3-993-16,-2-13-328 0</inkml:trace>
  <inkml:trace contextRef="#ctx0" brushRef="#br2" timeOffset="178729.73">9777 13360 1140 0,'0'0'1059'0,"0"0"-646"0,0 0-261 0,0 0-59 0,0 0 26 0,0 0-36 0,0 0 1 15,0 0 47-15,0 0 21 16,8-2 17-16,-8 0 4 0,0 2-88 0,2-2-34 15,1 0-14-15,-3 2-12 0,2-4-23 16,6-1-2 0,-3-1 0-16,2 2 1 0,-2-2 14 15,3-5 10-15,-1-3 4 0,4-3 12 16,-4-2-6-16,-2-5-14 0,0-1 1 16,-2-4-9-16,-3 4-12 15,-3-4 0-15,-2-3-1 0,-5 6 14 0,0-4-14 16,2 3 0-16,-2-2-1 0,3 6 2 15,-1 0 16-15,1 3-16 16,4 1-1-16,3 5 9 0,-2-1-9 16,-1 2-12-16,1 4 12 0,-3-2-1 15,0 1-8-15,2 1 9 0,-2-1 0 16,0 0-1-16,-5-2 1 0,5 3 12 16,-2-2-12-16,-3-2 12 0,0 0-11 15,0 2 3-15,-5-2 17 16,2 1-18-16,-2 2 0 0,3 2-3 15,-9-3 0-15,6 5-28 0,-5-3 24 16,3 5-11-16,-3-4 12 0,2 2-10 16,-2 2 12-16,-2-1-8 15,-1-1 9-15,1 1 2 0,-6-3-2 16,3 1 0-16,-3-1 0 0,-2 2 0 16,-2-1 12-16,-1 2-11 0,-2-1-1 15,2 4-1-15,-7-1-1 0,3 3-19 16,-1 0 21-16,1 0-3 15,-1 0-15-15,0 5 18 0,1-2-3 16,-1 0-16-16,1 2 18 0,-4-1 0 16,4 0-2-16,-3 1 3 0,5 0-1 15,-5-2 0-15,2 3-1 0,0-2 0 16,1 1 0-16,-1 2 2 0,3 0 0 16,0-1-3-16,0 0-9 0,2 4-1 15,-2-1-16-15,5 3 13 16,0 1 14-16,5-5-8 0,0 0 10 15,2 0 3-15,3-1 0 0,0-4 30 16,3 0-2-16,2-1-3 0,0-2-12 16,0 0 8-16,0 0 17 15,0 0-7-15,-3 0-3 0,0 0-3 16,-2-2-3-16,5 2-3 0,-2 0 3 16,-1-3-4-16,3 3 4 15,-2-1 22-15,4 1-25 0,3 0-4 0,-5 0-18 16,10 0-3-16,-2 0-9 15,-1 0-16-15,6 0 12 0,-1 0-2 16,3 0-26-16,-2 0-5 0,2 0-70 16,0 1-204-16,0 2 1 0,0-1 23 15,5 0-114-15,0-1-26 0,2-1-21 16,1-3-694-16,4 1 495 0</inkml:trace>
  <inkml:trace contextRef="#ctx0" brushRef="#br2" timeOffset="179184.58">8071 12530 1064 0,'0'0'774'0,"0"0"-501"0,0 0-92 0,0 0-80 0,0 0-49 0,-56-15-17 15,36 15-3-15,10 0 39 0,-7 0 168 16,-1 6-88-16,1 5-65 16,-6 1-25-16,3 2-32 0,-3 9-13 15,1 0 0-15,-3 4-15 0,0-1 0 16,7 2 1-16,1-3 21 0,2 0-1 16,2-1 13-16,3-6-9 0,3 1-1 15,4-3-12-15,3 0-11 0,0-3 0 16,0 0-1-16,3 1 0 15,4-2 1-15,1 0 11 0,-1 1 0 0,6-2-10 16,-1-2 19-16,3 3-6 16,0-2 3-16,8-5 23 0,-6 0-11 15,13-3 23-15,-4-2 63 0,-1-2-31 16,7-3-30-16,-4-5 1 16,-6 2-13-16,8-1-22 0,-5 4-21 0,-2-4-1 15,2 3-1-15,0 0-30 16,-2 2-17-16,-1 2-84 15,1 2-210-15,-3 3 16 0,-3 6-79 0,-4 6-669 16,-3-3 292-16,-8 5-10 0</inkml:trace>
  <inkml:trace contextRef="#ctx0" brushRef="#br2" timeOffset="193112.12">10928 9250 1056 0,'0'0'583'0,"0"0"-274"0,0 0-92 0,0 0-26 0,0 0-110 0,0 0-29 0,0 0-20 0,-10-53-22 16,5 46-9-16,5 3-2 0,0-2 1 16,-3 2 0-16,-2-1 19 0,0-1-6 15,0 1 22-15,-2 0 20 0,-3-2 6 16,-3 1-25-16,1 1 44 15,-3-1-28-15,0-1-4 0,-6-1 45 16,1 1-6-16,3-3-24 0,-1 1 8 16,-2 0-7-16,3 0-26 0,-3-1 10 15,2 0-33-15,-4 5-11 16,2-5-8-16,-3 5-8 0,-2-1 12 16,2-1-2-16,-2 2 2 0,3 1 1 15,-3-5 1-15,2 5 17 0,-2-2-16 16,2-1 19-16,-2 0-3 0,8-2 0 15,-8 1 64-15,0 0-83 0,0-1 16 16,0-2-13-16,-5 3 13 0,2-2-15 16,0 4-2-16,1 2 0 0,-1 2-21 15,-4-2-7-15,-1 4 16 0,-2 0 1 16,2 0-4-16,1 0 14 0,-6 0 2 16,3 0 1-16,-2 0 1 15,1 0-1-15,-1 0 1 16,2 0 0-16,-3 0 16 0,1 0-17 15,7 1-1-15,-1 2 0 16,-1-1-16-16,2 2 15 0,0 0-15 0,2 0 13 16,1-2 1-16,-1 4 1 15,0-2 1-15,1 0 2 0,-3-3-1 0,2 3 2 16,1-2 17-16,-3-2-17 16,2 1-1-16,3 2 10 0,-5-3 1 15,2 0-12-15,3 0 0 0,0 0-1 16,-2 0 0-16,2 0 0 0,2 0 1 15,-2 0-1-15,2 0 0 0,1 0 0 16,-3 0-11-16,0 0 11 0,0 0 1 16,0 0 1-16,-3 0-1 0,5 0 2 15,-4 0-3-15,2 0 0 0,0 0 0 16,2 0 1-16,1 0 0 16,-3 0 0-16,-1 2-1 0,4 0 1 15,-3-1-1-15,2 0 0 0,1 2-1 16,-1 0 0-16,1 0-17 0,-1 1 18 15,0-3 0-15,1 2 1 16,4-1 0-16,-4-2 3 0,7 0 21 16,-10 0-3-16,7 0-21 0,-4-4 21 15,4 2 10 1,-4-2 15-16,1-2 16 0,1 2-28 0,5-1-3 16,0 5-4-16,5-4-28 0,0 4-13 15,3 0-15-15,-1-2 9 0,6 2 3 16,-1 0-28-16,1 0 28 0,-3 0 13 15,2 0 3-15,3 0 2 0,-2 0-2 16,-1 0 0-16,1 0-15 16,-1 0-52-16,1 0-85 0,-1 2-4 0,-2 2-74 15,0 2-304-15,-2 7 68 0,-1-5-70 16,1 2-939-16</inkml:trace>
  <inkml:trace contextRef="#ctx0" brushRef="#br2" timeOffset="193473.47">7903 8888 1750 0,'0'0'334'0,"0"0"-75"0,0 0-201 0,0 0-58 0,0 0-275 0,0 0-4 0,0 0 191 15,0 0 88-15,0 0 43 0,-48 45 51 16,25-29 198-16,8-1-62 0,-2 1-43 16,-1-4 16-16,6 0-81 0,2-2-61 15,2 0-24-15,3-2-37 0,5 3-19 16,0-2-35-16,5 1 25 16,3 2 27-16,4-1-2 0,3 0 1 0,5 2-6 15,0 0 9-15,5-2 1 16,-5 1 1-16,8-1 11 0,0-2-1 15,-3 0-8-15,7-5 21 0,1-2-5 16,2-2-1-16,-2 0-19 16,2 0-42-16,-3-2-96 0,3 2-311 15,-5 0 9 1,-12 0-214-16</inkml:trace>
  <inkml:trace contextRef="#ctx0" brushRef="#br2" timeOffset="196394.78">12544 11268 2760 0,'0'0'506'0,"0"0"-245"0,0 0-186 0,0 0-75 0,0 0-41 0,0 0 12 0,0 0 29 0,0 0 108 15,-12 0 138-15,9 0-32 0,3 0-52 16,0 0 9-16,0 0-54 15,0-1-27-15,0 1-16 0,0 0-53 0,3-2-21 16,2-1-9-16,7-6-9 16,13-8 2-16,28-18 16 15,32-28 3-15,51-30-3 16,24-18-9-16,5 2 6 0,-9 13-18 0,-28 19-87 0,-13 15-81 31,-32 14-117-31,-28 13-974 0,-30 15-294 0</inkml:trace>
  <inkml:trace contextRef="#ctx0" brushRef="#br2" timeOffset="198105.41">8233 14028 1001 0,'0'0'150'0,"0"0"-150"0,0 0-17 0,0 0 17 0,0 0 40 0,0 0 201 0,0 0 90 0,0 0 10 16,0 0 74-16,10-32-177 15,-10 32-67-15,0 0 24 0,0 0-102 16,0 0-80-16,0 0-13 0,0 0-51 16,0 0-23-16,0 0-35 15,0 4 54-15,0 0 55 0,3 0 44 16,-3 1 14-16,2 0-13 0,1-2 38 16,-1-2-25-16,1-1-4 0,-1 0 51 15,3 0 3-15,3-1 29 16,2-4 65-16,5-4-77 0,3 0-56 15,9-6-31-15,3-4-18 0,3-1-20 16,4-3-16-16,1 2 3 0,2 1-19 16,-5-2-90-16,5 7 9 0,0-3-36 15,-2 4-184-15,2 3-10 0,-2-1-134 16,-13 6-1035-16</inkml:trace>
  <inkml:trace contextRef="#ctx0" brushRef="#br2" timeOffset="198843.52">11274 14195 2989 0,'0'0'542'0,"0"0"-317"0,0 0-225 0,0 0-63 0,0 0-77 0,0 0-111 0,0 0 191 0,0 0 60 16,0 0 13-16,12 1 10 0,-12 0 18 16,0 3 4-16,0 2 6 15,3 3-4-15,-1-1 8 0,1-2-30 16,2 2 3-16,0-4 39 16,0 2-4-16,2-5-3 0,1 1 34 15,4-2-2-15,3 0-5 0,8-3 18 16,7-9-43-16,5-4-18 15,18-9-20-15,14-12-11 0,11-6-13 16,2 0-2-16,-17 11 0 0,-18 10-17 16,-17 11-93-16,-8 4-111 0,12-2-134 15,-4-6-742-15,-3 3-166 0</inkml:trace>
  <inkml:trace contextRef="#ctx0" brushRef="#br2" timeOffset="204164.7">3238 15250 1011 0,'0'0'1218'0,"0"0"-950"0,0 0-87 0,0 0-142 0,0 0-39 0,0 0-84 0,0 0-81 0,0 0 68 16,0 12 26-16,5-9 71 16,0 7 16-16,0-5 55 0,3 3 65 15,-1-1-55-15,1 2-10 0,4 4 12 16,1-1-12-16,-3 0-19 0,10 1 22 15,0-1-1-15,3-4-8 0,-1-1 88 16,11-7-13-16,4-5 10 16,8-16 124-16,23-17-88 0,17-23-63 15,8-12-20-15,5-8-44 0,-8 2-28 16,-12 9 0-16,-11 12-3 0,-14 10-6 16,-15 13-7-16,-3 5-15 0,-3 3 0 15,3-3-46-15,0 1-41 0,-4 9-47 16,-6 8-171-16,-10 4 11 0,-8 8-146 15,1 5-724-15,-8 4 338 0,-13 17-247 16</inkml:trace>
  <inkml:trace contextRef="#ctx0" brushRef="#br2" timeOffset="204462.6">3216 15775 1737 0,'0'0'402'0,"0"0"-208"16,0 0-155-16,0 0-39 0,0 0 2 16,0 0 302-16,75-3 40 0,-38-17-69 15,21-15 125-15,20-19-170 0,15-21-76 16,14-10 5-16,-6 2-47 0,-6 4-28 15,-13 13 6-15,-4 1-41 16,-5 11-9-16,-10 7-21 0,-8 16-19 16,-18 7-1-16,-12 8-95 0,3 4-68 15,-3 3-69-15,0 3-344 0,3 2-81 16,-13 4-368-16</inkml:trace>
  <inkml:trace contextRef="#ctx0" brushRef="#br2" timeOffset="208702.87">1534 11824 280 0,'0'0'1214'0,"0"0"-1019"0,0 0-29 0,0 0 12 0,0 0-29 0,0 0-58 15,0 0 74-15,0 0-13 0,-23-26 3 16,23 22 66-16,-2 2-102 0,2-1-55 16,0 2 25-16,-3 0-31 0,3 1-23 15,0-3-35-15,0 3-21 0,0 0-30 16,0-1-45-16,0 1 32 0,3 0 0 15,-1 0 64-15,3 0 25 16,5 0 14-16,-2 0 18 0,2 0-9 16,2-1 3-16,8-1-3 0,-4 0-16 15,9-1-13-15,-3 0 0 16,8-1-3-16,3 3-13 0,-1-5 13 16,3 2 3-16,1-3 1 0,4-1 8 0,-5 0-2 15,5-2 5-15,-3 1 23 16,-1-1-22-16,1-1-4 0,-7 5 1 15,3-2-7-15,-6 2-6 16,6 2-15-16,-3 2 1 0,3 0 0 0,-3 2-1 16,0 0-1-16,5 2-1 15,-3 0-12-15,4 0 13 0,-1 2 0 16,0-1 13-16,-3-3 6 0,6 0-6 16,-6 0 15-16,6-3-6 0,-5-1-3 15,-1 0 9-15,1-5 4 0,-6 3 2 16,6 1 1-16,0-2-1 0,2 0-15 15,-3 2-16-15,-2 4 16 16,3-3-19-16,-1-1 2 0,-1 1-1 0,-4 3 0 16,6-3-1-16,-3 4 2 15,2-3 0-15,-7 1-2 0,8 1 13 16,-5-2-13-16,-1 1-1 0,-2 2 1 16,0-3 1-16,-5 3 1 15,3 0 1-15,-8-1-3 0,2 1-15 16,-4 0-3-16,-3 0-20 0,3 0-113 15,-3 0 9-15,-3 0-6 0,-2 1-161 16,3 2-50-16,-3-1-118 16,0-2-946-16</inkml:trace>
  <inkml:trace contextRef="#ctx0" brushRef="#br2" timeOffset="209048.66">3331 11267 2932 0,'0'0'451'0,"0"0"-384"0,0 0-67 0,0 0-377 0,0 0-102 0,0 0 308 0,0 0 129 0,0 0 42 16,0 0 39-16,33 19 242 0,-26-17-66 15,3 2-48-15,3 4-10 16,4 2-90-16,1 4-39 15,4 2-26-15,-2 1 2 0,-2 2-3 0,-1 1-1 16,-4-3 0-16,-3 3-19 0,-3-3-13 16,-4-2 32-16,-3 1 56 0,-3 3 90 15,-7 1-16-15,-5 0-3 16,3 3 30-16,-11 3-60 0,3-1-27 16,-7 2-26-16,-3 2-13 0,2-3-31 15,-2 2-74-15,-3-4-2 0,3 3-40 16,3-5-276-16,-1 0-90 0,6-6-159 15,-6-7-1512-15</inkml:trace>
  <inkml:trace contextRef="#ctx0" brushRef="#br2" timeOffset="210492.17">2406 10826 954 0,'0'0'775'0,"0"0"-441"0,0 0-308 0,0 0-26 0,0 0-201 0,0 0 16 0,0 0 113 15,0 0 72-15,0 0 117 0,0 0 56 16,18 66 44-16,-13-42-71 0,0 4-30 16,0 2-6-16,7 1-68 0,-2 4 3 15,-2-1 4-15,-1-3-7 0,3-1-42 32,-2-4 35-32,-3-1-16 0,0-6-16 0,-5-3 29 0,2-3-7 15,-2-7-21-15,0-1 15 0,0-2-16 16,0-3 62-16,-2 0 89 0,-3 0 25 15,-3 0-52-15,-2 0-50 0,0-4-7 16,0-4-20-16,0-4-5 16,-5-1-43-16,3-10-2 15,-1-4-22-15,-2-2-16 0,8-5-45 0,-1-1 3 16,0-4 49-16,3 0 27 16,-2 3-8-16,7 1 11 0,0-2 0 15,0 3-16-15,10 1 17 0,0-1 16 0,0 2 22 16,0 0-19-16,10 1-16 15,-2 2-3-15,4 1-12 0,3 1-7 32,0 6-19-32,-2-1 9 0,-3 8 1 15,5 4-17-15,-7-1 19 0,2 5 4 16,-5 6-55-16,0 0 36 0,0 3 21 16,-5 5-15-16,5 4 6 0,-5 2 7 15,-3 4 6-15,1 4 16 0,-8-2 15 16,0 4 30-16,0-2-1 15,-3 1-11-15,-9 0 27 0,-11 2 4 16,3 2-13-16,-10 0-12 16,-2 2-1-16,-1-6-9 0,5 2-1 0,1-7-12 15,2-2-16-15,7 2-1 16,3-8-53-16,5-1-93 0,8 1-370 16,2-1-52-16,2-4-97 0</inkml:trace>
  <inkml:trace contextRef="#ctx0" brushRef="#br2" timeOffset="210837.46">2910 10981 1820 0,'0'0'609'0,"0"0"-167"0,0 0-301 0,0 0-141 0,0 0-51 0,0 0-132 16,0 0-1-16,0 0 184 15,0 0 19-15,-13 39 91 16,11-17 54-16,-1 2-93 0,1 0-23 15,-1-1-32-15,3 5-14 0,0-4 0 16,0 3 9-16,5-4-11 0,-2 0-100 16,2-4-138-16,-5-1 9 0,2-1-62 15,1-4-293-15,-3-4-6 0,0-3-49 0</inkml:trace>
  <inkml:trace contextRef="#ctx0" brushRef="#br2" timeOffset="211072.86">2679 11113 2413 0,'0'0'284'0,"0"0"-26"0,0 0-66 16,28-56-192-16,-3 32-22 0,10-4-33 15,3-1 36-15,4 2 3 0,-4 2 3 16,-3 2 10-16,0 6-26 15,0 5-6-15,-2 0 19 0,-3 4-17 16,-3 4-124-16,6 4-117 0,-6 0-128 16,-9 6-832-16,5 6 406 0</inkml:trace>
  <inkml:trace contextRef="#ctx0" brushRef="#br2" timeOffset="211245.57">2892 11369 2093 0,'0'0'504'0,"0"0"-143"0,0 0-355 16,0 0-6-16,0 0-357 0,0 0 212 15,83-55 70-15,-38 27 54 0,0-1 21 16,3 0 19-16,7 1 21 16,-10 10-40-16,0-3-87 0,-10 9-1336 15</inkml:trace>
  <inkml:trace contextRef="#ctx0" brushRef="#br2" timeOffset="214147.67">4592 10995 1027 0,'0'0'1153'16,"0"0"-871"-16,0 0-111 0,0 0-4 0,0 0-115 0,0 0-14 0,0 0 11 0,0-54-8 0,0 41 23 0,2 0 39 15,-2-1-33-15,3 0-12 16,-3-1-1-16,2-2-35 0,3 1-9 15,-2-1-12-15,2 1 21 0,0 1-9 16,-3 0 6-16,3 4-16 0,0 0-3 16,0 0-2-16,0-1 2 0,3 4-12 31,-1-1-8-31,1 1 1 0,2 2-3 0,2-3-10 0,3 4 7 16,3-5 2-16,5 3-9 0,2 0 13 0,0 1 16 15,2-2 1-15,1 2 1 16,-1-1 1-16,1 1 2 0,-1 1-2 15,-1-2 0-15,4 5-3 0,-3-4 3 16,-2 2 2 0,5 4 12-16,0 0-14 0,3 0-2 0,-5 5-12 15,9 0 14-15,-2-1 2 16,-2 0-1-16,-1-2 18 0,-1 0-18 0,-4 0 2 16,1-2 17-16,-3 0-20 15,-3 3-3-15,-2-1 3 0,3-2 29 16,-1 1 10-16,-2 2-24 0,8 2-15 15,-3 0 0-15,0-1-1 0,3 2 1 16,-1 2-2-16,1-3 2 0,-1 0 0 16,1 0 23-16,-3-5-4 0,3 5-4 15,-3-5 1-15,0 0 0 0,-3 0 0 16,-2 0 16-16,5 0 0 0,-7 0-13 16,5 0-17-16,-6 0 11 0,8-5-10 31,-7 5 0-31,4-5 0 0,1 4 10 0,-3-3-10 15,0 2-1-15,0-1-2 0,-5 3-3 16,8 0 1-16,-6 0-17 0,3 0-3 16,-5 0 18-16,3 3-8 0,-6-1 9 31,1 2-1-31,-1-3-21 0,-4-1-61 0,-3 3 10 0,0-1-17 16,-3-2-150-1,-2 0-11-15,0 0-40 16,-2 0-348-16,-8-12-581 0</inkml:trace>
  <inkml:trace contextRef="#ctx0" brushRef="#br2" timeOffset="214414.15">6226 10465 2365 0,'0'0'419'0,"0"0"-419"0,0 0-219 0,0 0 116 0,0 0 41 0,62 21-12 0,-46-15 45 16,-4 2 29-16,3-1 9 0,-5-1 85 16,0 4 13-16,-5-2 48 15,8 0-49-15,-6-2-41 0,-2 3 2 16,3 0-32-16,-6 0-35 0,-2 1-3 16,0-2-26-16,-5 6 29 15,-7 2 118-15,-8 6-48 0,-3 2-70 16,-10 6-54-16,1 5-97 0,-8 0-152 15,7-8-1026-15</inkml:trace>
  <inkml:trace contextRef="#ctx0" brushRef="#br2" timeOffset="-212649.81">4993 9948 395 0,'0'0'1061'0,"0"0"-778"0,0 0-150 0,0 0-55 0,0 0-59 0,0 0 27 0,0 0 9 15,0 0 3-15,0-10 33 16,0 10 9-16,0 0-65 0,0 0-35 16,0 2-97-16,0 1-4 0,0 3 101 0,-3 6 0 15,3 3 75-15,-2 5-14 16,2 3 14-16,0 1-33 0,0-1-16 16,2 1-7-16,1-4-16 0,2 1 20 15,2-5 13-15,3-3-4 0,-2-3-10 16,-1 1 11-16,-2-5 12 0,10 2-19 15,-2-6 25-15,-3 1-22 0,5-3-13 16,-3 0 16-16,3 0-9 0,1-3-23 31,-1-2-193-31,-5 0-20 0,5-8-59 0,-5 0-313 0,-3 2-418 16</inkml:trace>
  <inkml:trace contextRef="#ctx0" brushRef="#br2" timeOffset="-212461.39">5015 9695 2753 0,'0'0'398'0,"0"0"-238"16,0 0-160-16,0 0-198 16,0 0-449-16,0 0 353 0,0 0 73 15,0 0-179-15,0 0 140 0,0 0 9 16,40 57-362-16</inkml:trace>
  <inkml:trace contextRef="#ctx0" brushRef="#br2" timeOffset="-212210.09">5384 10085 2289 0,'0'0'385'0,"0"0"-385"0,0 0-330 15,0 0 191-15,37 56-13 16,-27-33-4-16,3 0 104 0,-3 0 41 16,-5-3 11-16,-3-1 3 0,3-1 1 15,-2-4 31-15,-1 1-35 0,-2-6-3 16,0 0-628-16,0-7-449 0</inkml:trace>
  <inkml:trace contextRef="#ctx0" brushRef="#br2" timeOffset="-208548.75">5303 10143 962 0,'0'0'1120'0,"0"0"-923"0,0 0-197 0,0 0-97 0,0 0-143 0,0 0-78 0,0 0 45 0,0 0 273 0,0 0 126 16,13-21 310-16,-13 21-183 0,0 0-26 16,-3 0 57-16,3 0-97 15,0 0-56-15,0 0 7 0,0-2-58 16,0 0-26-16,5 0 7 16,3-5-4-16,0-2-57 0,2 0-15 15,0-1 3-15,5-1-11 0,-3 3-28 16,-2 3 10-16,5 0-17 15,-7 1-172-15,-1 4-34 0,1 0 9 16,-3 0-260-16,0 8 222 0,2 1-169 0,-4-4-653 16</inkml:trace>
  <inkml:trace contextRef="#ctx0" brushRef="#br2" timeOffset="-208365.4">5346 10337 2575 0,'0'0'537'0,"0"0"-28"0,0 0-272 0,0 0-231 16,0 0-6-16,0 0-211 0,0 0 211 16,83-17 98-16,-43 7 24 15,5-4-37-15,5 3-50 0,-5 2-35 16,3 0-43-16,-3 4-184 0,-2 1 9 16,-11 4-203-16,-12-2-1275 15</inkml:trace>
  <inkml:trace contextRef="#ctx0" brushRef="#br2" timeOffset="-196463.52">6632 9852 463 0,'0'0'499'0,"0"0"-424"0,0 0-75 0,0 0-150 0,0 0-39 0,0 0 104 0,0 0-32 15,0 0 61-15,0 0 56 16,30 0 49-16,-30 0 248 0,0 0-27 0,0 3-65 16,-5-1 202-16,2 1-251 15,-7 0-156-15,0 2-58 0,8 2 32 16,-6 0 10-16,1 1 16 0,-1 2 0 15,3-4 16-15,-2 5 52 0,2-3 13 16,5 1 10 0,-3-1 139-16,3-2-94 0,0-2-64 0,0 0 12 15,0 1-49-15,0 1-18 0,3-4-15 16,-1 1 12-16,1 1 6 16,4-4 6-16,-2 1-25 0,0-1 2 15,-2 0 84-15,2-1-23 0,0-2 17 16,0 1 41-16,-3-2-48 0,8-1-17 15,-2 0-28-15,-1 0-10 0,3 1-19 16,-2-4 0-16,9-2 1 0,-4-1 12 16,-3-3 0-16,10-1 3 0,-7 1-13 15,-1-2 0-15,1-2 10 0,-3 2-11 16,-3 1 0-16,-2 0 11 16,5 4 0-16,-5-2-11 0,0 2 1 15,0 6-2 1,-2-4-1-16,4 0-16 0,-4 5-13 0,4-1-31 0,-2 3 15 15,3-1 0-15,2 3 0 16,-3 0-3-16,6 0 32 0,0 0-10 0,-1 0 14 16,1 3 12-16,2-1 0 15,-3 2 10-15,3-4-9 16,-2 1 22-16,-1-1 6 0,1 0 0 16,-3 0 15-16,-3-1 8 0,3 0-4 0,-5-3 32 15,8 0-1-15,-6 2-31 16,3-2 19-16,-2 0 6 0,4-1-32 15,1 0-6-15,0-2-22 0,2 0-12 16,-3-3 2-16,3 1 16 0,3-2-1 16,-3-2-17-16,0-1-1 0,0 0 1 15,-3-2 0-15,1 0 2 0,2 1-2 16,-5 3-1-16,-3-1-2 0,6 2-20 16,-5 3-41-16,-1 0-17 15,1 1-44-15,-3 2-227 0,5-1-48 16,-3 2-148-16,3-5-1353 0</inkml:trace>
  <inkml:trace contextRef="#ctx0" brushRef="#br2" timeOffset="-195867.08">6802 10285 2641 0,'0'0'319'0,"0"0"-319"0,0 0-257 0,0 0 128 0,0 0 41 0,65-61 72 0,-47 39 16 16,-3 3 52-16,0-4 87 16,5 3-68-16,-2-2-36 0,4 4-12 15,-2-2 6-15,3 0-4 0,-6 3-21 16,8-1-4-16,-2 7 0 16,-3-2-13-16,-2 6 9 0,2-1 1 15,-8 4-29-15,8-2 13 0,-7 2 16 16,-3 4 3-16,2-1 0 0,-2 1 2 15,-2 0 11-15,-3 0 9 0,-3 0 4 16,-2 0 22-16,0 0 3 0,0 1 1 16,0 0-1-16,3 2-22 0,2-3-13 15,-3 1 22-15,1 1-15 0,-1 1-1 16,1-3-6-16,2 0 19 16,0 0 13-16,0 0 67 0,2-5-7 15,1 0 3-15,2 0 34 0,0-4-57 16,0 3-34-16,0-3-19 0,5 0-33 15,-2-1-2-15,-1 1-3 0,6-2-1 16,-3-1-11 0,5 2-42-16,-3-3-22 0,1 4-22 0,-3-1-86 0,-5 5 32 15,3 2-31-15,-3 1-186 16,-5 2 33-16,-3 0 54 0,1 0-65 16,-1 2 96-16,-2 0-26 15,0-2-352-15,0 0 71 0</inkml:trace>
  <inkml:trace contextRef="#ctx0" brushRef="#br2" timeOffset="-195458.37">7188 9456 2629 0,'0'0'411'0,"0"0"-245"0,0 0-166 0,0 0-59 0,0 0-60 0,0 0 4 0,0 0 115 0,0 0 42 0,0 0 19 15,25-14-7-15,-15 14-15 0,0 1 12 16,5 3-3-16,0-1-10 15,3 2 29-15,2 0-22 0,-5-1-26 16,3 1 3-16,-6-2-19 0,-4 2-3 16,-1-2-15-16,-4 2 14 0,-3 2 1 31,0 1 80-31,-10 6 34 0,2 5-7 0,-7 2-53 0,-2 1-38 0,-1 8-16 31,3-8-22-31,5 3-54 0,0-2-41 0,5 1-141 0,5-2-14 0,0-3-36 31,10-3-414-31,-3-6-68 0,14-5-313 16</inkml:trace>
  <inkml:trace contextRef="#ctx0" brushRef="#br2" timeOffset="-195135.47">7311 9784 3436 0,'0'0'351'0,"0"0"-159"16,0 0-192-16,0 0-129 16,0 0-19-16,0 0 104 0,63-27 22 15,-46 22 22-15,8 5 71 0,-7 0 18 16,4 0-23-16,-4 4-28 0,7 1-10 15,-7 5-3-15,4-2 3 0,-9 1-15 16,2 4-13-16,-5-1-1 0,-3 3 1 16,-4 5 20-16,-3 3-8 15,-3 8-12-15,-12 11-182 0,-2 0-99 16,-8 0-178-16,5-9-1330 0</inkml:trace>
  <inkml:trace contextRef="#ctx0" brushRef="#br2" timeOffset="-191701.91">8527 10789 706 0,'0'0'668'0,"0"0"-245"0,0 0-157 0,0 0-172 0,0 0-94 16,0 0-45-16,0 0 0 0,0 0 45 16,2-1 52-16,-2 1 38 0,0 0 4 15,0 0 0-15,0 0-39 0,3 0-10 16,-3 0 0-16,0 0-22 0,2 0-21 16,1 0 60-16,-3 1 8 0,5-1-12 15,0 2 23-15,0-2-23 0,5 2-7 16,0-2 45-16,0 0 0 0,0 0 0 15,12-2 19-15,-7 0-48 16,8-2-7-16,-3 0-9 0,3-1-26 16,-3 2-23-1,5-2-2-15,-3 3 0 0,1 0 0 0,-1-2 11 0,1 2-11 16,-1 2 0-16,-1 0 0 16,1 0 24-16,-4 0-1 0,4 0 21 15,-4 0-9-15,4 2-10 0,-4 0 0 16,2-2 0-16,0 2-3 15,0-2-6-15,-2 1-16 0,-1-1 12 16,1 0-11-16,-1 0-1 0,3 0 3 16,0 0 0-16,0-1 16 0,0-1-17 15,0-2 17-15,0 4-17 0,1-4 1 16,-1 1-3-16,2 0 0 0,-2-1 0 16,0 3 0-16,0 0-2 0,-2-2-26 15,2 1-89-15,-3-2-6 0,1 4-39 16,0-4-208-16,-3 2-87 0,-5-2-236 15,-5-7-1224-15</inkml:trace>
  <inkml:trace contextRef="#ctx0" brushRef="#br2" timeOffset="-191387.47">9314 10635 336 0,'0'0'1974'0,"0"0"-1774"0,0 0-200 0,0 0-213 0,0 0-163 0,0 0-206 0,0 0 500 0,0 0 82 16,0 0 534-16,-10 3-125 0,12-3-112 15,6 2 0-15,-1 1-69 0,1-2-39 16,4 3 21-16,1 0-86 0,2 0-35 16,0 1 21-16,0 0-18 0,2 0-14 15,-2 0 26-15,6-2-37 0,-6-1-18 16,0 3 8-16,-3 0-17 0,-2-2-21 15,-2-1-1-15,-8 2-14 0,0 0 14 16,0 4-15-16,0 1 38 0,-10 3 24 16,-8 9-12-16,-4-2-50 15,-9 4-3-15,6 1-180 0,0-3 11 16,5-2-54-16,3-5-318 0,7-6-43 16,5-3-417-16</inkml:trace>
  <inkml:trace contextRef="#ctx0" brushRef="#br2" timeOffset="-190162.45">9592 10328 1186 0,'0'0'825'0,"0"0"-445"0,0 0-380 0,0 0-10 0,0 0-129 0,0 0 139 0,0 0 158 15,0 0 10-15,12 52-19 0,-9-32 15 16,-1 4-65-16,3 1-44 16,-2 2-4-16,4-3-25 0,-2-3-1 0,-2-2-2 15,7-2-23-15,-5-2 0 16,0-5 0-16,-2-2 2 0,-3-3 1 16,0-4 10-16,0 0 3 0,0-1 32 15,0 0 60-15,0-1 10 0,0-4 18 16,0-3-85-16,-5-6-38 0,-3-3-13 15,-2-4-22-15,7-5 19 0,-7-1-10 16,5-7-15-16,-2-1-23 0,2 2 4 16,2-5-23-16,-2 5 35 0,5 0-6 15,0 4 39-15,0 0 2 16,5 2 2-16,0 4 17 0,0 2 6 16,0 0-6-16,3 5 45 0,-1 1-29 15,3-1-15-15,3 2-20 0,2 1-19 16,0-2-7-16,5 5-28 15,3 1 22-15,2 1 10 16,-3 6-13-16,6-1 13 0,-3 3 3 0,-2 7-19 16,2 4 18-16,-5 3 8 15,-3 5-1-15,-4-1 13 0,-1 3-2 0,-7-2 1 16,0 3 1-16,-5-2 12 0,-5-2 24 16,-5-1 2-16,-2 2 19 15,-6-4 26-15,-4 3-32 0,-3-5-23 16,-1 1-12-16,-1-2-16 0,-1 1 0 15,1-4-92-15,4 1-19 0,1 0-43 16,2-2-269-16,5 1-48 0,5-3-165 16,5-2-1023-16</inkml:trace>
  <inkml:trace contextRef="#ctx0" brushRef="#br2" timeOffset="-189847.65">9948 10496 1501 0,'0'0'809'0,"0"0"-703"0,-13 52-106 0,13-27-32 0,0 2-3 0,0 2-17 16,5-9 52-16,3 0 1 15,-3-8 102-15,12-2 59 0,-4-9 15 16,7-1 116-16,2-1-105 0,6-9-57 16,-3-7-4-16,3 0-60 0,-3-3-35 15,-5-3-10-15,-5 1 19 0,-3-3 3 16,-7 0 60-16,-5 2 63 0,0 0-19 16,-7 1 8-16,-3 2-10 0,-5 4-7 15,-3 6-74-15,-2-1-65 0,-5 9-65 16,-10 6-155-16,-5 11-118 0,12-5-211 15,-34 15-1735-15</inkml:trace>
  <inkml:trace contextRef="#ctx0" brushRef="#br2" timeOffset="-180367.34">3629 16084 2775 0,'0'0'433'0,"0"0"-283"0,0 0-150 0,0 0-144 0,0 0-51 16,63-58-156-16,-28 34-20 0,8-6-18 0,2-2-307 16,-10 6 27-1</inkml:trace>
  <inkml:trace contextRef="#ctx0" brushRef="#br2" timeOffset="-179534.33">10033 13356 3 0,'0'0'75'0,"0"0"-75"0</inkml:trace>
  <inkml:trace contextRef="#ctx0" brushRef="#br2" timeOffset="-178999.3">9792 13482 215 0,'0'0'1206'0,"0"0"-1034"15,0 0-172-15,0 0-22 16,0 0-21-16,8-58-35 0,-3 41 33 16,2-7 42-16,-4 0-1 0,2-2-41 15,0-2-66-15,0-1-32 16,-3-3-213-16,-2 3 14 0,3-6 29 16</inkml:trace>
  <inkml:trace contextRef="#ctx0" brushRef="#br2" timeOffset="-178653.52">9807 12982 77 0,'0'0'193'0,"0"0"403"0,0 0-234 0,-32-64-167 0,22 45-74 0,-3 0-14 0,3 2-78 0,-2 2-26 16,-3-3 108-16,2 2-55 0,-2-2-56 15,-2-1-26-15,-1 1 26 0,-2-2 7 16,2-1 45-16,-4 3 0 0,-1-2 3 16,1 2 13-16,-1 0-34 15,-2 3-34-15,-2 0-20 0,4 5-51 16,-7-2-40-16,2 1-45 15,-2 2 69-15,-2-2 25 0,-3 2-16 16,-3 1 29-16,-2-2 49 0,-5 0 10 16,0 5 9-16,-8-2 40 0,10 4 126 15,-4-2-42-15,2 5-36 0,0 0-19 16,-1 0-36-16,4 7-52 0,-3 1 0 16,0-3-23-16,2 3 13 15,3-1 10-15,-3-2 25 0,1-1-25 16,-6 0 0-16,3 2 10 0,0-2 29 15,0 5 19-15,2 1 0 0,6 1-58 16,-1 2-33-16,5 1 7 0,6 3 0 16,-3-1-87-16,12 4-40 0,-4 2-68 15,4-6-293-15,1 3-14 16,7-7-69-16</inkml:trace>
  <inkml:trace contextRef="#ctx0" brushRef="#br2" timeOffset="-177538.06">10552 9853 1253 0,'0'0'231'0,"0"0"-127"0,0 0-32 0,0 0-25 0,-15-60-47 0,10 43-16 0,-3 2 14 16,-4 1-31-16,2-6 33 0,-3 0 17 16,-4-2 67-16,-3 4 33 0,-3-2-29 15,3 1 25-15,-3 3-61 16,1 0-50-16,2 2 13 0,2 5-13 0,1-2 16 16,-3 1-18-16,2-3-20 15,-2 0 4-15,-3 0-6 0,-4 0 18 0,-1 2-25 16,-4-1 26-1,-3 1-13-15,0 2 16 0,-6 4-4 16,1 1 4-16,-2 4-3 0,-1 0-49 0,-2 2 20 16,0 5 12-16,0 2-15 15,0 1-69-15,-5-1 81 0,2 1 20 16,-2 2 1-16,0-5 0 16,-8 1 2-16,13 1 43 0,-8-4-27 0,1 0 36 15,7 1 23-15,-1 3-17 0,-1-3 7 16,2 5-38-16,2 4-27 15,0 5-29-15,-2 2 3 16,3 6 0-16,2-1-114 0,0 0 82 0,2-1 6 16,0 2 6-1,6-6 37-15,-1-1 7 16,3-2 4-16,3-2 0 0,2 1 24 0,-1-5 45 0,9 3-35 16,2-2-36-16,2 5-27 0,3 0 14 0,5 4 13 15,0 1-52-15,3-1 36 16,2 6 16-16,0-4 0 0,2 2 8 15,3-4-6-15,5-1-3 0,-2-2 2 16,9-6 2-16,-2-1 23 0,0-3-26 16,3-5-7-16,-3 0-644 15,3-15-410-15</inkml:trace>
  <inkml:trace contextRef="#ctx0" brushRef="#br2" timeOffset="-175465.32">3436 11826 157 0,'0'0'384'0,"0"0"-283"0,0 0-101 0,0 0-58 0,0 0-448 0</inkml:trace>
  <inkml:trace contextRef="#ctx0" brushRef="#br2" timeOffset="-175386.78">3436 11826 171 0,'30'-2'515'0,"-30"2"-395"15,0 0-116-15,0 0-4 0,0-4-26 16,0 4-82-16,0 0-234 16,0 0 81-16</inkml:trace>
  <inkml:trace contextRef="#ctx0" brushRef="#br2" timeOffset="-166761.86">6075 8986 859 0,'0'0'1032'0,"0"0"-749"0,0 0-92 0,0 0-26 0,0 0-165 0,0 0 0 16,0 0-220-16,0 0 32 0,-2-1 42 15,7 15 107-15,7 3 6 0,1 8 17 16,-3 1-3-16,8 6 19 0,-3 2 14 15,-3 4 34 1,8 0-5-16,-7-5-4 0,-1 1 0 0,-2-9-14 0,-2-2-8 16,-3-9-4-16,0-4-11 15,-5-6 11-15,0-4 87 0,0 0 43 16,-8 0 54-16,3-4-91 16,-5-5-44-16,3-5-17 0,-1-5-45 15,1-5-23-15,2-6-9 0,2-5-65 16,3-6 33-16,0-3-62 0,0-3-14 15,0-1 89-15,0 3 51 16,5 5 14-16,-2 0 18 0,-1 6 0 0,3 3 1 16,-2 2 28-16,4 9-15 15,3-3 12-15,-2 2-58 0,4 5-12 16,1-3-24-16,-1 5 14 0,3 4-1 16,-5 3-35-16,3 2 13 0,-5 4-1 15,2 1-41-15,-8 0 41 0,3 6-12 16,0 4 9-16,-5 4 49 0,0 3 34 15,0 8 47-15,-10 5-32 0,5 0-27 16,-8 6 20-16,1 1-19 16,-1 0 9-16,-2 1-32 0,-2-5-9 15,2 1-75-15,-3-4-124 16,3-3-19-16,0-2-17 0,5-5-225 0,-2-9 29 16,7 0-59-16</inkml:trace>
  <inkml:trace contextRef="#ctx0" brushRef="#br2" timeOffset="-165426.15">6677 9146 1204 0,'0'0'231'0,"0"0"-150"0,0 0-32 0,0 0-6 0,-48-6 2 0,28 6 23 0,0 2 170 0,-7 8-73 0,2-1-52 16,-3 6 52-16,0-1-55 0,6 5-42 16,-3 0-23-16,12 1-44 0,1 1-1 15,-1-3-37-15,8 1 11 0,5-1 0 16,0-4-3-16,0-2 10 0,0-4 6 15,10 1-16-15,0-5 25 0,0-4 4 16,3 0 76-16,7-4 43 0,-3-5-12 16,8-5-1-16,3-5-52 0,0-5-15 15,2-1-10 1,-3-5-29-16,-2-4-1 0,3 2-38 0,-6-6 14 0,-4 1-1 16,-5-1-3-16,2-1 27 15,-5-3-40-15,-8 3 7 0,1 0 35 16,-3 11 15-16,-3 4 23 0,-2 5 33 15,-2 6 25-15,-1 5-28 0,1 5-56 16,2 2-12-16,0 1-70 16,0 2-20-16,-1 8-23 0,1 5-2 15,0 5 76-15,-2 6 19 0,4 0-2 16,3 6 22-16,0-5 0 0,8 4 15 16,-1 2-2-16,1-3-10 15,0-4 16-15,-1 3-2 0,6-6 2 16,-1-4-3-16,1 0-13 0,-6-5 20 15,8 1 2-15,-2-5 1 16,-3-3 6-16,5-5 26 0,-3-2-6 0,-2 0-11 16,3 0 56-16,-6-7-27 0,1-1 16 15,-3-1 42-15,0-5-58 0,-3 0-19 16,1-2-32-16,-1 2-19 0,3 4 13 16,-5 2 6-16,0 4-16 0,0 2-3 15,0 2-16 1,0 0-70-16,0 0-51 0,0 2-144 0,3 5 223 15,2-2 29 1,3 1 10-16,-1 0 19 0,1 1 0 0,2-3 13 16,0-2 9-16,-3-2 4 0,3 0 22 15,0-2-6-15,3-5 3 0,-3-3 15 16,2 1-21-16,1-5-36 0,-1-1-3 31,1-1-64-31,4 2-10 0,-2-1-9 0,0 3 38 0,1 6 10 16,-1-1-20-16,0 5 23 0,2 2 3 15,1 0 29-15,-1 0 9 0,-2 5 43 16,5 1 28-16,-7 0-28 0,-3 2-17 16,5-3-6-16,-10 1-28 0,0 0 1 15,-3-4-1 1,-2 0-1-16,0 1 39 0,-2 0 56 0,-3-1 8 0,-5 5-62 16,-3-1-3-16,6-1-3 0,-3 0-12 15,2-3 18-15,3-2-3 0,3 0 16 16,-3 0 0-16,5-6-54 0,0 0-20 15,0-7-56-15,7-1 15 16,-2-2 7-16,3-3-12 16,2-2 18-1,-3 2 3-15,6-1-35 0,-1 1 16 16,-2 1 10-16,3 2-27 16,0 0 36-16,-1-1 26 0,-2 2 16 15,10 0 2-15,-7 1 1 0,2 0 1 16,-3 2-1-16,3 0 0 0,-2 5-19 15,-1 0-1-15,-4 4-9 16,-1 3-29-16,-2 0 17 0,3 0 12 16,-1 7 3-16,-2-2 7 0,3 5-4 15,-1 4 4-15,6-1 19 0,-3 2 0 16,5 2 3-16,-7 1 19 0,9-3-9 16,-4 1 13-16,-3-3-10 0,2-1-15 15,-4-1 1-15,-1-5-2 0,-4 0 3 16,-1 0-3-16,-2-2 2 0,0 1 30 15,-10 5 84-15,0 1-49 16,-7-1-67-16,-3 2-83 0,0-2-111 16,-3-1-148-16,5-5-838 0</inkml:trace>
  <inkml:trace contextRef="#ctx0" brushRef="#br2" timeOffset="-165268.83">6953 8738 3547 0,'0'0'228'0,"0"0"-228"0,0 0-425 0,0 0-781 0</inkml:trace>
  <inkml:trace contextRef="#ctx0" brushRef="#br2" timeOffset="-128990.91">12412 16022 35 0,'0'0'297'0,"0"0"718"0,0 0-806 0,0 0-209 0,0 0-243 0,0 0 96 0,0 0-189 16,0 0-87-16,7-37 191 15,-7 32 115-15,3-1 97 0,-3 4 20 0,0 0 94 16,0 0 196-16,0 2-10 0,0 0-3 15,-3 0 59-15,3 0-151 0,0 0-45 16,-2 0 52-16,2 0-46 16,0 0-3-16,0 0 93 0,0 0-61 15,-3-3-24-15,3 3 100 0,0-3-87 16,0 3-14-16,0-2 32 0,0 0-65 16,-2 2-19-16,2 0 25 15,0-3-25-15,0 3-23 0,0-3 13 16,0 3-34-16,-3 0-16 0,3 0-7 15,0 0-15-15,0 0-16 16,0 0-18-16,0 0 15 0,0 0-16 0,0 0-12 16,0 0 12-1,0 0-6-15,0 0-13 0,0 3 25 0,0 0 13 16,0 1 1-16,0 4 12 0,3 2-11 16,-1 3 16-16,-2 4 5 0,5-1-4 15,-2 7 0-15,-1 0-6 0,-2 4 5 16,0 2 4-16,0 3-6 0,0 0-13 15,0 4 12-15,0 1 1 16,0 5-14-16,3-3-2 0,-3 3 2 0,5-2 0 16,-5-1-1-16,5-2 1 15,0 1 1-15,2-5 0 0,-4 0 0 16,4-4 9-16,-4 3 4 16,2-2-4-16,-3-1 1 0,1-5 8 15,-3 0 23-15,5-1-4 0,0-3 0 16,-3-3-2-1,1-2-20-15,-1 0-16 0,1-3 14 0,2-2-14 0,-3-1 10 16,1-1 0-16,-1-1-8 0,1-2 8 16,-1-2 0-16,-2 0-12 15,0-3 0-15,0 3-1 0,0-3-11 16,0 0-62-16,0 0-44 0,0 0-47 16,3-3-212-1,-3-3 13-15,7-4-189 0,-2-3-1522 0</inkml:trace>
  <inkml:trace contextRef="#ctx0" brushRef="#br2" timeOffset="-127121.9">13783 15972 663 0,'0'0'1030'0,"0"0"-770"0,0 0-133 0,0 0 9 0,0 0-29 0,0 0 22 16,0 0-35-16,0 0 25 16,0 0 29-16,0 0 38 0,0-50-45 0,2 48-10 15,-2-1 51-15,3-1-68 0,-3 4-35 16,0-1 10-16,0 1-42 15,0 0-25-15,0 0-22 0,0 1-31 16,0 8-7-16,0 2 38 0,0 8 25 16,-3 3 10-16,-2 10 31 0,-5 6-22 15,2 2-16-15,-4 6-12 16,4 1-14-16,-2 3-1 0,3-5-1 16,-1-1 2-16,3-1 0 0,3-2 11 0,-3-3 11 15,0-1-23-15,0-4 0 16,0-2 17-16,0 0-14 0,0-2 27 15,-3 0-8-15,3-2-7 16,-2-2-15-16,-1 1 0 0,3-4-1 16,-2-1-16-16,2 2 3 0,0-9-16 15,0 1-74-15,-3-2 12 0,3-8-4 16,3-4-101-16,-3-1 21 0,0-6-45 16,0-13-500-16,2 2-364 0,-2-27-263 0</inkml:trace>
  <inkml:trace contextRef="#ctx0" brushRef="#br2" timeOffset="-126712.99">13672 15933 939 0,'0'0'1279'0,"0"0"-865"0,0 0-224 0,0 0-164 0,0 0-23 0,0 0 32 0,0 0 0 0,0 0 10 16,0 0 71-16,-42 47-11 16,42-47-28-16,0 0 3 0,2 0-39 0,1-1 29 15,2-4 155-15,2 1-20 0,3-4-70 16,5-2-12-16,3-5-45 0,2 3-32 15,-3 0-14-15,1 2-32 16,-6 1-1-16,4 0-21 0,-4 7 20 16,-2 0-12-16,0 2 14 15,-2 2 28-15,-1 5-6 0,3 2-21 0,0 4-1 16,0 3-2-16,0 2-29 16,-2 1 15-16,-1 3-6 0,1 1-143 15,-3-1-15-15,-3 4-50 0,-2-8-320 0,0 1-32 16,-5-6-147-16,-7-5-1075 0</inkml:trace>
  <inkml:trace contextRef="#ctx0" brushRef="#br2" timeOffset="-126069.2">12241 15960 215 0,'0'0'799'0,"0"0"18"0,0 0-334 0,0 0-366 0,0 0-88 0,0 0 38 0,0 0-5 0,0 0-40 0,0 0 62 0,10 38 74 0,-20-24-17 16,0 6 10-16,-2-3-71 16,-1 1-23-16,1-4 20 15,1 0-30-15,1-5-12 0,5 1-9 16,0-8 2-16,5-2 26 0,-2 0 51 0,2-2-23 15,2-2-7-15,3-7-75 16,3-1-15 0,2-6 15-16,8 1 28 0,2-6-6 0,2 6-9 15,3 0-11-15,-2-1 17 0,-1 6-19 0,1 5-15 16,-3 1-1-16,-3 6 16 16,1 0 29-16,-3 0-7 0,3 6-22 15,-6 4-34-15,1 1 31 0,2 3-25 16,0 3-29-16,-3-3-66 15,3 6-58-15,-2-2-372 0,-3-6-147 0,5 3-655 0</inkml:trace>
  <inkml:trace contextRef="#ctx0" brushRef="#br2" timeOffset="-125033.39">11173 15962 1091 0,'0'0'1145'0,"0"0"-821"0,0 0-324 0,0 0-52 0,0 0-51 0,0 0 64 0,0 0 39 0,0 0 139 16,0 0 13-16,18 21 63 0,-16-12-74 15,-2 5-44-15,0 0 8 16,5 5-25-16,-2 6-13 0,-1 0 0 16,-2 8-32-16,3 2-10 0,-1 13 13 15,-2-4 10-15,0 5-4 0,0 1 26 16,0-2-14-16,0 0-24 16,0 2 2-16,0-5-2 0,0-3-7 0,-2-1-9 15,-1-5 3-15,-2-2-18 16,0-4-1-16,5-3 3 0,-5-3 9 15,0-2-9-15,0-6 9 0,0-3-10 16,3-4 1-16,-1-4-3 0,1-1-37 16,2-4-118-16,0 0 29 0,-3 0-4 15,1-9-214-15,-6-6-128 0,8-2-214 16,-5-20-1303-16</inkml:trace>
  <inkml:trace contextRef="#ctx0" brushRef="#br2" timeOffset="-124624.64">11086 16041 2058 0,'0'0'456'0,"0"0"-297"16,0 0-159-16,0 0-97 0,0 0-3 15,0 0 100-15,0 0 74 0,0 0 90 16,0 0 74-16,0 0-112 0,-28 47-43 16,26-46-32-16,2 3 6 0,0-2 33 15,0-2 65-15,0 0-41 0,2-4-19 16,3-3 25-16,3-3-60 0,4-2-4 16,3-5 83-16,5-2-42 0,0 5-38 15,0 2-59-15,-2 1-2 16,-1 5-26-16,1 3-22 0,-3 3 16 15,-2 3 21-15,2 3 12 0,0 5-2 16,0 1-22-16,0 2 25 0,2 5 0 16,1 0 2-16,-3-2-2 15,0 3-9-15,0-2-74 0,-3-4-203 0,3 1-18 16,-4-1-143-16,-4-5-1125 0</inkml:trace>
  <inkml:trace contextRef="#ctx0" brushRef="#br2" timeOffset="-123775.45">15497 15974 1873 0,'0'0'535'0,"0"0"-248"0,0 0-181 0,0 0-32 0,0 0 23 0,0 0 18 0,0 0-32 0,0 0 10 15,0 0 47-15,12 6-41 0,-12 16 21 16,3 2 91-16,-3 9-57 16,0 5-27-16,0 3-12 0,0 1-53 15,0 6-40-15,0-2-6 0,0 1-13 16,0 0 12-16,0-2-12 0,-3-1 19 16,3-1-22-16,-2-4 2 0,-1 1 0 15,1-6 1-15,-1-2-3 0,-2-3 0 16,0-3-1-16,-2-4-30 15,2-7 0-15,-3 0-37 0,1-8-120 16,-1-4 18-16,1-3-16 0,-1-10-242 16,-2-10-108-16,3-6-234 0,-1 0-1200 15</inkml:trace>
  <inkml:trace contextRef="#ctx0" brushRef="#br2" timeOffset="-123430.2">15372 16002 434 0,'0'0'2444'16,"0"0"-1879"-16,0 0-270 0,0 0-282 0,-51-10-13 15,41 11-67-15,0 6 35 0,0 3 32 16,-5 4 113-16,3-1-12 16,-3 2-41-16,2 0-32 15,3-6 0-15,3 2 0 0,4-7 13 16,1 0-12-16,2-4-4 0,0 0 22 15,2 0 9-15,6-6 13 0,4-2 80 16,3-5-50-16,8-1-41 0,7-3-2 16,3 0-16-16,2 3-18 15,2-3-1-15,-4 2 1 0,-1 9-7 16,-2 0 13-16,-7 4-4 0,0 2-9 16,-3 2 13-16,-3 6-3 0,-2 2-25 15,0 2-10-15,-2 2-8 16,-6 0-7-16,1 1-36 0,-3 4 9 0,-5-1-50 15,0 5-217-15,0-4-50 0,-5 0-194 16,0-5-1792-16</inkml:trace>
  <inkml:trace contextRef="#ctx0" brushRef="#br2" timeOffset="-121937.5">10314 17166 46 0,'0'0'1710'0,"0"0"-1463"16,0 0-160-16,0 0-9 0,0 0 42 0,0 0 16 0,0 0 90 0,0 0-68 0,20-28-68 16,-20 32-90-16,2 2 2 0,1 6 30 15,-1 3 80-15,3 10-22 0,-2 2-20 16,2 2 1-16,-5 6-36 15,5-1-16-15,-3 1-6 0,3-3-10 16,0-4 0-16,0-5-1 0,-2-4 11 16,-1-9-10-16,1-1 13 0,-1-4-3 15,-2-2 9-15,0-2 57 0,0-1 16 16,0 0 45-16,-2-6 111 0,-3-4-156 16,0-5-76-16,-3-6-18 15,-4-2-1-15,9-7 0 0,-4-4-2 16,-1-3-1-16,3-4-19 0,3 1-17 15,-1 5 11-15,3-1 9 16,0 7 1-16,3 4 18 0,2 3 19 16,0 7 47-16,0 5 1 0,0 2-8 15,0 1 13-15,2 3-16 0,1-2-22 16,4 6-19-16,-2-2-15 0,8 2-1 16,-3 2-36-16,3 4 22 0,2 4 12 15,-3 5-50-15,3 1 53 0,0 6 3 16,-2 1 9-16,-1 1 4 0,3 4-13 15,-5-1 0-15,-5-1 16 16,3 2-7-16,-6 0-9 0,-1-1 16 16,-6 0-16-16,0-2 25 0,-8 2-3 15,-5-2-1-15,-4 2 41 0,-3-2 13 16,-8-3-14-16,-2 2 26 16,-5-2-29-16,3-1-21 0,-4-4-12 15,1-1-13-15,3-2-13 0,4-5-2 0,1-3 1 16,7-3-1-16,7-3-104 15,1-6-13-15,7-2-47 0,5-7-269 16,0-4 20-16,15-6-230 0,-5 5-1392 16</inkml:trace>
  <inkml:trace contextRef="#ctx0" brushRef="#br2" timeOffset="-121638.52">10865 17108 1899 0,'0'0'1381'0,"0"0"-754"0,0 0-533 0,0 0-94 0,0 0-107 0,0 0 85 0,0 0 22 0,0 0 113 0,-32 58 7 15,22-26-11-15,-3-3-6 16,-5 5-53-16,6 1-1 0,4-3 26 15,1-2-13-15,2-4-22 0,5-3-40 16,2-4-1-16,8-2-21 0,0-4-3 16,8-5 25-16,5-1 0 15,-1-6-9-15,6-1-34 0,-1-5-66 16,6-5-241-16,-6-6-84 0,-4 3-281 16,7-18-1922-16</inkml:trace>
  <inkml:trace contextRef="#ctx0" brushRef="#br2" timeOffset="-121323.66">10374 17833 2659 0,'0'0'1205'16,"0"0"-1205"-16,0 0-161 0,75-4-80 16,-35-2 241-1,10-7 134-15,15-1 263 0,3-1-87 0,17-5-72 16,1 6-133-16,-19 5-105 0,-19-1-73 15,-16 3-224-15,-4-4-23 0,-8 5-192 16,13-12-2068-16</inkml:trace>
  <inkml:trace contextRef="#ctx0" brushRef="#br2" timeOffset="-113238.98">15231 17061 1091 0,'0'0'661'0,"0"0"-470"0,0 0-191 0,0 0-234 0,0 0 199 0,0 0 35 0,0 0 217 0,0 0-51 16,8 0-14-16,-8 0 43 0,0 0-82 0,0 0-29 15,0 2 41-15,0 2-12 16,0-3-4-16,0 2-3 0,0 3-55 15,2 5-25-15,1 3 25 0,2 3 16 16,-5-3 10-16,5 5 2 16,-3-5-41-16,3 5-15 0,-2-2 40 15,-1-2-12-15,1 4-1 0,-3-1 23 0,0-2-25 16,0 7-8-16,0-5-5 16,-3-1-13-16,-2 3-9 0,3-5-1 15,-1-2 4-15,1 0-14 0,-1-5 1 16,1-1 13-16,2-4-15 15,0 0 0-15,0-3 15 0,0 0 3 16,0 0 12-16,0 0 10 16,0 0-3-16,0 0 28 0,0 0-7 0,0-2-3 15,-3-1 16-15,1-2-40 0,-1 0-32 16,-2-4-31-16,0 0 12 0,3 2 17 16,-6-3-1-16,3 4-9 0,0-5-4 15,3-2-31-15,-3 1 19 0,2 2 3 16,-2 1 7-16,3 1 16 15,-1-2 2-15,1 5-1 0,2-3 1 16,0 4 1-16,-3-4-1 0,3 6 0 16,0-2 3-16,0 0 0 0,0-1 12 15,0-4 7-15,0 4 0 16,0-6-6-16,0 2-13 0,0-4-3 16,3-2 1-16,-3-2 1 0,2 2-2 31,1-4 3-31,-1 3-3 0,3 2-2 0,-2-1 1 0,-1 5 1 0,1 0 19 15,-1 3-4-15,1-1-13 16,2 2-1-16,-3-2 1 0,1 1-2 16,2 1-1-16,-3 0 1 0,1 0-1 15,2-1 1-15,-3 1 1 0,1 2 0 16,2 2 21-16,-5-1-9 16,2 3-2-16,1-3-11 0,-1 1-2 0,3 0 2 15,-2 0-16-15,2-1 14 0,-3 0 1 16,3 3-14-16,-2-3 14 15,2 1 1-15,-5 2 12 0,2-2 10 0,-2 1-4 16,3 1-5-16,-3 0-1 16,0 0-9-16,0 0 10 15,0 0-13-15,0 0 0 0,0 0-31 0,2 0 9 16,1 0 22-16,2-1 3 0,0 1 10 16,-3 0-12-16,1 0-1 15,-1 0 0-15,-2 0-1 0,0 0 1 16,0-3 0-16,0 3 0 0,0 0-2 15,0 0-11-15,3 0-6 16,-1 0-15-16,-2-1 31 16,5 1-9-16,-2 0-1 0,2 0 10 0,0 0 0 15,3 0-22-15,-1 0 25 0,3 0-2 16,0 0 1-16,0 0 1 0,0 0 0 16,3 0-1-16,-6 0-15 0,3 0 13 15,-2 1-25-15,-3 2 25 0,0-2-13 16,-3 2-2-16,3 2 18 15,0 2 2-15,-2 1 16 0,2 3 7 16,2 2 7-16,-2 1 2 0,0 3-9 16,3-1-22-16,-3 2 0 0,0-3 16 15,-3 2-17-15,3-2 10 16,-2 0 7-16,-3-1-17 0,0 0 13 16,0 0-2-16,-3 4 5 0,-4-3 17 15,-1 3-1 1,-4 2 12-16,-3-1 10 15,-3 2-16-15,1-1-6 0,-6-3 6 16,3 3-9-16,-2-5 3 0,2-1 18 16,2 0-12-16,0-5-13 15,6-2-14-15,2-2-12 0,0-3-1 16,5-1-43-16,2-1-37 0,-2 0-25 16,3-7-142-16,-1-1-2 0,1-1-72 15,2-6-673-15,0-3 180 0,0 5-675 16</inkml:trace>
  <inkml:trace contextRef="#ctx0" brushRef="#br2" timeOffset="-112924.7">15888 16937 749 0,'0'0'2754'0,"0"0"-2195"0,0 0-559 0,0 0-42 0,0 0-194 0,0 0 88 0,-20 55 148 0,7-32 48 0,-4-2 145 15,-6 10-62-15,3-2-48 16,0-2-33-16,5 1 0 0,5-8 12 16,5-4 34-16,5-1-71 0,0-4-25 15,10-3-25-15,5-2 25 0,5-1 2 16,3-1 12-16,7-4-14 0,0 0-34 15,5-4-100-15,-2-1 6 0,-3 2-42 16,0 0-168-16,-5 0-12 0,-5 1-106 16,-5 2-647-16,-5 0 69 0,-10-2 416 0</inkml:trace>
  <inkml:trace contextRef="#ctx0" brushRef="#br2" timeOffset="-112704.9">15171 17578 2179 0,'0'0'1320'0,"0"0"-879"0,0 0-334 15,0 0-107-15,0 0-94 0,0 0 47 16,-17 54 47-16,44-51 63 16,16-2 91-16,14-1-60 0,21-4-45 15,10-5-17-15,-3-3-11 0,-7-2 13 16,-8 3-34-16,-12-1-58 0,-11-1-239 15,-9 3-1018-15,-18 0-439 0</inkml:trace>
  <inkml:trace contextRef="#ctx0" brushRef="#br2" timeOffset="-112579.45">16309 17518 4032 0,'0'0'527'0,"0"0"-527"15,-55 4-1060-15,27-25-2292 0</inkml:trace>
  <inkml:trace contextRef="#ctx0" brushRef="#br2" timeOffset="-110409.79">14204 15933 2475 0,'0'0'0'0,"0"0"-1620"0</inkml:trace>
  <inkml:trace contextRef="#ctx0" brushRef="#br2" timeOffset="-104696.45">3073 12304 1099 0,'0'0'521'0,"0"0"-236"16,0 0-158-16,0 0-95 0,0 0-30 16,0 0 56-16,0 0 36 0,0 0 35 15,0 10 82-15,0 0-63 16,0 4-19-16,-3 7 25 15,1 10-55-15,-1 5-19 0,1 18-3 0,-1 14-32 0,1 17-17 16,-1-2 14-16,1-15-4 16,2-18-19-16,0-16 0 0,0-7-16 15,0 3 10-15,5 2-12 0,-3 1 2 16,1-1-2-16,2-12 0 16,-3 2-1-16,1-6 0 0,-1-3-25 0,1-4-55 15,-3 0-35-15,2-5-160 16,3-3-1-16,-2-1-83 0,-1-9-368 15,3 0-471-15</inkml:trace>
  <inkml:trace contextRef="#ctx0" brushRef="#br2" timeOffset="-104366.58">3038 12808 2328 0,'0'0'487'0,"0"0"-336"0,0 0-151 0,0 0-16 0,0 0 16 0,0 0 10 0,0 0 109 0,0 0 143 0,0 0-84 15,0 0-74-15,0 0-63 0,22 0 70 16,6 0-1-16,14-1 18 16,4-2-36-16,4-2-4 0,15-3 18 15,8-5-32-15,22-5-12 0,0-3 25 16,-2-1 2-16,-11 3-33 15,-16 2 8-15,-9 2-48 0,-9 6-16 0,-13 0 0 16,-5 5-16 0,3-2-11-16,4 1-103 0,1 0 16 0,-3 0-7 15,-8 3-75-15,-4 2 51 0,-3 0-12 16,-7 2-137-16,-6 3 14 0,-7 2-82 16,0 1-671-16,-5-3-23 0</inkml:trace>
  <inkml:trace contextRef="#ctx0" brushRef="#br2" timeOffset="-103328.99">3098 12915 1744 0,'0'0'341'0,"0"0"-318"0,0 0-23 0,0 0-91 0,0 0-6 0,0 0 97 0,0 0 61 16,0 0 114-16,-53-12 120 0,46 9-124 15,7-2-65-15,0 1 36 16,-3-5-39-16,3 4 9 0,0-4 41 16,0 0-44-16,3-1-26 0,4 0 47 15,1-4-57-15,-1-3-26 0,1 1-15 16,2-2-1-16,2-4 1 0,3-1 15 16,-2-2-9-16,4 0-16 15,-2-6-19-15,1 6 16 0,1 1-17 16,-4-2-1-16,2 6 2 0,-5 1 0 15,2 4-1-15,-7 0 17 0,8 3 3 16,-3 3 19-16,0-1-16 0,-3 4-13 16,6-2-11-16,-1 1 3 0,1 1 7 15,4 0-11-15,1 1-2 0,0 0-1 16,2 1-10-16,0 4 1 0,0-3 9 16,0 3-29-16,0 0 29 15,-3 5-9-15,-2 2-13 0,-2 2 12 16,4 0 11-16,-7 5-19 0,0 2 21 15,3 2 13-15,-3 2 5 0,-2 5 4 16,-1 0-3-16,-2 3-6 16,8 1-1-16,-3 0 4 0,-3-1-16 15,1-1 19-15,4 0-18 0,-2-2 0 16,0 0-1-16,-2-2 0 0,4-2 2 16,-2 0 1-16,0 1 17 15,-2-3-8-15,4 2 1 0,-2-3 6 0,0 5-17 16,-2-4 19-16,5-3-8 0,2 4 6 15,-5-4-18-15,0 2 0 16,7-3-1-16,-4-2-1 0,-6-1 1 16,11-5 0-16,-6 0 1 0,-4-2 14 15,4-2-2-15,-2-3 40 0,0 0-16 16,-2-3 78-16,4-6-22 0,-2 1-13 16,3-6 10-16,-3-7-29 0,5 2-24 15,-5-6 3-15,-2-2-6 0,4-2-23 16,1 1-11-16,-3-2 0 0,-3 3 0 15,3 0 0 1,-2 2 2-16,-3 5-1 0,0 0-1 16,-5-1-3-16,2 3-9 0,-2-2-7 15,0 3 16-15,-5-2-12 0,-2 0-13 16,-3 5 16-16,0-5-10 0,0 3-2 16,0 2 8-16,-5 1 14 0,10 0-10 15,0 7 9-15,-3 0-28 16,6 3-120-16,-1 3-13 0,1 0-67 15,-3 0-359-15,2 9-113 0,-2-5-354 16</inkml:trace>
  <inkml:trace contextRef="#ctx0" brushRef="#br2" timeOffset="-102371.35">2221 12182 2734 0,'0'0'411'0,"0"0"-411"0,0 0-26 0,0 0-131 0,0 0-49 0,0 0 52 16,0 0 154-16,0 0 67 16,0 0 172-16,12 55-89 0,-9-30-50 15,2-1-11-15,7 4-44 0,-2 0-23 16,0-6-3-16,5-1 10 0,-2-6 6 16,-3-4 67-16,0-7 8 0,5-4 33 15,-5 0 124-15,-3-10-48 16,8-3-54-16,-2-9 5 0,-3-4-53 15,0-4-43-15,3-3-13 0,-6 1-24 16,-2-2-18 0,0-3-19-16,-5 7-22 0,0 0-33 0,0 5-56 0,0 6 3 15,0 5-21 1,0 4-139-16,0 0 36 0,0 9-45 0,3-1-305 16,2 2-55-16,2 3-38 0,-2 3-936 15</inkml:trace>
  <inkml:trace contextRef="#ctx0" brushRef="#br2" timeOffset="-102167.13">2612 12229 3044 0,'0'0'495'0,"0"0"-356"16,0 0-139-16,0 0-133 0,0 0 105 15,0 67-62 1,0-44 62-16,0 0 6 0,0 1 22 0,0-4 2 0,2 2 1 15,1 0-2-15,-1 0-1 16,3-5-41-16,3 2-208 0,-3-3-92 16,5-5-153-16,-3-7-1119 0</inkml:trace>
  <inkml:trace contextRef="#ctx0" brushRef="#br2" timeOffset="-101978.46">2431 12290 3710 0,'0'0'543'0,"0"0"-317"16,0 0-226-16,0 0-189 15,68-18-38-15,-28 8 56 0,5-3 121 16,3-2 22-16,-13 6-20 0,5 4-15 16,-8 0-317-16,1 5-46 0,-8 0-119 15,3 5-429-15,-8-1-190 0</inkml:trace>
  <inkml:trace contextRef="#ctx0" brushRef="#br2" timeOffset="-101805.7">2479 12709 3786 0,'0'0'515'0,"0"0"-435"15,0 0-80-15,0 0-497 16,0 0-70-16,75-20 109 0,-35 6 268 15,0-3 129-15,5 2-33 0,-5 0-229 16,-7 0-222-16,10-2-562 0</inkml:trace>
  <inkml:trace contextRef="#ctx0" brushRef="#br2" timeOffset="-101019.5">4622 12504 2526 0,'0'0'579'0,"0"0"-339"0,0 0-221 16,0 0-20-16,-3 50 2 0,-2-23 23 0,0 2 27 0,0 4 10 15,-2-3 68-15,4 5-27 0,3-3-30 16,0 0-9-16,0 0-22 15,5-3-29-15,5-4-9 16,0-1-3-16,0-1 0 0,-2-3-16 16,7-3-3-16,-8-6-72 0,3-1-149 0,-2-5 14 15,4-5-68-15,-4-1-253 16,-1-13 64-16,-2 5-174 0</inkml:trace>
  <inkml:trace contextRef="#ctx0" brushRef="#br2" timeOffset="-100878.34">4466 12814 3014 0,'0'0'631'0,"0"0"-225"16,0 0-214-16,0 0-192 0,0 0-138 15,0 0 12-15,83-17 85 0,-43 7 13 16,3-1-44-16,-3-3-39 0,0 2-110 16,0-1-566-16,-12 5-336 0,2-12-398 0</inkml:trace>
  <inkml:trace contextRef="#ctx0" brushRef="#br2" timeOffset="-88035.08">10584 17985 881 0,'0'0'1408'0,"0"0"-1007"0,0 0-163 0,0 0 5 0,0 0-93 0,0 0-41 16,0 0-11-16,0 0-9 0,8-17-23 15,-1 5 7-15,8-5-13 0,3-4-1 16,20-8-15-16,14-8-44 0,18-2 0 16,16 2-81-16,4 1-137 0,-7-3-173 15,-26 13-1150-15</inkml:trace>
  <inkml:trace contextRef="#ctx0" brushRef="#br2" timeOffset="-87516.99">15249 17999 2740 0,'0'0'478'0,"0"0"-223"0,0 0-87 0,12-60-10 0,3 33-61 0,5-5-24 0,5-1 78 0,6-4-48 0,6 3-88 15,13-4-15-15,18-10-37 16,15-6-63-16,4-11-414 0,-21 16-501 16,-24-11-1345-16</inkml:trace>
  <inkml:trace contextRef="#ctx0" brushRef="#br2" timeOffset="-78610.49">11762 17372 274 0,'0'0'0'0,"0"0"-59"0,0 0-156 0</inkml:trace>
  <inkml:trace contextRef="#ctx0" brushRef="#br2" timeOffset="-78154.98">11762 17372 230 0,'-20'-32'124'0,"18"31"440"16,-1-1-205-16,3-2-210 0,-2 3-149 15,-1-1-22-15,3 0-86 0,0 2-74 16,-5-2-124-16,5 2 116 16,-2 0 145-16,-1-1 45 0,1 1 114 15,2-1 117-15,-3-3 212 0,3 2-153 16,0 0-27-16,0 0 97 15,0 0-75-15,0 1-31 0,0-2 32 16,0 3-107-16,0 0-52 0,3 0-6 16,-1 0-55-16,3 3-9 0,0 2 26 15,5 1-11-15,-2 5-25 16,2 4-21-16,0 0-23 0,0 7 0 16,0 3 16-16,0-1-19 0,0 4 3 15,-2-6-1-15,2 2 1 0,-5-4 10 16,5-2-10-16,0-3 9 0,-3-2-11 15,1-1 21-15,-3-8-6 0,5 0-13 16,-5-1 38-16,0-3 13 16,2 0-16-16,1 0 33 0,-3-3 4 0,2-1 3 15,1-6 21-15,-1-2-43 16,1-3-22-16,-1-2-19 0,1-6 4 16,-1-2-17-16,-2-4-1 0,0-2 14 15,0-5-13-15,0 0-1 0,-2 0 1 16,-1 4-2-16,1 3-18 15,-3 2 6-15,0 9-10 0,0 4-65 16,0 1 0-16,0 6-37 0,0 2-130 16,0 5 37-16,0 0-74 0,0 0-776 15,0 2 40-15,0 6-221 0</inkml:trace>
  <inkml:trace contextRef="#ctx0" brushRef="#br2" timeOffset="-77117.88">12113 17597 55 0,'0'0'291'0,"0"0"-269"16,0 0 1058-16,0 0-751 0,0 0-21 0,0 0 93 0,0 0-197 0,0 0-46 15,0 0 79-15,20-36-64 16,-15 36-36-16,-2-1-1 0,-1 0-50 0,-2 1-17 16,0 0 26-16,0 0-16 0,0 0-1 15,0 2-3-15,0 2-33 16,0 2 5-16,0 3 19 0,0 3-20 15,0 4-8-15,0 2-1 0,3 0-9 16,-1 1-13-16,-2-2-15 16,3 3-2-16,-1-4-2 0,1 0-30 0,-1 0-6 15,3-3-44-15,-2 2-127 0,2-5 35 16,-3 0-7-16,-2-3-221 16,0-5-7-16,0 1-80 0,0-3-920 15</inkml:trace>
  <inkml:trace contextRef="#ctx0" brushRef="#br2" timeOffset="-76929.47">12053 17600 916 0,'0'0'1486'0,"0"0"-1189"15,0 0-297-15,0 0-22 16,0 0 22-16,60-54 77 0,-40 44 36 0,3 2-23 15,-3-1-77-15,3 3-13 16,-3 4-142-16,-3 2-274 0,1 0-2 16,-8 0-164-16</inkml:trace>
  <inkml:trace contextRef="#ctx0" brushRef="#br2" timeOffset="-76740.55">12026 17804 2975 0,'0'0'1044'0,"0"0"-848"0,0 0-196 0,0 0-159 16,0 0 149-16,0 0 10 31,62-9 145-31,-34 4-55 0,2-4-90 16,2 4-100-16,1-3-157 0,0-2-138 0,-6-1-878 0,-7 2-108 0</inkml:trace>
  <inkml:trace contextRef="#ctx0" brushRef="#br2" timeOffset="-76077.23">12113 17175 1885 0,'0'0'1090'15,"0"0"-722"-15,0 0-343 16,0 0-25-1,0 0-140-15,0 0 137 0,0 0 3 16,0 0 108-16,0 0-51 0,20 56-34 16,-17-40-21-16,-1-3-1 15,3-3 1-15,-5-2 0 0,3-3 11 16,-3 0-10-16,0-5 70 16,0 0 0-16,-3-1 19 0,1-8 46 15,-3 1-75-15,0-6-31 0,0-5-4 16,0-2 0-16,2-1 13 0,1-6 48 15,2 6-27-15,5 1-24 0,0 2-23 16,2 1-13-16,3 5-2 0,0 3-25 16,3 3 4-16,-1 3-4 0,4 0-19 15,1 4 25-15,1 0-3 0,2 8-16 16,-5-1 0-16,-3 3 13 16,-2 3-72-16,-5-1-7 0,0 2-7 15,-5-3-6-15,0 1 66 0,-5 1 35 16,-5-5 16-16,0-2 38 0,-2 3 0 15,-3-5 16-15,0 1 10 0,2 0 18 16,1 2 34-16,2-1-34 16,2-4-38-16,0 2-22 0,6 1-19 15,-1 2 8-15,3-1-10 0,0 3 14 16,3 1 1-16,4 0 16 0,4 0-1 16,1-1-15-16,1 4 0 15,2 0-16-15,2-3-3 0,3 0-62 0,-5-2-61 16,3-2-41-16,-3-1-169 15,0-1-37-15,0-4-171 0,-8-4-1124 16</inkml:trace>
  <inkml:trace contextRef="#ctx0" brushRef="#br2" timeOffset="-75500.33">12397 17190 1737 0,'0'0'1483'0,"0"0"-1191"0,0 0-292 0,0 0-79 0,0 0 46 0,0 0 33 0,2 56 16 0,-2-46 28 16,0-1 93-16,0-1-55 0,-2 0-50 15,2-2-32-15,-3-4 0 16,3 0 2-16,0 0 83 0,0-2 0 16,0 0-7-16,0-2 33 15,0-6-24-15,0-2-87 0,0-4-15 0,5-4-26 16,0 1-19-16,0 0-19 15,-2 2 42-15,2 2 21 0,-3 5-3 16,1 2 16-16,-3 5-25 0,0 1-23 16,0 0 20-16,0 1-10 15,0 3-22-15,2 2 63 0,-2-1 28 0,3 0 16 16,-1 2-22-16,1-1-3 16,-3-4 7-16,0 2 5 0,7-4 1 15,-2 0 15-15,3 3-7 0,-1-3-15 16,3 0-9-16,-2 0-15 0,2 0-1 15,0 0-27-15,-3 0 11 0,1 0-6 16,-3 2-6-16,0 3 13 0,0-2-4 16,0 1 7-16,-5-1 12 15,2 0 2-15,1-3 27 0,-3 0-1 16,0 0 9-16,2 0 48 0,-2 0-12 16,3 0-17-16,-1-3 0 0,1-3 16 15,2 0-72-15,2-2 0 16,3 2-25-16,-2 0-3 0,-1 1-25 0,-1 3 9 15,-4 2 13-15,6 0-19 16,-3 7 24-16,0 1 24 0,0 4 2 16,0 0 2-16,-3 5-2 0,3-2-15 15,0-1 3-15,0 3-45 0,0-5-131 16,3-3-11-16,-3-1-62 16,5-4-387-16,-3-4-34 0,-7 0-454 15</inkml:trace>
  <inkml:trace contextRef="#ctx0" brushRef="#br2" timeOffset="-75217.66">12865 17123 2947 0,'0'0'727'0,"0"0"-413"0,0 0-314 0,0 0-62 0,-57 29 27 0,47-17-9 0,2-1 9 16,6 1 32-16,-1 1-25 0,3 0 3 15,3 1-13-15,7 0-22 16,2 1 39-16,6-5 21 0,2 0 38 16,-3 2-10-16,1-4-6 0,-3-1 4 15,-5-2 5-15,-5-1 35 16,-3 0 41-16,-2-2-38 0,-2 2-5 0,-8 0 98 16,-3 3-22-16,-7 3-51 0,0 1-55 15,-2-5-34-15,4 4-16 16,6-4-142-16,2-5-85 0,10-1-179 15,0-1-1967-15</inkml:trace>
  <inkml:trace contextRef="#ctx0" brushRef="#br2" timeOffset="-74213.89">11830 18124 1421 0,'0'0'1328'16,"0"0"-978"-16,0 0-232 0,0 0-118 0,0 0 0 0,0 0 99 0,0 0 44 0,-7 66 6 0,4-34 34 15,-2-4-107-15,3 8-48 0,-1-5-28 16,3 0 0-16,0-4-18 0,0-2-20 16,0-2-10-16,0-4-68 0,3-5-217 15,-3-4-3-15,0-6-95 16,0-4-716-16,0 0 9 0</inkml:trace>
  <inkml:trace contextRef="#ctx0" brushRef="#br2" timeOffset="-74009.77">11687 18176 1732 0,'0'0'1607'0,"0"0"-1103"15,0 0-287-15,0 0-217 16,0 0-88-16,0 0 88 0,55-27 69 15,-35 19 63-15,5-1-7 0,-2 5-125 16,5-1-7-16,-1 2-192 0,1 3 16 16,-3 0-6-16,0 0-157 15,-8 4-82-15,-4 1-227 0,-6 0-1562 16</inkml:trace>
  <inkml:trace contextRef="#ctx0" brushRef="#br2" timeOffset="-73852.4">11617 18495 101 0,'0'0'3036'0,"0"0"-2612"0,0 0-424 16,0 0-153-16,0 0 42 0,0 0 111 16,0 0 10-16,0 0 66 15,55-5-76-15,-25 0-22 0,0 5-170 0,3-4-212 16,-8-1-1273-16</inkml:trace>
  <inkml:trace contextRef="#ctx0" brushRef="#br2" timeOffset="-73364.51">12126 18495 2549 0,'0'0'764'0,"0"0"-371"0,0 0-229 0,0 0-104 0,0 0-26 0,0 0 61 0,0 0-23 0,2 53-19 16,-2-37-15-16,3 0-38 0,-1-1 0 15,-2 0-50-15,3-1-6 0,-1-3-49 16,1-3-181-16,-3-2-12 0,0-3-158 16,0-3-999-1,-5 0 41-15</inkml:trace>
  <inkml:trace contextRef="#ctx0" brushRef="#br2" timeOffset="-73176.38">11993 18429 3297 0,'0'0'686'16,"0"0"-500"-16,0 0-186 0,0 0-81 15,0 0 14-15,0 0 67 16,60-23 28-16,-32 21 23 0,2-1-51 15,2 3-41-15,-2 5-135 0,1 3-327 16,-9 2-28-16,-4 4-96 16,-8-5-1215-16</inkml:trace>
  <inkml:trace contextRef="#ctx0" brushRef="#br2" timeOffset="-73034.84">11950 18658 1714 0,'0'0'1863'16,"0"0"-1243"-16,0 0-446 0,0 0-143 15,0 0-28-15,0 0 17 0,0 0-18 16,0 0 27-16,0 0 5 0,0 0-34 16,73-4-99-16,-38-1-104 15,0 1-67-15,3-2-423 0,-13 3-341 16,5-12-557-16</inkml:trace>
  <inkml:trace contextRef="#ctx0" brushRef="#br2" timeOffset="-72452.95">12309 18066 2060 0,'0'0'689'0,"0"0"-285"0,0 0-110 0,0 0-126 0,0 0-20 0,0 0 22 0,0 0-85 0,0 0-44 16,0 0 25-16,10 39-28 0,-5-21-38 16,0 3-4-16,0 2 3 15,2-4-2-15,-2 4-72 0,0-6-29 16,3-1-53-16,-3-5-134 15,0-3 33-15,0-4-71 0,-3-4-420 16,1-4-241-16,-1-1-178 0</inkml:trace>
  <inkml:trace contextRef="#ctx0" brushRef="#br2" timeOffset="-72233.29">12186 18080 1695 0,'0'0'1463'16,"0"0"-1138"-16,0 0-325 0,0 0-140 15,0 0 111-15,65-32 29 0,-40 24 105 16,3 0 54-16,2 1-77 16,0 2-82-16,-2 1-98 0,-1 4-131 15,-4-2-94-15,-6 2-438 0,-4 0-278 16</inkml:trace>
  <inkml:trace contextRef="#ctx0" brushRef="#br2" timeOffset="-72029.08">12224 18261 2782 0,'0'0'748'0,"0"0"-574"15,0 0-174-15,0 0-196 0,50-13 113 16,-25 7 83-16,0 1 11 0,0 2-11 16,-3 1-73-16,-1 2-138 0,1 0-209 15,-4 0-794-15,-3 0 38 0</inkml:trace>
  <inkml:trace contextRef="#ctx0" brushRef="#br2" timeOffset="-71181.11">12289 18080 1535 0,'0'0'682'0,"0"0"-630"0,0 0-52 0,0 0 0 0,5 62 43 0,-3-43 64 0,-2 2 67 0,0-5-29 16,0 2-23-16,0-6-12 0,0-2-37 0,0-2 4 15,0-4 57-15,0-4-12 0,0 0 5 16,-2 0 63-16,-1 0-52 0,3-2-28 16,-2-4-9-16,-1-5-44 0,-2-7 9 15,5-1-20 1,0-3-27-16,0-6-19 0,0-1-18 15,8-4-7-15,-1 3-15 0,6 0-7 0,2 4 22 16,0 4 13-16,2 4 12 0,1 3 22 16,0 9 6-16,4 0-7 0,-4 6-5 15,2 0-16-15,0 6-21 0,0 0-4 16,-3 7 0-16,-4-1-20 16,-3 3-24-16,-5 1-53 0,-3 3-86 15,-2-2 78-15,-7 2 66 0,-8 0-9 16,-3-4 32-16,-9 4-4 0,7-6 45 15,-5-2 0-15,0-4 51 0,2-5 140 16,3 1-42-16,2-3-33 16,8 0 4-16,-2 0-29 0,7-3-15 15,2 3-7-15,3 0-47 0,0 0-22 16,3 0-56-16,4 6 56 16,3 1 6-16,3 3 44 0,2 1-10 0,2 1 1 15,4 2 2-15,4 1-12 0,-3-2-12 16,3-2-16-16,0-2 13 0,-2 1-16 15,-3-5-175-15,-5-1-32 0,5 0-54 16,-5-4-411-16,0 0-10 16,-7-4-391-16</inkml:trace>
  <inkml:trace contextRef="#ctx0" brushRef="#br2" timeOffset="-70724.7">12677 18157 2315 0,'0'0'776'0,"0"0"-561"0,0 0-215 0,-12 56-141 0,12-41 87 0,0 1 54 15,0-4 35-15,0-3 38 16,0-3 52-16,0-2-78 0,0-3-44 16,2-1-2-16,1-2 34 0,-3-7 85 15,2-6 70-15,-2-4-108 0,0-5-63 16,0-7 25-16,0 4 22 15,5-2 9-15,-2 4 1 0,-3 4-38 0,2 5-10 16,1 6 31-16,-3 5-25 16,0 5-34-16,2 0-47 0,-2 4-30 15,5 4 8-15,-2 3 50 0,4 3 19 16,3 1 0-16,-2-1-1 0,4-3-18 16,1-2 18-16,2-1 1 15,0-7 3-15,3 2 26 0,-3-3 0 16,0-4-1-16,0-4-16 0,-3 2 13 15,-2-2 0-15,0 2 3 16,-5-2 16-16,-2 7 30 0,-1 1 4 16,-2 0-10-16,3 1-52 0,-3 7-16 15,2 6 43-15,-2 0 19 0,3 5-4 16,2 1-2 0,-3-6-29-16,1 5-27 0,2-4 0 0,0-5-15 0,0-2-16 15,0-2-188-15,0-4-48 16,0-2-138-16,0-4-882 0,2-4-23 0</inkml:trace>
  <inkml:trace contextRef="#ctx0" brushRef="#br2" timeOffset="-70425.75">13151 18010 2402 0,'0'0'1557'0,"0"0"-1191"0,0 0-335 0,0 0-31 0,-60 18-9 0,42-7 9 0,1-1 40 16,-1 4-5-16,6 0 2 0,-1 1-37 16,8 2-42-16,5-2-69 15,0 3 20-15,10 1 26 16,5-4 9-16,3-1 8 0,2 4 26 0,0-4 9 16,0-2 13-16,-5 0 35 0,-3-2 29 15,-4-1-2-15,-8 0-22 16,0-1 26-16,-8 1 27 0,-4 4-9 15,-11-2-63-15,-2 2-21 0,-2 1-105 16,-3 0-163-16,0 1-12 0,-1-6-135 16,9 1-1327-16,-6-10 76 0</inkml:trace>
  <inkml:trace contextRef="#ctx0" brushRef="#br2" timeOffset="-64153.43">13667 17143 1163 0,'0'0'641'0,"0"0"-203"0,0 0-270 0,0 0-94 0,0 0 52 0,0 0-29 0,0 0 9 0,0 0 97 0,-5-10-63 0,5 10-37 16,0 5 8-16,0 0-22 15,5 4-6-15,-2 1 21 16,4 3-37-16,1 4-7 15,-3 4-10-15,2-1-37 16,1 3-13-16,-3 2 1 16,0-3 0-16,0-5 1 0,0-2-1 15,-3-5 15-15,1-1-14 0,-3-9 17 0,2 2 15 16,1-2 26-16,-1-5 107 16,1-3-43-16,4-10-21 15,-2-3-41-15,5-5-50 0,1-2-9 0,1-6-3 16,-2 2 0-16,3 0-12 15,-3 3-22-15,2 4 9 0,-2 3-12 16,0 7-66-16,-5 2 10 0,3 5-34 16,-3 4-133-16,-3 2-9 0,3 2-98 15,0 0-630-15,0 2 304 0,0 4-394 16</inkml:trace>
  <inkml:trace contextRef="#ctx0" brushRef="#br2" timeOffset="-63846.17">14026 17246 62 0,'0'0'2451'16,"0"0"-2045"-16,0 0-354 0,-30 50-52 0,25-28 0 16,-3 5 3-16,3-2 160 15,3 2 13-15,2-6-11 0,0-2-3 16,5 0-86-16,5-7-35 15,0-2 6-15,2-4 22 0,6-2 44 0,-1-4 42 16,-2-4-71-16,0-6 22 16,0-2-41-16,0-7-9 0,-5-1-13 15,-5-2 3-15,-2 1-12 0,-3-3-17 16,-3-2-17-16,-9 4-31 0,-1-3-3 16,-2 8-109-16,-2 1 19 0,-3-1 3 15,2 8-62-15,-2 3 29 0,3 4-32 16,2 2-237-16,2 0-23 0,0 1-133 15,6 3-1331-15</inkml:trace>
  <inkml:trace contextRef="#ctx0" brushRef="#br2" timeOffset="-63251.69">14236 16861 2767 0,'0'0'513'0,"0"0"-513"0,0 0-10 16,0 0-108-16,10 56 51 0,-7-31-4 0,-1 0 55 0,-2-4 16 0,0 2 33 0,0-3-33 16,0-3-2-16,-2-2-91 15,-1-2 59-15,3-7 34 0,-2-5 106 0,-1-1 16 16,1-1-4-16,-3-10-35 16,0-2-35-16,0-6-29 0,0-4-19 15,2-6 1-15,1-1 2 0,2-1 54 16,0-3-12-16,7 3-7 0,1 3-10 15,4 6-15-15,-2 1 19 0,5 9-10 16,0 6-22-16,0 1-1 0,0 2-53 16,3 3 16-16,-8 3 0 0,3 6-42 15,-8 1 1-15,-3 3-39 16,-2 6-55-16,0-4 119 0,-10 3 25 16,-3 2 29-16,-2-3 3 0,0-5 29 15,-2 1 29-15,-1-3 3 0,3-3 25 16,0-1 71-16,5-2-55 0,3-2-16 15,-1 0 15-15,6 0-44 0,2 1-60 16,2 3 16 0,6 2-16-16,2-2 47 0,7 5 29 0,3 1-48 0,5-2-28 15,3 1-38-15,0-3-107 16,2 1-54-16,0-8-318 0,-3-1-111 16,-7 0-395-16</inkml:trace>
  <inkml:trace contextRef="#ctx0" brushRef="#br2" timeOffset="-62841.22">14524 16866 2032 0,'0'0'1312'0,"0"0"-1061"0,0 0-251 0,0 0-35 0,-7 66 19 0,7-46 16 0,2-3 29 0,3-2 13 0,0-5 18 15,0 2-3-15,0-5-42 0,0-4-2 16,1-2-12-16,-1-1 31 0,0-1 40 15,0-7 22-15,0-6-42 0,-3-1-52 16,3-4 0-16,-2-4 16 16,-3 3-16-16,2-5-11 15,-2 5-11-15,0 5 4 0,0 5 18 0,0 3 0 16,-2 5-2-16,2 2-102 0,0 0 0 16,0 4-19-16,0 5 22 15,0 1 88-15,5-3 13 0,0 1 19 16,0-4-6-16,7 0 9 0,1-3 60 15,-1-1-18-15,3-3-17 0,3-1 3 16,-3-3-18-16,0-1-13 0,0 1-19 16,-5 2-4-16,0 2-21 0,-5 3-38 15,0 0 10-15,-3 9 15 0,1 4-3 16,0-1 18-16,-1 3 1 16,-2 1-13-16,0-1 7 0,0-6-48 15,5 0-134-15,-2 1-11 0,4-7-30 16,1-3-288-16,-1 0-71 0,8-13-492 15</inkml:trace>
  <inkml:trace contextRef="#ctx0" brushRef="#br2" timeOffset="-62574.55">14986 16710 2419 0,'0'0'1173'15,"0"0"-904"-15,0 0-269 0,0 0-63 16,0 0 3-16,0 0 22 0,-56 52 16 15,51-38 22-15,3-1 0 0,2 2-13 16,0 1-3-16,5 0-6 0,2-1 9 16,6 2 13-16,0-3 19 0,-1 1-17 15,3 0 10-15,-5-4 4 16,-2-2 69-16,-3 1-15 0,0-3 5 16,-5 1 32-16,0-1-25 0,0 1-19 15,-5 0 30-15,-5 0-30 0,0 2-57 16,-5 1-6-16,-3-1-150 0,-5 1-73 15,1-5-426-15,4 0-409 0,-9-9-681 0</inkml:trace>
  <inkml:trace contextRef="#ctx0" brushRef="#br2" timeOffset="-61585.18">13878 17988 1816 0,'0'0'1113'0,"0"0"-904"0,0 0-209 0,-10 60-160 0,5-31 70 0,0 8 81 0,0-4 9 16,2 4 22-16,-2 2 12 0,3-1-34 16,2-2-25-16,0-1-120 15,0-5-327-15,0-6-17 0,0-9-221 16</inkml:trace>
  <inkml:trace contextRef="#ctx0" brushRef="#br2" timeOffset="-61427.86">13765 18016 2165 0,'0'0'1045'0,"0"0"-848"0,0 0-197 15,0 0-12-15,0 0-33 16,0 0 45-16,0 0 29 0,50-31 28 15,-27 27-57-15,2 3-48 16,2 1-121-16,1 0-109 0,-3 2-455 16,-5 4-336-16</inkml:trace>
  <inkml:trace contextRef="#ctx0" brushRef="#br2" timeOffset="-61238.78">13735 18312 2088 0,'0'0'1437'0,"0"0"-847"0,0 0-447 0,0 0-143 16,0 0-100-16,0 0 35 0,0 0 65 16,0 0 0-16,0 0 47 0,0 0-47 31,55-15-64-31,-25 14-18 0,0 1-94 16,3 4-207-16,-6 1-23 0,1 3-125 15,-13 0-1392-15</inkml:trace>
  <inkml:trace contextRef="#ctx0" brushRef="#br2" timeOffset="-61097.69">13752 18522 2153 0,'0'0'1372'16,"0"0"-1015"-16,0 0-357 0,0 0-123 16,0 0-117-16,0 0-2 15,0 0 152-15,63-14 36 0,-35 6-174 16,2-11-278-16,-8 8-612 0</inkml:trace>
  <inkml:trace contextRef="#ctx0" brushRef="#br2" timeOffset="-60688.92">14121 18328 196 0,'0'0'1315'0,"0"0"120"0,0 0-1029 0,0 0-155 15,0 0 30-15,0 0-45 16,0 0-37-16,0 0 33 0,0 0-96 16,0 0-71-16,-18 16-65 0,11-4-34 15,-1 3 14-15,1 4 20 16,-1 1 28-16,6 3-6 0,2 2-19 15,0-3-3-15,5-2-1 0,5-4-30 16,0-5 13-16,5-1 14 0,0-4 2 16,0-6 2-16,0 0 0 15,0-6 53-15,3-6-13 0,-6-5 3 16,1-6 0-16,-1 0-16 0,-4-1-12 16,-6-4-12-16,-2 8 10 0,-2-3-11 15,-3 5 16-15,-8 3-16 0,-2 2-2 16,-2 5-82-16,-1 4 2 0,-5-1-25 15,3 5-164-15,-5 0-1 0,5 0-167 16,0 0-1014-16,8 0-363 0</inkml:trace>
  <inkml:trace contextRef="#ctx0" brushRef="#br2" timeOffset="-60106.79">14236 17872 3011 0,'0'0'672'0,"0"0"-530"0,0 0-142 0,0 0-173 0,0 0 144 0,0 0 29 0,23 54 73 0,-18-36-13 16,0 0 0-16,-5 1-35 0,0-1-25 16,0-1-13-16,-3-5 13 0,-4-3 25 15,-1-3 57-15,1-4-16 0,-3-2-19 16,0-2 13-16,-3-8 3 16,3-3 2-16,0-6-27 0,5-2-36 15,0-7 16-15,3-2-18 16,2 0 0-16,5-2-1 0,2 7-27 15,3-2 16-15,5 9-4 0,0-1-6 0,3 4 10 16,-1 6-16-16,1 4-34 16,-1 3 21-16,-2 2-1 0,0 4-14 15,0 5 34-15,-4 5 0 0,-4 0-19 16,-2 1-3-16,-5 2-28 16,0 5-33-16,-2-5 48 0,-8 1 16 15,-3-3 41-15,-2-2 36 0,0-7 21 16,0 3 66-16,0-4 0 0,2-3-10 15,3 0 32-15,0 0-46 0,8-2-18 16,-1 2 6-16,3-2-48 0,0 3-39 16,5 3-66-16,0 0 66 0,5 5 31 15,3 3-15-15,4 0-16 0,3-1-12 16,3 0-31 0,2-1-69-16,0-5-72 0,0-4-235 0,3-3 16 15,-6-3-97-15,-2-11-615 0,-7 2 89 16,2-15 386-16</inkml:trace>
  <inkml:trace contextRef="#ctx0" brushRef="#br2" timeOffset="-59698.59">14539 17828 2721 0,'0'0'638'0,"0"0"-362"0,0 0-210 0,0 0-37 0,-30 52 8 0,25-32 29 0,0 1 4 0,0-1-8 15,3 3-5-15,-1-5-32 0,3-1-25 16,0-2-13-16,0-7 13 0,5-2-1 15,-2-6 1-15,2 0 10 0,-3 0 41 16,3-8 102-16,-2-2-69 0,4-9 12 16,-2-2-44-16,0-5-24 0,0 2-9 15,-2-1-18-15,-1 2 11 0,1 7-10 16,-3 6 0-16,0 4 14 16,0 3-16-16,0 3-33 0,0 0-4 15,0 3-16-15,0 4-40 0,0 2 71 16,2 0 22-16,4 0-12 15,-4 2 12-15,6-4-3 0,2-4 3 0,0 0 20 16,2-3 5-16,3 0 22 16,0-9-4-16,3 0-12 0,-3-1-12 0,0-3-19 15,0 6-12-15,-5 0-15 16,-3 4 11-16,-2 3-3 16,-2 2-64-16,-1 6 39 0,-2 2 22 15,3 7 10-15,-3 1 10 0,2 1-23 0,-2-1-125 16,0 0-23-16,5-3-73 15,-2-4-356-15,2-6 33 0,0-5-209 16,8-8-933-16</inkml:trace>
  <inkml:trace contextRef="#ctx0" brushRef="#br2" timeOffset="-59442.82">14873 17750 3203 0,'0'0'641'16,"0"0"-377"-16,0 0-207 0,0 0-14 0,0 0 16 0,-53 58-6 0,51-43-19 0,2 2 4 0,5 0-20 0,5 0 1 16,5 1-19-16,2-2-16 15,1 0 15-15,-1-1 0 0,1-2-30 16,-8-1-6 0,-3-2-13-16,-2 1-21 0,-5-3 46 0,-7 5 23 0,-6 0-20 15,-7 1-6-15,-2 1-50 16,-6 3-80-16,-4-4 29 0,4-2-35 15,-4 5-304-15,11-8-156 0,-9 1-542 0</inkml:trace>
  <inkml:trace contextRef="#ctx0" brushRef="#br2" timeOffset="-59227.05">14161 18491 3271 0,'0'0'464'15,"0"0"-464"-15,0 0-365 0,78-18 167 16,-38 10 147-16,2-1-99 16,1 0-249-16,-13 4-288 0,10-10-1198 15</inkml:trace>
  <inkml:trace contextRef="#ctx0" brushRef="#br2" timeOffset="-49333.75">19535 15139 1585 0,'0'0'581'0,"0"0"-251"0,0 0 22 0,0 0-195 0,0 0-131 0,0 0 6 15,0 0 0-15,0 0 89 0,0 0 102 32,45 42-58-32,-30-15-42 0,2 13 22 0,-2 1-44 0,3 7-26 15,-3 11-21-15,-2-10-29 0,-1 6-9 16,1-2-16-16,-3-8 0 0,2 1-3 15,-2-12-16 1,3-7 17-16,-3-9 2 0,2-11 0 0,-2-3 19 0,0-4 37 16,5-11 161-1,-2-12-50-15,2-3-50 0,8-20-31 0,-6 2-40 0,3-8-30 16,-2-9-15-16,-3 14-1 16,0-5-22-16,2 2-88 0,-9 17 11 15,2 0 7-15,0 6-122 0,-3 11 5 16,1 3-56-16,-1 9-395 15,-2-1-34-15,-2 5-302 0</inkml:trace>
  <inkml:trace contextRef="#ctx0" brushRef="#br2" timeOffset="-49050.89">20124 15740 2274 0,'0'0'1144'0,"0"0"-932"0,0 0-189 16,0 0-11-16,20 60-12 0,-8-54 0 15,3-2 90-15,5-4 105 0,-2-1 12 16,-1-8 23-16,4-5-99 0,-4-5-60 16,-2-3-10-16,3 0-21 15,-3-5-9-15,-8-1-17 0,-2 0-14 0,-5 6-18 16,0 0-53-16,-10 7 12 15,-10 4-30-15,-2 5-169 16,-11 3 54-16,-2 3-34 0,-3 6-225 16,3 1 22-16,3 0-98 0,2 1-830 15</inkml:trace>
  <inkml:trace contextRef="#ctx0" brushRef="#br2" timeOffset="-48618.02">20527 14984 3205 0,'0'0'389'0,"0"0"-389"15,-12 80-61-15,2-38 33 0,0 8-93 16,2-2-137-16,3-12 168 0,0-1 90 15,3-12 19-15,2-7 32 0,0-6-3 16,0-3 19-16,0-7 4 16,0 0 78-16,0-10 89 15,0-9-147-15,0-11-78 0,2-14 6 16,1-22 35-16,4-14-14 0,3-10-2 16,8 3-36-16,9 11 11 0,-2 23 12 15,5 10 28-15,-2 16 20 0,-3 8 61 16,8 1-9-16,2 5-26 0,2 9-84 15,-4 4-15-15,-6 4-34 16,-1 9-28-16,-9 6 28 0,-4 4 0 16,-11 1-3-16,-2 5 24 0,-15 2 12 15,-5 0-39-15,-10 0-4 0,-8-2-31 16,-2-1-101-16,-5-6 12 0,0-1-54 16,0-2-437-16,12-5-110 0,-12-6-667 0</inkml:trace>
  <inkml:trace contextRef="#ctx0" brushRef="#br2" timeOffset="-47274.77">19211 16628 1081 0,'0'0'1203'0,"0"0"-748"0,0 0-300 0,0 0-78 0,0 0 22 0,0 0-3 16,25 64 19-16,-17-40 82 0,-3 3-48 15,0 6-29-15,3 1-22 16,-3-3-48-16,2 3-24 0,-2-4 5 16,3-5 3-16,-1-3-2 0,1-5 19 15,4-4-7-15,-4-5 6 0,2-4 55 16,2 0 10-16,1-4 3 0,-1-2 27 16,6-4-7-16,-1-9 1 15,3-3 71-15,3-9-72 0,-3-6-56 16,3-3-46-16,-6-5-15 0,3-1-21 15,-2 1-17-15,-6-1 5 0,1 5-18 16,-1 1-65 0,-2 8 16-16,-5 0-9 0,0 9-102 0,0 1 27 15,-2 7-25-15,-1 2-284 0,1 4 9 0,-1 3-162 16,-2 0-1201-16</inkml:trace>
  <inkml:trace contextRef="#ctx0" brushRef="#br2" timeOffset="-46458.11">19803 17117 843 0,'0'0'2474'0,"0"0"-2005"0,0 0-469 0,0 0-88 0,0 0-64 0,0 0 41 0,0 0 76 0,0 0 35 16,0 0 108-16,-25 58 25 15,25-43-96-15,0-1-37 16,2-4-18-16,6 3 18 0,-1-7 38 15,6 2 69-15,2-5-28 0,0-3-29 0,0 0 16 16,5-7 1-16,-5-3-5 16,3-5 29-16,-6-2-13 0,-4-3 5 15,-1-3 41-15,-7-1-44 0,0 1-18 16,0 1-13-16,-7 0-21 0,-3 3-28 16,-5 7-34-16,0-2 0 0,-5 7-43 15,-1 2-115-15,1 2 37 0,0 3-23 16,0 0-128-16,3 5-7 0,2-2-134 15,2-1-821-15,6-2-81 0</inkml:trace>
  <inkml:trace contextRef="#ctx0" brushRef="#br2" timeOffset="-45970.83">20061 16428 3228 0,'0'0'719'16,"0"0"-704"-16,0 0-15 0,0 0-182 15,-33 68 46-15,26-43 136 0,-3-4 0 16,2 1 82-16,-2-3 3 0,3-3-66 16,-1-2-19-16,1-5-1 0,4-3 1 15,1-6 72-15,2 0 47 0,0-6-52 16,-3-8-67-16,3-6-42 15,-2-4 23-15,2-3 19 0,0-6 13 16,5 4 3-16,2 2 37 0,3 0 0 16,0 6-9-16,3 7-44 15,4 1-9-15,-2 7-29 0,-2 2-27 0,2 4 23 16,-2 4-8-16,-3 5-53 16,0 3-11-16,-3 6-18 0,-7 4-100 15,0 2 38-15,-7 1 2 0,-6 0-101 16,-4-3 151-16,-1-4 142 15,0-4 91-15,-2-5 83 0,5-1 25 0,0-5 101 16,3 0-81-16,4-3-51 16,6 0 14-16,-1 0-56 0,3 0-44 15,0 0-39-15,5 2-43 0,3 2 1 16,4 2 18-16,1 2-19 0,4 1-2 16,3 1-54-16,3 0-80 0,5-5-33 15,-1 2-198-15,1-4-22 0,4-3-106 16,1-10-668-16,-11-1 163 15</inkml:trace>
  <inkml:trace contextRef="#ctx0" brushRef="#br2" timeOffset="-45562.71">20409 16467 218 0,'0'0'2134'0,"0"0"-1419"0,0 0-351 0,-17 51-269 0,7-27-70 0,0-1 16 0,0 1-3 15,5-5 23-15,2 1 62 16,1-5-26-16,2-3-47 0,0-4-47 15,5-3-3-15,5-3 2 0,2-2 80 16,3-5-12-16,5-6-23 16,3-6-47-16,0-2-32 0,-3-5-21 15,0-4-48-15,-5 1 35 0,-3 0 0 16,-2 5 13-16,-5-1 53 0,-2 8 18 16,-3 6 36-16,0 4-10 0,-5 1 16 15,-3 4 15-15,1 0-30 0,2 0-20 16,2 0 18-16,1 0 4 0,2 1-3 15,0 2-4-15,5-3-21 0,5 0 6 16,5 0 34-16,2 0-22 16,3 0-25-16,3-3-11 0,-1 3-1 0,1 0-1 15,-5 3-30-15,-1 2 0 16,-2 1 19-16,0 7-19 0,-5 0 9 16,0-1-6-16,-2 1-47 15,-3-1 7-15,2 0-27 0,-2 1-128 16,0-3 15-16,0-1-49 0,3-4-352 15,-1-1 60-15,6-4-78 0,-3-1-948 16</inkml:trace>
  <inkml:trace contextRef="#ctx0" brushRef="#br2" timeOffset="-45264.06">21154 16330 2846 0,'0'0'1403'0,"0"0"-1149"0,0 0-254 0,0 0-101 0,0 0 60 0,-63 35 41 0,46-18 117 0,-3-2 4 0,5 3-29 16,2 1-55-16,8-5-37 0,5 2-37 15,0 0-21 1,13-1 27-16,2-1 28 0,2 1-16 0,6-2 18 16,-1-2 1-16,-4 2 0 15,-3-4 3-15,-5 2-2 0,-8-4 12 0,-2 3 14 16,-2-4 26-16,-8 3 76 15,-8 0-34-15,-4 2-31 0,-1-1-30 16,-2 1-20-16,0-5-14 0,0 3-61 16,10-4-55-16,-3 3-72 15,8-1-280-15,8-1-32 0,2 1-233 16,2-2-1520-16</inkml:trace>
  <inkml:trace contextRef="#ctx0" brushRef="#br2" timeOffset="-45060.21">21364 16851 4110 0,'0'0'1033'0,"0"0"-796"0,0 0-237 15,0 0-192-15,56-21 3 16,-31 15 64-16,7 2-29 0,-4 3-62 15,-6 1 24-15,3 5-187 0,-7 4-1138 16,-3-1-227-16</inkml:trace>
  <inkml:trace contextRef="#ctx0" brushRef="#br2" timeOffset="-44949.45">21445 17040 2342 0,'0'0'2037'0,"0"0"-1894"0,0 0-143 16,0 0-540-16,60-21 162 0,-20 10 41 15,5-1-282-15,-10 4-135 0,18-5-869 0</inkml:trace>
  <inkml:trace contextRef="#ctx0" brushRef="#br2" timeOffset="-44408.86">22695 16516 2013 0,'0'0'1523'0,"0"0"-1019"0,0 0-504 0,0 0-51 0,0 0-115 0,0 0 50 0,0 0 116 0,35 73 111 0,-35-37 90 15,0 3-72-15,-2 0-57 0,-1-1-35 16,3-7-24-16,0-7 18 0,8-6 55 16,2-6-2-16,5-5-4 0,2-7 59 15,4-1 30-15,6-11 9 16,-2-7 38-16,8-6-106 0,-1-4-65 15,-4-8-45-15,-1-3 0 0,4-2-48 16,-6-2-184-16,0 2 3 0,0 0-78 16,0 4-639-16,-5 8 165 0,-3 6-622 15</inkml:trace>
  <inkml:trace contextRef="#ctx0" brushRef="#br2" timeOffset="-44133.74">23224 16857 3628 0,'0'0'1011'15,"0"0"-1011"-15,0 0-31 0,0 0-220 16,0 0 230-16,55 40 21 0,-20-37 186 16,3-3-23-16,0 0-37 15,-3-6-9-15,2-3-71 0,-4-1-22 16,-6-4 28-16,-7-6 9 0,-5 2-9 15,-7-4-46 1,-6 2-6-16,-7 1-31 0,-7 4-57 0,-13-3 18 0,-3 5-19 16,-4 4-95-16,2 1 20 0,-3 1-31 15,5 4-287-15,8-1-63 0,0-1-445 16,5-7-1307-16</inkml:trace>
  <inkml:trace contextRef="#ctx0" brushRef="#br2" timeOffset="-43772.56">23823 16132 3246 0,'0'0'678'0,"0"0"-656"0,-5 65-22 16,0-28-123-16,-2 5-19 16,4 1 57-16,1-1 62 0,-3-3 23 15,2-5 16-15,-2-10-13 0,-2-2 0 16,-1-7 28-16,-2-10 23 15,5-5 66-15,-3-5-22 0,1-11-77 16,-1-9 5-16,1-6-26 0,2-8 31 16,5-11 98-16,0-2-4 15,0-2-38 1,12-8 31-16,3 12-56 0,3-2-13 0,7 2 1 0,-5 21 8 0,8-1 28 16,4 10 31-16,-4 7-46 0,2 11-22 15,0 2-7-15,0 8-8 0,-7 7-31 16,-3 4-3-16,-5 6-15 15,-3 5-16-15,-9 4-30 16,-3 2 9-16,-3 1-52 0,-12 1-183 16,0-1-8-16,-10-2-138 0,-5-2-1028 0,7-8-372 15</inkml:trace>
  <inkml:trace contextRef="#ctx0" brushRef="#br2" timeOffset="-43489.76">22623 17325 3676 0,'0'0'976'0,"0"0"-871"0,0 0-105 0,95-44-102 0,-12 15 102 0,14 4 133 0,9 0 29 16,-9 8 12-16,-9 9 27 0,-13 3-110 16,-10 5-91-16,-12 0-79 15,-15 0-85-15,-16 3-50 0,-2 1-266 16,0-2-160-16,-7 4-559 0,-3-6-1388 0</inkml:trace>
  <inkml:trace contextRef="#ctx0" brushRef="#br2" timeOffset="-43034.71">22530 17866 2914 0,'0'0'626'16,"0"0"-500"-16,-15 54-122 0,15-37-4 15,0 2 138-15,5-3 221 0,5-1-98 16,2-5-57-16,6 3 29 16,2-7-95-16,0-3-46 0,5-3 27 15,0 0-7-15,5-9-36 0,-5-8-24 16,3-2-19-16,-1-5-33 0,-4-5-12 15,0-3-24-15,-6 0-7 16,-4 3-42-16,-3 0 33 0,-8 1 4 0,-2 4-41 16,0 2 59-16,-5 3 29 0,-5 5-11 15,-2 2 12-15,-1 1 0 16,3 5 2-16,5 0 25 0,-5 1-27 16,7 3-6-16,3 0 5 0,3-2-2 15,7 1-28-15,0-3 13 0,10-1-7 16,3-4 25-16,7-1 13 0,5 1-12 15,-5 0-1-15,2 2-16 0,-1 0 13 16,-4 4-55-16,-7 0-9 0,0 1-28 16,-5 4-155-16,-2 0-25 15,-1 0-124-15,-7 0-678 0,-2 5 347 16,-1 0-504-16</inkml:trace>
  <inkml:trace contextRef="#ctx0" brushRef="#br2" timeOffset="-42736.34">23071 17786 2422 0,'0'0'345'0,"0"0"-345"0,0 0-313 16,0 0 219-16,0 0 94 0,0 0 0 0,30 70 59 0,-30-49 18 15,-10 6 7-15,0 4-29 0,-7-2 9 16,-1-2 197-16,6 1 40 0,-6-4-5 15,6-4 113-15,2-6-154 16,2-1-81-16,8-3-13 0,0-1-53 16,10-3-22-16,5 2 24 0,8-3-15 15,-1-1 0-15,8-2 48 0,0-2-91 16,3 0-52-16,-1 0-168 16,-1-2 6-16,-1-6-22 0,0 2-339 0,-10-3-33 15,-3-5-178-15,-7 3-1309 0</inkml:trace>
  <inkml:trace contextRef="#ctx0" brushRef="#br2" timeOffset="-42532.58">23136 17656 1456 0,'0'0'2408'0,"0"0"-1765"16,0 0-643-16,0 0-139 0,0 0-45 15,86-21 184-15,-24 13 35 0,18-2 33 16,8 6-15-16,-5 4-28 0,-10 0-25 16,-23 4-147-16,-10-4-230 15,-18 0-395-15,-2-5-2174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941.03961" units="1/cm"/>
          <inkml:channelProperty channel="Y" name="resolution" value="1658.24902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5-01-14T10:37:43.45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972 11127 903 0,'0'0'446'0,"0"0"201"0,0 0-238 0,0 0-219 0,0 0-74 0,0 0 26 0,0 0-39 0,0-5-14 0,0 5 4 16,0 0-70-16,0 0-23 0,0 4-71 15,0 0 4-15,8 7 35 16,-3 4 32-16,2 5 19 0,1 4 26 0,5 7-22 15,-3 5 9-15,0 2-16 16,5 5 22-16,-3 0-13 0,3-1 1 16,3-5 6-16,-1-1-10 0,3-7 4 15,0-2 6-15,0-8 3 0,0-4 3 16,1-6 45-16,-1-2 15 0,0-5 6 16,0-2 22-16,-3-4-25 0,1-7-1 15,-3-2 61-15,5-10-43 0,-5-3-25 16,5-11 0-16,-8-4-34 0,1-5-25 15,2-3-15-15,-10 4-1 16,3-2-18-16,-6 0 0 0,1 13-1 16,-3 2-2-16,0 9-53 0,0 6-2 15,0 3-41-15,0 3-147 0,0 7 32 16,0 0-13-16,0 4-454 16,2 0-122-16,1 0-620 0</inkml:trace>
  <inkml:trace contextRef="#ctx0" brushRef="#br0" timeOffset="328.7">1827 11436 1752 0,'0'0'285'0,"0"0"-233"0,0 0-35 0,0 0 15 0,-60 36 62 0,40-23 78 0,-5 2 228 0,5 0-99 15,-3 0-71-15,3 2-7 0,-2-1-100 16,9 2-50-16,3-3-32 16,-2-1-32-16,9-4-9 0,3 3-50 15,0-4 28-15,10 2 19 16,0-2-32-16,3 0 19 0,9-1-3 0,1-2-209 15,7-1-47-15,5-1 42 16,2-4-429-16,-9 0-143 0,17-10-579 0</inkml:trace>
  <inkml:trace contextRef="#ctx0" brushRef="#br0" timeOffset="595.91">2263 11414 2925 0,'0'0'514'16,"0"0"-460"-16,0 0-54 0,0 0-51 16,-62 56 16-16,49-37 35 15,0 2 64-15,3-2 37 16,-2-3 58-16,4 3-62 0,3-1-53 0,3-1-43 0,-1-2-1 16,3-1 0-16,5-4-22 15,3 0 21-15,2-1-18 0,7 0 8 16,1-3 11-16,2 1 3 0,0-5 25 15,5 2-28-15,-5 1-21 16,5-5-86-16,-2 0 0 0,2 0-39 16,3 0-272-16,-8-5-78 0,2 0-310 15</inkml:trace>
  <inkml:trace contextRef="#ctx0" brushRef="#br0" timeOffset="879.45">2840 11281 2895 0,'0'0'435'0,"0"0"-209"16,0 0-226-16,0 0-124 0,0 0-173 16,0 0 47-16,0 0 31 15,70-27-201-15,-60 23-47 0,15-3-217 0</inkml:trace>
  <inkml:trace contextRef="#ctx0" brushRef="#br0" timeOffset="1035.53">2925 11431 3757 0,'0'0'521'15,"0"0"-521"-15,0 0-97 16,0 0-57-16,0 0-94 0,0 0 99 0,0 0 149 16,60 0 28-16,-32-3-25 0,-3-3-3 15,10 2-139-15,0 0-455 0,-8 2-100 16,11-4-425-16</inkml:trace>
  <inkml:trace contextRef="#ctx0" brushRef="#br0" timeOffset="1429.23">3757 11086 3514 0,'0'0'593'0,"0"0"-593"0,0 0-66 16,-2 62 0-16,-1-34 13 0,3 4 24 16,3-1 27-16,2-3 2 15,7-3 13-15,-2 2 2 16,0-7 17-16,5-3-7 0,3-4 16 0,-3-1 50 15,7-8 40-15,-4-4 53 0,4 0-64 16,1-8-46-16,-3-7-15 16,3-1 48-16,-6-10-27 0,3-2-18 15,-5-4-10-15,-2-4-22 0,-1-1-30 16,-4-2-18-16,-1 0-34 0,-2 6-43 16,-2 2-96-16,2 2 65 0,-5 8-38 15,0 2-274-15,2 5-1 0,1 3-104 16,-3 4-1059-16</inkml:trace>
  <inkml:trace contextRef="#ctx0" brushRef="#br0" timeOffset="1758.41">4328 11240 3104 0,'0'0'370'0,"-12"55"-272"15,7-21-98-15,5 1-41 16,0 7-92-16,0-9-4 16,0 1 79-16,0-5 46 0,0-2 12 0,0-1 34 15,0-4-34-15,-3-3-129 16,3-5-263-16,0-10 79 0,0-4 8 0,3-7 45 16,-3-8 52-16,5-7-182 15,-3-9-405-15,3-2 407 0,-5-5 343 16,0 5 45-16,0-2 491 0,0 1 151 31,0 7 165-31,0 2-350 0,3 1-147 0,-1 5-18 0,1 1-128 0,4 3-75 16,1 1-46-16,0 1-43 0,9 2-35 15,-2 2-42-15,5 0 26 0,3 1-13 16,-1 1-399-16,-2 4-116 16,-2 0-431-16</inkml:trace>
  <inkml:trace contextRef="#ctx0" brushRef="#br0" timeOffset="1899.97">4411 11362 3079 0,'0'0'452'0,"0"0"-452"0,0 0-959 16,0 0 577-16,65-2-251 0</inkml:trace>
  <inkml:trace contextRef="#ctx0" brushRef="#br0" timeOffset="2056.88">4316 11624 3104 0,'0'0'554'0,"0"0"-428"16,0 0-126-16,0 0-164 0,0 0-84 15,0 0-90-15,0 0 29 0,58 18 242 16,-33-22 12-16,7-1-32 15,-2 0-198-15,-5-3-1043 0</inkml:trace>
  <inkml:trace contextRef="#ctx0" brushRef="#br0" timeOffset="2244.92">4895 11450 2737 0,'0'0'452'0,"0"0"-251"0,-18 65-185 16,13-37-16-16,0 5-72 0,5-5-215 15,0-3 104-15,0-3 93 16,0-2 35-16,0-6 10 0,0 0-152 16,0-8-344-16,5-6 112 0,0 0 110 15,10-15 107-15,-2-3-94 0,-1-6-82 16</inkml:trace>
  <inkml:trace contextRef="#ctx0" brushRef="#br0" timeOffset="2354.83">4978 11473 357 0,'0'0'524'15,"7"-65"665"-15,-7 38-633 0,3 2-70 16,-3 8 64-16,0-2-172 0,2 8-32 15,1 0-18-15,7 1-218 16,5-1-110-16,2 1-83 16,11 0 16-16,4 1-4 0,1 5-239 0,2 3-53 15,-2 1-108-15,-6 0-932 16,1 1-174-16</inkml:trace>
  <inkml:trace contextRef="#ctx0" brushRef="#br0" timeOffset="2496.98">5173 11407 3258 0,'0'0'529'0,"0"0"-371"16,0 0-158-16,0 0-211 0,0 0-179 15,0 0-751-15,55-26 358 0,-40 20-297 16</inkml:trace>
  <inkml:trace contextRef="#ctx0" brushRef="#br0" timeOffset="2685.53">4915 11705 3417 0,'0'0'641'0,"0"0"-453"15,0 0-188-15,0 0-125 0,0 0 36 16,0 0 14-16,0 0-35 0,0 0 63 16,60 37 47-16,-37-37 2 15,12 3-2-15,-5-2-81 16,5 1-229-16,-2-2-83 0,-11 0-190 0,13-10-1740 0</inkml:trace>
  <inkml:trace contextRef="#ctx0" brushRef="#br0" timeOffset="2883.85">5822 11215 3643 0,'0'0'784'0,"0"0"-396"0,0 0-388 16,63-19-77-16,-15 10-188 0,-3-2-33 15,5 2-114-15,-3-1-717 0,-17 6 142 16,11-9-526-16</inkml:trace>
  <inkml:trace contextRef="#ctx0" brushRef="#br0" timeOffset="3046.54">5907 11370 4040 0,'0'0'554'0,"0"0"-348"15,0 0-206-15,0 0-98 16,0 0-128-16,0 0 46 0,46 15 40 16,-9-15 118-16,1 0 10 0,2 0-29 15,-3-4-403-15,6 0-142 0,-13 2-499 16,13-12-881-16</inkml:trace>
  <inkml:trace contextRef="#ctx0" brushRef="#br0" timeOffset="3313.16">6978 11000 3919 0,'0'0'507'15,"0"0"-507"-15,0 0-50 0,0 72 47 16,-3-40-19-16,1 2-6 0,-1-1-12 16,1 1 24-16,-3 0 16 0,-3 0 0 15,6-2-13-15,2 2-90 0,0-11-42 16,2 0-188-16,13-8-42 0,0-9-196 15,0-4-1274-15</inkml:trace>
  <inkml:trace contextRef="#ctx0" brushRef="#br0" timeOffset="3595.09">7371 11057 3421 0,'0'0'471'0,"0"0"-327"0,-35 60-144 15,25-31-1-15,5 3-14 0,5-2-39 16,10-4 20-16,3-6 34 16,4-1 38-16,3-2 54 0,3-7 7 15,4-1 97-15,1-4-47 0,2-5-62 16,3 0-10-16,-3-4-28 0,-3-6-15 16,-4-4 21-16,-6-10 6 0,-4 1-8 15,-3-5-32-15,-10-1-20 0,0-4-1 16,-10 3-25-16,-5 1 24 0,-8 6-2 15,3 1-73-15,-7 5 8 0,-6 9-9 16,3 3-117-16,0 5-42 0,0 5-93 16,0 8-679-16,12-1-45 15,3 0-664-15</inkml:trace>
  <inkml:trace contextRef="#ctx0" brushRef="#br0" timeOffset="3861.62">7890 11038 3787 0,'0'0'306'15,"0"0"-306"-15,0 0-92 0,-2 67 64 16,4-38-4-16,3-2 21 0,3-2 11 16,2-5 41-16,-3-2 126 0,6-3-33 15,-3-2 46-15,0-5-14 0,7-1 34 16,1-7 118-16,2 0-153 0,2-7-83 15,1-5-12-15,-3-11-28 0,10 3-20 16,-7-9-22-16,-1-3-11 16,1 0-52-16,-3-4-190 0,-3 5 30 15,-2 2-71-15,-5 8-686 0,0 4 167 16,-5 3-1087-16</inkml:trace>
  <inkml:trace contextRef="#ctx0" brushRef="#br0" timeOffset="14810.04">1371 12519 1640 0,'0'0'1126'0,"0"0"-798"0,0 0-217 0,0 0-111 0,0 0-92 0,0 0-11 0,0 0 103 0,0 0 96 0,28 48 3 16,-13-25 20-16,-5 0-43 16,0 7-16-16,5-7 1 0,-3 3-7 15,1-6-20 1,2 0 27-16,-3-5-24 0,-2-3 1 0,-2-5 19 16,4 1 0-16,-2-5-1 0,0 1 67 15,-2-4-4-15,4 0-10 0,-2-7 53 16,3-3-45-16,2-4-30 15,0-5 20-15,-2-6-24 0,4-2-18 0,-4-4 2 16,-3-3-12-16,0 1-18 16,-3 0 9-16,-2 0-19 0,0 1-27 15,0 2-12-15,-2 7 10 0,-3 6-32 16,0 4-21-16,0 3-6 0,2 4-18 16,-2 2-90-16,0 4 11 0,3 0-52 15,-1 0-392-15,6 6 81 0,-1 4-34 16,1 5-777-16,-3 0 73 0</inkml:trace>
  <inkml:trace contextRef="#ctx0" brushRef="#br0" timeOffset="15087.77">1990 12692 2062 0,'0'0'1408'16,"0"0"-1108"-16,0 0-300 0,0 0-138 15,0 0-72-15,0 0 210 16,10 49 57-16,-10-26 45 0,5 2-32 16,-5 2 40-16,3 1-60 0,-3 1-24 15,2-1-24-15,-2 1 1 0,0-2-2 16,0 0-1-16,0-2-32 0,0-6-27 15,-5 1-147-15,0-5 22 0,3-4-43 16,-3-5-348-16,0-3 34 0,-1-3-252 16</inkml:trace>
  <inkml:trace contextRef="#ctx0" brushRef="#br0" timeOffset="15276.17">1790 12806 2146 0,'0'0'1409'0,"0"0"-1012"0,0 0-165 16,0 0-232-16,0 0-50 0,0 0-204 16,0 0 186-16,0 0 68 0,72-59 23 15,-49 47-22-15,4 4-1 16,-2-1-63-16,3 7 12 0,2 2-82 16,0 0-216-16,-2 9 3 0,-3 5-86 15,-3 3-682-15,-9-1 88 0</inkml:trace>
  <inkml:trace contextRef="#ctx0" brushRef="#br0" timeOffset="15449.05">1970 13135 1763 0,'0'0'978'0,"0"0"-413"0,0 0-327 0,-55 42-102 16,47-33-41-16,3-7-58 0,5 0-2 16,0-2 25-16,3 0-7 15,4 0-9-15,6 0 29 0,4-3-29 16,6-7-10-16,5 5-23 0,7-4-11 15,2-5-16-15,6 1-280 16,-3-2-99-16,0-5-158 0,-10 7-1563 16</inkml:trace>
  <inkml:trace contextRef="#ctx0" brushRef="#br0" timeOffset="16674.16">2303 12225 642 0,'0'0'1455'0,"0"0"-1128"0,0 0-111 0,0 0-48 0,0 0-43 0,0 0-35 0,0 0-63 0,0 0-25 16,0 0 105-16,-15 37 11 0,15-18-23 16,-2 3-37-16,2-1-30 15,0-4-27-15,0-3 15 0,0-3 10 16,0-3-10-16,2-4 15 0,-2-2 10 15,0-2 38-15,0 0 123 0,0 0-13 16,0-4 5-16,0-8 26 0,-2-3-167 16,-6-6-52-16,3-3 2 15,3-8-1-15,-3 3 13 0,0-4-15 16,2-4-3-16,1 7 1 0,2-1-7 16,0 6 9-16,0 4 0 15,5 7 15-15,0 2-15 0,0 4-2 16,5 1-75-16,5 6 21 0,-3 0-3 15,-2 1 10-15,8 1 24 0,-3 8 6 16,-5 0 7-16,5 3 11 0,-7-2-1 16,-3 2-1-16,-3 1 1 0,-2 0 1 15,0-2 1-15,-2 0 15 0,-6 4 10 16,3-6-6-16,-3 1-19 0,-2-2 0 16,3-1-81-16,4 2-41 0,-4 4-86 15,-1-2-231-15,-4 1 40 16,4-1-58-16,3 3-633 0,-2-5-118 15</inkml:trace>
  <inkml:trace contextRef="#ctx0" brushRef="#br0" timeOffset="18874.16">2807 12804 3171 0,'0'0'594'0,"0"0"-594"0,0 0-50 0,55-12-134 0,-22 3 44 0,2-6 51 0,0 2 86 15,-2 2 3-15,4 2-29 0,1-2-114 16,-3 5-259-16,-3 4-880 0,-12 0 23 16</inkml:trace>
  <inkml:trace contextRef="#ctx0" brushRef="#br0" timeOffset="19047.56">3033 13024 1971 0,'0'0'1591'0,"0"0"-1119"15,0 0-233-15,-53 35-239 0,48-31-16 16,3-2-62-16,2-2 16 0,5 0-5 16,5 0 67-16,7-2 0 0,8-5 0 15,15-1-220-15,-2-2-159 0,7-1-126 16,-7 3-1036-16,7-14 136 0</inkml:trace>
  <inkml:trace contextRef="#ctx0" brushRef="#br0" timeOffset="19580.87">4073 12442 2168 0,'0'0'1483'0,"0"0"-765"0,0 0-434 0,0 0-284 0,0 0-58 16,0 0-60-16,0 0 118 15,0 0 41-15,12 60 26 0,-4-32-11 16,-1 0-31-16,-2 6-10 0,3 2-15 16,-3-2-2-16,5 2 0 0,-3-3-13 15,-2 0-35-15,6 0-15 0,-4-2-34 16,6-3-143-16,-1-6 4 0,1-4-81 15,9-9-254-15,-4-6 39 0,7-8-68 16,-3-6-1214-16</inkml:trace>
  <inkml:trace contextRef="#ctx0" brushRef="#br0" timeOffset="19847.82">4652 12430 3365 0,'0'0'977'0,"0"0"-594"0,0 0-383 15,0 0-80-15,0 0 55 0,20 72 25 16,-13-44 59-16,6 0-1 16,-1 1 25-16,-2 0-18 0,5-1-19 15,1-4-25-15,1 2 1 0,1-10 2 16,-1-2 28-16,3-3 3 0,-5-7-9 16,5-4 21-16,0 0 18 0,3-10 18 15,-6-5 55-15,6-7-67 0,-5-8-46 16,4-11-17-16,-7 1-7 0,0-3-21 15,-5-3-93 1,-2 6 17-16,-1 1-24 0,-4 4-131 0,-3 6 2 0,0 7-185 16,0 7-1383-16,-15-2-861 0</inkml:trace>
  <inkml:trace contextRef="#ctx0" brushRef="#br0" timeOffset="21825.78">5983 12520 46 0,'0'0'2749'0,"0"0"-2227"0,0 0-318 0,0 0-204 0,0 0-49 0,0 0-81 0,0 0 66 16,0 0 64-16,0 0 100 0,15-33-2 15,-20 42-60-15,0 10-19 16,-8 10 32-16,-9 8 3 0,4 7 22 16,-7 3-20-16,2-1-23 0,1 0-33 15,2-6-2-15,5-1-17 0,2-6 0 16,1-4-22-16,-1-4-41 0,8-2-89 15,0 0 9-15,0-9-69 16,5 0-264-16,0-5-36 0,0-3-236 16</inkml:trace>
  <inkml:trace contextRef="#ctx0" brushRef="#br0" timeOffset="22186.59">6469 12232 2726 0,'0'0'549'0,"0"0"-549"0,20 63-45 0,-13-30 44 16,4 13 0-16,-4 0-36 15,6-3 17-15,-3-2 20 16,2-1 32-16,-4-7 74 0,12-4-17 0,-8-2 47 15,3-12-50-15,0-1-4 16,0-4 66-16,8-9 12 0,-6-1-2 16,6-7 69-16,-5-7-63 0,4-5-26 15,-7-8 1-15,0-6-60 0,-2-1-30 16,-1-18-21-16,-2 3-10 0,-2-7-18 16,2 2-21-16,-3 6-22 0,1-3-21 15,-1 4-50-15,1 13 34 0,-1 2-31 16,-4 9-146-16,2 6 11 15,0 3-66-15,-3 8-416 0,-2 4-52 0,0 2-556 16</inkml:trace>
  <inkml:trace contextRef="#ctx0" brushRef="#br0" timeOffset="22766.91">7088 12509 1785 0,'0'0'244'0,"0"0"-192"15,5 67-52-15,-5-43 0 0,3 1 1 16,-3-2 165-16,0-5 80 0,0-1 9 16,0-2 105-16,0-4-169 0,0-3-76 15,0-1-23-15,2-2-35 0,-2-5-29 16,0 0 36-16,0 0 12 15,0 0 31-15,0-5 120 0,0-9-18 16,0-1-141-16,3-12-56 0,-3-2-12 16,0-9 11-16,0-1-11 0,2-4-2 15,1-3-32-15,2 3 6 0,0 1 12 16,5 7 14-16,0 1-26 16,0 10 26-16,0 4-11 0,10 3-27 0,-3 6 12 15,3 1 3 1,0 5 6-16,3 2-6 0,-3 3-3 15,3 3-29-15,-6 9 29 0,3 2-1 16,-5 5-8-16,-5 8 8 0,-2 1 4 0,-6 3-6 16,-2 0 18-16,-7 1-3 15,-6-6 16-15,3 0 1 0,-5-8 37 16,-2 1 31-16,2-10-3 0,-3 2 0 16,8-2 20-16,2-7-33 0,3 0-25 15,3-2 6-15,2 1-34 0,0 2-6 16,2-3-79-16,1 4 48 0,4 1 37 15,3 2 81-15,6 2-34 16,-1 4-28-16,-3-3-4 0,13 0-12 16,-5 8-3-16,0-7 0 0,3 2-22 15,-1-3-43-15,1-6-149 16,-1-2 42-16,1-2-15 0,0-6-216 0,2-8 28 16,-5-5-38-16,2-4-625 15,-12 8 305-15,13-20 66 0</inkml:trace>
  <inkml:trace contextRef="#ctx0" brushRef="#br0" timeOffset="22955.53">7664 12438 1241 0,'0'0'1061'0,"0"0"-660"0,0 0-125 0,0 0-55 0,0 0-160 0,0 0 19 0,0 0 123 15,-2 50-45-15,-1-32-29 16,3 3 35-16,0-4-57 16,0 0-32-16,3-6 6 0,2-2-19 0,0-3-3 15,-3-3 53-15,4-3-7 0,1 0 0 16,1-9 82-16,-1-1-34 0,3-8-52 15,-2-3-28-15,4-7-43 0,-7-3-30 16,3 0-36-16,-1 0-19 16</inkml:trace>
  <inkml:trace contextRef="#ctx0" brushRef="#br0" timeOffset="24682.58">7604 12472 881 0,'0'0'522'0,"0"0"-252"16,0 0-196-16,0 0-74 0,0 0 0 0,0 0 0 0,0 0 134 0,0 0 54 0,0 0 142 0,33-34-139 0,-33 38-107 16,5 2-42-16,-5 9 67 15,2 5-19-15,1 3-13 0,-1 5-51 0,1-1-9 16,-1 3-17-16,-2-5 0 15,3-2-1-15,-3-5 0 0,0-3 1 16,2-4-1-16,1-2 2 0,-3-3 0 16,0-6 0-16,2 2 20 15,-2-2 56-15,0-2 35 0,0-4 136 16,0-7-121-16,0-4-84 0,3-7-43 16,-1-4-2-16,-2 2 1 0,3-5-26 15,-3 2 8-15,0 5-4 16,2 2-34-16,-2 7 45 0,6 4 12 15,-6 5 73-15,0 4-10 0,0 2-28 16,0 0-35-16,0 0-64 0,0 2-43 16,2 4-90-16,3 5 196 0,0-1 1 15,0 4 0-15,3-1 0 0,-1-2 1 16,6-2 10-16,-6 1-8 0,3-6 1 16,0 1 34-16,-7-5-3 0,7 0 13 15,-3 0 50-15,-2 0-13 16,3-5-9-16,-1 1 50 0,-4-2-41 15,7 1-41-15,-3 1-43 0,-2-2-1 16,3 3-28-16,-3 3-44 0,-3 0 34 16,8 0-3-16,-5 0-22 15,0 6 38-15,0 1 6 0,-2-1 16 16,2 4-13-16,0 3 14 0,-3-3 0 16,6 3 0-16,-3 2 1 0,3-5 0 15,-3 0 1-15,5 0 0 16,2-3-50-16,3-1-125 0,0-4-150 15,-2-2-1021-15,7-15-424 0</inkml:trace>
  <inkml:trace contextRef="#ctx0" brushRef="#br0" timeOffset="25184.67">8263 12396 3183 0,'0'0'632'0,"0"0"-343"0,0 0-282 0,0 0-7 0,-60-22-99 0,43 22 62 0,2 0 37 16,-3 2 72-16,8 4-2 0,0 4-70 15,0-1-25-15,0 5-20 16,10-3-8-16,0 5 6 0,0-5 31 15,10 3 3-15,3-1 12 0,4-1-1 16,6 0 0-16,-6-1 0 0,8-5 0 16,-7 3-1-16,2 0-21 0,-2-2 24 15,-11 0 0-15,1 1-1 16,-6 2 1-16,-2 0 30 0,-2 5 70 16,-13-1-23-16,4 1-24 15,-9 2 3-15,-2-5-23 0,-6 0-33 16,6-1-204-16,-3-5-35 0,0-6-153 15,7 0-1230-15,-12-21-151 0</inkml:trace>
  <inkml:trace contextRef="#ctx0" brushRef="#br0" timeOffset="26266.74">7213 11863 2202 0,'0'0'620'0,"0"0"-312"0,0 0-308 0,0 0-19 0,0 0-174 0,0 0 120 0,0 0 73 0,-5 68 78 15,5-49 5-15,0 3-35 0,0-6-26 16,0 0-9-16,0-2 2 0,0-5-14 16,3-4 17-16,-3-4-18 0,0 1 16 15,0-2 45-15,0 0 45 0,0 0 37 16,0-6 154-16,-3-5-186 0,-2-2-67 15,-2-5-10-15,4-4-3 16,3-4 4-16,0-3-10 0,0-2-12 16,0 0-13-16,8-2-51 15,-1 2 8-15,3 4 11 0,3 2-18 0,-3 2 28 16,5 8 9-16,-3 1-25 16,1 5 20-16,2 1 5 15,0 2 13-15,-2 2 1 0,2 4-1 0,-3 0-19 16,-2 0 18-16,-2 4-21 0,-1 2-10 15,-4 1 17-15,-1 2 15 16,-2 2 0-16,-7 4 38 0,-6 3-4 16,-4 1 4-16,-6 0-10 0,1 3-28 15,-4-5-23-15,9 2-43 0,-6-3-10 16,11-2-130-16,4 1-17 0,3-3-104 16,5-4-797-16,5-4-51 0</inkml:trace>
  <inkml:trace contextRef="#ctx0" brushRef="#br0" timeOffset="26549.44">8524 12014 4150 0,'0'0'656'0,"0"0"-347"0,0 0-309 0,0 0-73 0,0 0-138 0,55-6-333 0,-27-2 162 0,-3 2 171 15,8 0 125-15,-6 3 45 0,-4 1-140 16,7 0-1024-16,-13 2-325 15</inkml:trace>
  <inkml:trace contextRef="#ctx0" brushRef="#br0" timeOffset="26674.87">8609 12173 3168 0,'0'0'607'15,"0"0"-416"-15,0 0-191 0,0 0-204 0,0 0-326 0,0 0 197 16,71 4 21-16,-39-9-102 15,-4 1-8-15,9-6-294 0</inkml:trace>
  <inkml:trace contextRef="#ctx0" brushRef="#br0" timeOffset="27004.69">9672 11789 3977 0,'0'0'663'0,"0"0"-328"0,0 0-335 0,0 0-16 16,0 0-140-16,0 0-60 15,0 0 139-15,0 0 77 16,35 55 28-16,-30-30 3 0,-5 6-18 16,3 5-13-16,-3 3-21 0,0 0-38 15,0 7-142-15,0 1-18 0,0 0-74 16,0 5-323-16,-3-6 3 0,3-14-214 16</inkml:trace>
  <inkml:trace contextRef="#ctx0" brushRef="#br0" timeOffset="27209.01">9426 12452 3205 0,'0'0'569'15,"0"0"-161"-15,0 0-181 0,0 0-162 0,0 0-65 16,0 0-31-16,0 0-74 16,0 0 71-1,0 0 34-15,63-41 77 0,-18 28-21 0,13 0-25 0,-5 4-12 16,9-3-17-16,1 5-2 15,-8 3-22-15,3-1-59 0,-6 5-300 16,-7 0-32-16,-5 0-147 0,-12 0-1049 16</inkml:trace>
  <inkml:trace contextRef="#ctx0" brushRef="#br0" timeOffset="27696.05">9429 12762 2146 0,'0'0'1149'0,"0"0"-1006"16,0 0-130-16,18 68-13 0,-8-40-80 0,5-4-54 0,0-1 109 16,0 0 25-16,-5-7 124 15,7 1 19-15,-4-2-35 0,-1-5-19 16,3-2-26-16,0-1 16 16,0-7 100-16,3 0-44 0,-3-5-29 15,8-7 12-15,-6 0-46 0,1-8-26 16,-1-4-15-16,-9-3-31 0,4-1-27 15,-7-1-66-15,-2-3-3 0,-3 1 31 16,-5 0-29-16,-3-1 76 0,-2 6 18 16,-2 2 9-16,2 8 35 0,-5 2 30 15,12 4 60-15,-2 3-41 0,3 5-13 16,2-1 16-16,0 1-74 0,5 1-22 31,5-2-133-31,10-1 46 16,5 2 38-16,2-3-1 0,11 2 13 15,-3-1-50-15,3 4-249 0,-6 0-65 16,-2 0-226-16,-10 0-1292 0</inkml:trace>
  <inkml:trace contextRef="#ctx0" brushRef="#br0" timeOffset="27994.47">9993 12766 3142 0,'0'0'682'0,"0"0"-682"16,0 0-28-16,0 0-266 0,0 0 109 16,73 17 83-16,-53-11 102 0,-5 4 22 15,-5 2 135-15,-8 5-91 0,-4 3-27 16,-8 4-14-16,-5 4-3 0,-3-4 3 16,1-1 32-16,-1-3 48 0,8-9 8 15,2-3 69-15,6-4-62 0,2-2-51 16,0 2-32-16,2-3-34 15,8 1 41-15,3 0 27 0,5-2-15 16,-1 0-10-16,11-2-46 0,-3-1-35 16,2-4-70-16,-2 0-129 15,5 1 23-15,-4-2-44 0,-1-1-396 16,-3-3-64-16,-7-1-522 0</inkml:trace>
  <inkml:trace contextRef="#ctx0" brushRef="#br0" timeOffset="28198.6">9807 12648 2465 0,'0'0'806'0,"0"0"-510"0,0 0-271 15,0 0-25-15,0 0-117 0,0 0 19 16,78-15 56-16,-18 3 42 0,23 1 0 15,2 6-17-15,3 0-56 16,-15-1-174-16,-28 3-1035 16,-10-7-434-16</inkml:trace>
  <inkml:trace contextRef="#ctx0" brushRef="#br0" timeOffset="37239.68">1494 14186 241 0,'0'0'1707'0,"0"0"-1267"0,0 0-320 0,0 0-120 0,0 0-103 0,0 0 30 0,0 0 73 16,0 0 175-16,0 0-27 0,15 19-6 15,-13-2 51-15,3 1-78 0,5 8-22 16,0 0 6-16,0 5-38 0,0 1-27 16,5-3 8-16,-2-1-4 0,0-1-16 15,2-5 16-15,-3-7-9 16,-2 0 12-16,3-8 3 0,-3 0 29 15,-3-4 3 1,1-1 37-16,-1-2-19 0,6 0-21 0,-6 0 11 0,1 0-21 16,-3-2-4-16,5-2 25 15,0-4-4-15,0-4-2 0,0-4 33 16,-5-6-34-16,5 0-22 0,-3-8 3 16,-2 0-39-16,-2-4 12 15,-1-2-29-15,1-1 10 0,-3 4-12 16,0 0-11-16,0 4-8 0,3 7 1 0,-3 4-53 15,0 4 0-15,2 3-27 16,-2 5-137-16,3-2 14 0,2 2-40 16,5 3-373-16,0 1 34 0,0 2-115 15,-3 0-1197-15</inkml:trace>
  <inkml:trace contextRef="#ctx0" brushRef="#br0" timeOffset="37544.01">2020 14476 2108 0,'0'0'1020'0,"0"0"-838"0,-2 52-182 0,4-32-51 0,3-2 22 0,3-3 10 0,-1-4 19 16,3-3 19-16,0-8 299 15,-2 0-34-15,2-5-31 0,2-5 27 16,1-2-95-16,2-4-61 15,0-3-10-15,-3 0-53 0,-4-4-21 16,-3 3 27-16,-5 0-3 0,0 0-24 16,-8 1-12-16,-4 3-27 0,-8 4-1 15,5 5-71-15,-10 3 4 0,7 4 0 16,-4 0-44-16,4 4 25 0,-2 3-59 16,10 1-227-16,0 6-9 0,2-4-126 31,6 0-847-31,2-5 63 0</inkml:trace>
  <inkml:trace contextRef="#ctx0" brushRef="#br0" timeOffset="37961.75">2266 14070 2308 0,'0'0'545'0,"0"0"-396"15,-5 62-149-15,2-34-16 0,3 3-87 16,0-4 29-16,0-7 67 16,0-7 7-16,0-5 91 0,-2-1 66 15,2-7 51-15,-3 0-49 0,3 0-13 16,0-3 107-16,-2-7-81 0,-1-9-134 31,1-3-38-31,-6-9-3 0,8-5-16 0,0-3 3 0,0-8-9 0,8 1 7 16,-1-1-11-16,3 5-2 0,0 4 31 15,5 2 13-15,-2 9 55 0,-1 6 17 16,-4 10 69-16,4 2-51 16,-7 3-54-16,0 6-49 0,-2 0 0 15,2 0-18 1,-5 0-26 0,0 10 16-16,2 0 10 0,-2 0 18 0,-2 9 0 15,-8 6 34-15,-3 2-3 16,-4 0-9-16,-1 2-19 0,-4-1-3 15,4-1-11-15,-2-5-33 0,8 1-106 16,4-5-13-16,6-4-57 16,2 1-416-16,10-10 12 0,-3 1-145 15,18-6-953-15</inkml:trace>
  <inkml:trace contextRef="#ctx0" brushRef="#br0" timeOffset="38118.61">2657 14070 2797 0,'0'0'1324'0,"0"0"-1013"0,0 0-311 16,0 0-236-16,0 0 173 15,67-7 7-15,-42-1-171 0,3 1 32 16,-5 4-65-16,7 1-403 0,-13 2-133 16,6 5-678-16</inkml:trace>
  <inkml:trace contextRef="#ctx0" brushRef="#br0" timeOffset="38262.35">2767 14352 1702 0,'0'0'1922'0,"0"0"-1284"15,0 0-625-15,0 0-13 0,0 0-559 16,0 0 191-16,65-18 93 16,-27 4-136-16,-6-1-58 0,-4 2-324 15</inkml:trace>
  <inkml:trace contextRef="#ctx0" brushRef="#br0" timeOffset="38982.47">4088 13830 2970 0,'0'0'504'0,"-55"-5"-418"0,27 10-86 0,-7 5-54 0,-8 2 38 0,3 8 16 0,0 0 77 15,3 4 31-15,4 4-10 0,0 3-35 16,6 0-63-16,9-2-4 16,3-1-24-16,5-4 12 0,8-4-3 15,4-3-12-15,13-7 31 0,0-1 15 16,8-8 44-16,2-1 14 0,8-10-1 15,2-2 67-15,2-8-39 0,-2-5-29 16,3-4 4-16,-8-6-35 0,3 3-9 16,-6-1-9-16,-9 2 3 15,2 6-3-15,-10 5 21 0,-5 5 0 16,-5 7 9-16,0 3 87 0,0 4-10 0,0 1-129 16,-5 5-22-16,0 9-76 15,-3 10 6-15,-2 4 52 16,-2 8 38-16,9 2-1 0,-4 0-19 0,7 0 10 15,0 0-10-15,5-6-58 16,2 4-41-16,6-7-62 0,-1-2-248 16,3-5-22-16,5-4-83 15,-2-5-799-15,-3-7 126 0</inkml:trace>
  <inkml:trace contextRef="#ctx0" brushRef="#br0" timeOffset="39296.61">4474 13843 3232 0,'0'0'1068'0,"0"0"-858"0,0 0-210 16,0 0-279-16,0 0 173 16,0 0 106-16,22 49 122 0,-17-29-10 15,0 8-23-15,0 0-5 16,-2 4-47-16,2 1-35 0,5-3-2 15,-2-2-1-15,-1-7-1 0,1-4 2 16,-1-3 0-16,6-5 31 16,-6-3 3-16,3-4 15 0,-2-2 25 0,9-2 98 15,1-9-56-15,-1-2-28 16,3-9-18-16,3-3-21 0,-3-4-49 16,5-7-39-16,-7-1-56 0,-1-2-21 15,-7 1-151-15,-2 3 36 0,-8 5-58 16,0 3-713-16,-8 11-81 0,-12-8-785 0</inkml:trace>
  <inkml:trace contextRef="#ctx0" brushRef="#br0" timeOffset="40113.43">5597 14091 4462 0,'0'0'624'0,"0"0"-369"0,0 0-255 16,0 0-213-16,0 0-252 0,0 0 183 0,30 56 146 0,-28-31 129 15,-2-2 7 1,-10 8 44-16,-12 4-7 0,2 4-37 16,-8 1-97-16,3-2-321 0,2-4 96 0,6-7-84 15,4-12-985-15,11-6-149 0</inkml:trace>
  <inkml:trace contextRef="#ctx0" brushRef="#br0" timeOffset="40804.87">6093 13674 2659 0,'0'0'1187'0,"0"0"-1089"0,0 0-98 0,0 0-214 0,33 50 160 0,-16-25 38 0,3 2 16 0,0 3 23 0,0 4 25 15,0-2-7-15,0 0-19 0,3-3-10 31,-3-2 26-31,3-6 37 0,-1-6 7 0,-2-9 47 0,3-1-26 16,-6-5-3-16,3 0 70 0,-2-7-31 16,-3-8-16-16,0-1 27 0,-3-6-55 15,3-7-37-15,-2-2-6 0,-5-4-28 16,-3-6-24-16,5-2-86 16,-5 1-9-16,-3 0-46 15,3 4-145-15,0 3 66 0,0 6-46 0,0 4-416 16,0 6-49-16,-2 6-487 0</inkml:trace>
  <inkml:trace contextRef="#ctx0" brushRef="#br0" timeOffset="41809.75">6682 14000 2720 0,'0'0'548'0,"0"0"-548"0,0 0-19 0,0 0-67 0,53-16 86 0,-38 17 13 16,0 12 70-16,-3 5-7 0,-7 3 32 16,0 7-57-16,0 7-35 0,-5 2 13 15,0 2-26-15,-2 1-3 0,-1-7-27 16,-2-2-4-16,0-4-11 16,0-8 39-16,3-9 3 0,-3-4 32 15,2-4 76-15,-4-2 34 0,4-4 28 16,-7-5-76-16,-2-6-40 0,-3-1-16 15,5-8 0-15,-1-1 8 0,-1-2-5 16,2-5-10-16,7 0-8 16,1-2-23-16,2 3-78 0,0-1 41 0,5 2 15 15,5 4 3-15,2 7 17 16,-1 1 2-16,-1 6-44 0,7 6 6 16,1 0 6-16,-3 2-15 0,2 4 22 15,3 0 0-15,0 0-13 0,-5 5 19 16,5 3 0-16,-5-2-6 0,3 3 13 15,-8 2 8-15,0-1-43 16,-7-1 16-16,-1 1 5 0,-2 2-27 0,-2 2 30 16,-13 4 4-16,-6-4-41 15,1 3-7-15,-5 0-15 16,-2-3-23-16,-1-5 105 0,6 0 16 0,4-9 66 16,3 3-5-16,5-3-30 0,3 0-12 15,4-3 0-15,1 1-35 16,2-4-37-16,2 2-4 0,3-2-7 15,0 2-3-15,8-1 35 0,-1 4 16 16,-2 1 0-16,0 0 13 0,5 4 16 16,0 2 6-16,3 3 0 0,-1 3-19 15,-2 0 15-15,8 1 1 0,-6 1-10 16,6-4 26-16,0 3-17 16,-3-1-28-16,-3-3-3 0,1 1-13 0,-6 0-44 15,-7-2-213-15,3-3-5 16,-3 6-117-16,-3-4-376 0,-2 1-19 15,0-3-293-15</inkml:trace>
  <inkml:trace contextRef="#ctx0" brushRef="#br0" timeOffset="42720.73">7276 14016 1410 0,'0'0'1291'0,"0"0"-692"0,0 0-500 0,0 0-99 0,0 0-271 0,0 0 225 0,0 0 46 0,0 0 48 16,13 61-10-16,-16-41 4 16,0 1-41-16,-4-5 21 0,4 2-19 0,1-3 32 15,-1-6-15-15,1-1 24 16,-1-6-2-16,3 1-20 0,0-3 16 15,0 0 108-15,0-3 18 0,0-7 53 16,0-4-103-16,3-3-79 0,2-6-35 16,-3-2 0-16,6 0-2 0,-3-2-42 15,0 4-48-15,0 5 35 0,-5 5 7 16,3 5 0-16,-3 4 37 0,0 4-3 16,0 0-69-16,0 2-13 0,0 5-35 15,2 1 122-15,1 3 11 0,2 2 3 16,0 0-1-16,7-5 26 15,1-1 23-15,2-4 16 0,7 0 21 16,-4-3-3-16,9-4 3 0,-4-3-34 16,-1-3-23-16,-1-1 10 15,-1-1-13-15,-10 2-6 0,5 2-8 16,-10 4 1-16,0 1-14 0,-5 3-1 0,0 0-25 16,0 7 2-16,0 5 23 15,0 4 58-15,-3 4-21 16,3-1-9-16,0 2-27 0,0-4 2 15,0-2 13-15,3-2-16 0,2-1 0 16,0-4-19-16,-3-1 16 0,6-1-22 16,-1-6-283-16,3 0-91 0,-2-6-273 15,7-12-1982-15</inkml:trace>
  <inkml:trace contextRef="#ctx0" brushRef="#br0" timeOffset="43035.07">7925 13898 2887 0,'0'0'1123'0,"0"0"-763"0,0 0-360 0,0 0-78 0,0 0-28 0,-58 23 28 0,48-15-10 0,3 3 28 15,2 1 59-15,0 2-11 0,5 1-32 16,2 2 28-16,8 1 16 0,5-3 1 15,6 2 2 1,1-5 29-16,3 2-7 0,-5-1 0 0,0 0 15 16,-2-3 43-16,-11 0-11 0,-4 0-22 15,-3 0 18-15,-10 2 7 0,-3 3 21 16,-12-4 24-16,0 3-67 0,-7-1-53 16,-9 2-170-16,1-7-88 0,-2-4-172 15,9-4-1857 1</inkml:trace>
  <inkml:trace contextRef="#ctx0" brushRef="#br0" timeOffset="44101.92">6910 11752 1327 0,'0'0'1234'0,"0"0"-745"0,0 0-345 0,0 0-144 0,0 0-58 0,0 0-51 0,0 0 45 15,0 0 64-15,0 0 68 0,5 0-8 16,-5 5-60-16,5 1 26 0,-2 5 0 16,2 2-1-16,0 4-12 0,-3 5-13 15,3 1-2-15,0 5 2 0,3 0-3 16,-6 1 0-16,3-1 2 15,-2-5-36-15,-1 1-72 0,-2-4 10 16,0-7-36 0,0-1-97-16,0-5-4 0,-2-4-59 0,-6-3-407 0,6 0-77 15</inkml:trace>
  <inkml:trace contextRef="#ctx0" brushRef="#br0" timeOffset="44306.04">6812 11805 2466 0,'0'0'506'0,"0"0"-276"16,0 0-96-16,0 0-134 0,0 0-9 15,0 0-151-15,0 0 141 0,0 0 19 16,60-55 57-16,-45 47-57 0,-2 3-3 31,0 0-89-31,2 4-50 0,-3 1-66 16,1 0-371-16,2 1-54 0,-5 4-390 15</inkml:trace>
  <inkml:trace contextRef="#ctx0" brushRef="#br0" timeOffset="44462.99">6933 12046 1967 0,'0'0'735'0,"0"0"-385"15,0 0-209-15,0 0-141 0,0 0-26 16,0 0 17-16,0 0 9 15,0 0 83-15,0 0-20 0,67-2-40 16,-42-5-23-16,5-1-67 16,0-1-353-16,-7 3-161 0,5-8-462 0</inkml:trace>
  <inkml:trace contextRef="#ctx0" brushRef="#br0" timeOffset="47885.59">6993 11844 176 0,'0'0'460'0,"0"0"-66"0,0 0-55 0,0 0-75 0,0 0 90 0,2-60-118 0,6 54 20 16,-6-2-146-16,1 5-62 0,-1 1-6 15,-2 2-42-15,0 0-22 16,-2 7-72-16,-6 3 62 0,1 5 32 16,-8 7 93-16,2 3-48 0,-2-2-9 15,3-3 38-15,-1-2-7 0,8-4-12 16,0-8-36-16,5-3-19 0,5-2 0 16,8-1 119-16,2-1 15 0,5-7-19 15,5-4-9-15,5-5-46 0,5-7-28 16,-2 1-7-16,-1-2-6 15,-2 0-6 1,-7 5 0-16,-6 3 12 0,-2 2-9 0,-10 9 38 0,-5 2 25 16,0 3 2-16,-10 1 60 0,-2 1-141 15,-8 5-63-15,-3 4-19 16,-4 9 54-16,2-3 28 0,-1-1 19 16,9 4 15-16,-1-6-23 0,13-8-11 0,0 0-25 15,5-1-10 1,3-4-31-16,4 0 66 0,11 0 31 0,2-5 36 15,10-4-26-15,3-6-19 0,2-3-10 16,2 3-10-16,-2-2-2 0,-5 4-25 16,-7 3 3-16,-8 5 3 31,-5 5-50-31,-7 0 3 0,-3 5 4 0,-3 5 62 0,-7 6 42 0,-5 5-1 31,-5 5-41-31,2-2 19 0,3-5 9 16,0 0 3-16,5-8-9 0,5-3-11 15,3-4-9-15,2-4 24 0,0 0-7 16,5-2-6-16,5-4 6 0,0-7 47 16,12-3 2-16,-7-7-38 0,8 0-24 15,-5-2-6-15,-1 0-1 16,-7 0-38-16,-5 7-20 0,-2 3 40 16,-3 6 19-16,-8 3 0 0,-4 6-77 15,-8 7-49-15,-8 12-45 16,0 1 101-16,-9 12 35 0,-1 1 19 15,1 6 16-15,2-4 0 0,4-4 86 16,9-3-7-16,4-8-41 0,13-5-37 16,0-7-1-16,5-4-31 0,10-1 31 15,8-3 43-15,2-8 4 16,10-6 19-16,3-4-25 0,7-5-41 0,-8-2-12 16,3-2-67-16,-5 7-19 15,-9 2-32-15,-6 7 57 0,-10 6 19 16,-5 3-22-16,0 2 47 0,-5 7-13 15,-10 8-31-15,-8 4 73 0,-2 10 0 16,-5 0 49-16,0 1 8 0,-3-4-6 16,16-6 77-16,2-7-30 0,5-4-16 15,7-5-28-15,3-2-26 0,0-2-28 16,8-2-7-16,9-2 7 0,1-7 54 16,7-7-2-16,0-1-52 15,0-4-25-15,2-1-60 16,-7-3 12-16,3 6 10 0,-8-1-10 0,-10 12 23 15,3 1 50-15,-8-1 89 16,-3 10-13-16,-7 0-76 0,-5 6-52 16,-8 7 52-16,-2 6 31 0,-2 2 67 15,-1 1-25-15,11 2-33 0,-3-5-40 16,12-1-38-16,6-3-3 16,4-5-289-16,6-3-76 0,7-6-154 15,7-11-1687-15</inkml:trace>
  <inkml:trace contextRef="#ctx0" brushRef="#br0" timeOffset="48136.75">7888 11610 3350 0,'0'0'497'0,"0"0"-497"0,0 0-154 0,-18 62 59 0,10-29 54 0,6-1-36 16,-1 3 43-16,3-3 22 0,0-2 12 15,0 0 2-15,3-2-2 16,-1-1-107-16,3-7-113 0,0-1-89 16,-5-9-661-16,3-6-398 0</inkml:trace>
  <inkml:trace contextRef="#ctx0" brushRef="#br0" timeOffset="48325.58">7710 11647 3521 0,'0'0'736'0,"0"0"-497"0,0 0-239 16,0 0-146-16,0 0-16 0,72-46 97 15,-39 31 46-15,2 1 19 16,-2 4 0-16,-3 0-46 0,2 5 14 15,-2 3-53-15,-2 2-246 16,-1 3-9-16,-7 7-105 0,-5-1-984 16,-7 10 68-16</inkml:trace>
  <inkml:trace contextRef="#ctx0" brushRef="#br0" timeOffset="48498.15">7712 11985 2632 0,'0'0'600'0,"0"0"-206"15,0 0-192-15,0 0-202 0,0 0 0 16,0 0-118-16,0 0 118 0,0 0 66 16,88 9 0-16,-43-20-6 15,5 1-28-15,8-5-32 0,-8 5-82 16,2 0-132-16,1-3-497 0,-25 7-357 0,19-17-673 0</inkml:trace>
  <inkml:trace contextRef="#ctx0" brushRef="#br0" timeOffset="50809.14">6903 13365 1520 0,'0'0'1401'0,"0"0"-1112"0,0 0-181 0,0 0-108 0,0 0-65 0,0 0-59 16,0 0-8-16,0 0 132 0,-5 38 119 15,5-21 25-15,2 2-61 0,3 4-42 16,3-8-38-16,-1 5 19 0,1-5-18 16,4-3 37-16,1-3 7 15,2-4-4-15,0 0 32 0,2-5-19 16,1 0 3-16,-1-7 79 0,3-3-30 15,-2-2-14-15,2-5 18 0,-2-3-38 16,-6 3-13-16,1-6 12 0,-6 3-3 16,-2-2-6-16,-5-1 56 0,0 2-35 15,0-2-19-15,-10 1 31 0,0 1-6 16,-5 4 0-16,-5 2 8 16,0 4-60-16,-5 3-40 0,0 3-37 15,-5 5-14-15,2 0-10 0,1 11-68 16,2 7-6-16,2 5-74 15,5 4-318-15,3 2-83 0,8-4-475 16,4-2-1309-16</inkml:trace>
  <inkml:trace contextRef="#ctx0" brushRef="#br0" timeOffset="51217.18">8654 14016 5174 0,'0'0'377'0,"0"0"-323"0,0 0-54 0,0 0-355 0,68-41-884 0,-30 22 251 0,9 5 1 0,1 1 715 0,-8 5 272 0,0 3 246 16,-5 5-246-16,-5 1-237 15,-7 3-826-15</inkml:trace>
  <inkml:trace contextRef="#ctx0" brushRef="#br0" timeOffset="51374.36">8908 14191 3216 0,'0'0'741'0,"0"0"-220"0,0 0-249 16,0 0-272-16,0 0-89 0,0 0-215 16,75-21 112-16,-30 6 101 15,10-3 52-15,-5 3-1 0,3 0-117 16,2 0-570-16,-25 8-433 0,20-14-683 0</inkml:trace>
  <inkml:trace contextRef="#ctx0" brushRef="#br0" timeOffset="52065.62">10131 13655 3629 0,'0'0'539'0,"0"0"-446"0,0 0-93 0,0 0-40 0,0 0 40 0,0 0 3 0,0 0 134 16,-58-40 30-16,36 40-19 16,-6 7-90-16,-2 8-24 0,0 3 0 15,2 3 15-15,3 4-17 16,5 0-32-16,3-1-13 0,7 2-17 16,2-4-7-16,8-4 6 0,0 1-6 15,10-6-12-15,3-4 48 0,4-4-2 16,1-5-20-16,2 0 23 0,0-8 13 15,5-3-13-15,-3-9 3 0,-4-1 0 16,2 1 25-16,-5-3-4 0,0-1 1 16,-5 5-4-16,-2 1 10 0,-1 8 9 15,-7 4 30-15,0 0 1 16,0 6-37-16,0 0-34 0,0 2-39 0,0 6-38 16,0 7-30-16,0 6 88 15,3 5 17-15,-1 8-22 0,1-5 11 16,-1 9 10-16,1-1-104 15,-1-5-72-15,1 4-95 0,-3-6-416 16,0-8-290-16,-3-3-384 0</inkml:trace>
  <inkml:trace contextRef="#ctx0" brushRef="#br0" timeOffset="52332.84">9629 14307 2857 0,'0'0'608'0,"0"0"-456"0,0 0-152 0,0 0-124 0,61-28 102 0,-26 15 22 0,5-4 162 0,7 2 77 0,6 1 219 0,0 4-217 15,-1-1-136-15,-2 3-96 0,-4 3-9 16,1-1-58-1,3 2-153-15,-5 0 3 0,-4 4-65 0,-6 0-456 16,-5-2-39-16,-10 2-543 0</inkml:trace>
  <inkml:trace contextRef="#ctx0" brushRef="#br0" timeOffset="52819.82">9745 14544 2304 0,'0'0'1324'0,"0"0"-990"16,-5 60-179-16,5-32-133 0,0 6-22 15,7 2-41-15,6-3 8 0,2-2 33 16,2-2 103-16,3-8 24 15,0 1-27-15,1-1-32 0,-1-6-28 16,2-8 10-16,1 1 33 16,2-7 3-16,-3-1-9 15,3-2 3-15,-5-8-19 0,0-2-12 0,-2-5 15 16,-3-4-3-16,-5-1-18 16,0-6 6-16,-2-1-16 0,-6-4 13 15,-2 1-28-15,0 2 0 0,-5 0-18 0,-5 2-1 16,3 5 1-16,-3 4 2 15,0 1-1-15,2 3 2 0,-2 4-3 16,7 1 0-16,1 1 13 0,2 1-13 16,0 1-15-16,0-2-18 0,5-2-7 15,8 1-24-15,-1 0 25 0,3-2-7 16,5 0-24-16,0 1 36 0,8 2-9 16,-3 0-79-16,2 4-23 0,6-1-58 15,-3 3-275-15,3 1 53 16,-8 2-98-1,2 0-963-15,-9 5-4 0</inkml:trace>
  <inkml:trace contextRef="#ctx0" brushRef="#br0" timeOffset="53132.71">10216 14580 821 0,'0'0'2884'0,"0"0"-2269"0,0 0-321 0,0 0-294 0,0 0-157 0,0 0-179 0,0 0 138 0,68-7 198 16,-38 7 31-16,0 0 63 0,-3 8-94 16,-7 6-19-16,0 3-9 0,-10 2 15 15,1 6 7-15,-11 2 6 0,0 1 3 32,0 1 38-32,-3-1 13 0,-5-3 52 0,1-3 87 0,2-5-57 0,0-2-55 15,5-3-57-15,0-4-21 16,0-1-3-16,2-3-24 0,6-1 5 15,2-3-18-15,-2 0-127 0,7-3 43 16,0-3-16-16,-3-4-162 16,6 0-23-16,-6-4-128 15,-4 0-685-15,2 5 312 0</inkml:trace>
  <inkml:trace contextRef="#ctx0" brushRef="#br0" timeOffset="53295.21">10143 14431 2176 0,'0'0'1208'16,"0"0"-636"-16,0 0-346 0,0 0-226 15,0 0-65-15,0 0-80 0,0 0 107 16,50-7 38-16,-15 4 78 16,8-1-11-16,10 2-67 0,-3-4-39 15,-3-2-194-15,-6 3-846 0,4-9-644 16</inkml:trace>
  <inkml:trace contextRef="#ctx0" brushRef="#br0" timeOffset="63918.86">1642 15750 2675 0,'0'0'552'0,"0"0"-406"0,0 0-146 0,0 0-19 0,20 54 19 0,-15-29 18 15,0-1 43-15,-3 2 21 16,3 1 48-16,-5-2-48 0,3 2-22 16,-3 0-19-16,0 2-19 0,5-2-22 15,-5-1-12-15,2 0-1 0,1-5-22 16,-1 1-138-16,1-5-2 0,-1 0-29 16,1-7-248-16,-3 0-80 15,0-10-134-15,0 0-824 0</inkml:trace>
  <inkml:trace contextRef="#ctx0" brushRef="#br0" timeOffset="64100.91">1519 15833 3128 0,'0'0'490'0,"0"0"-238"0,0 0-129 16,0 0-80-16,0 0-43 15,0 0-9-15,0 0 9 0,57-64 43 0,-24 49 51 16,0-1-41-16,12-2-47 15,-5 4-6-15,2 1-19 0,1 4-25 16,-5 3-154-16,-8 2-19 0,2 4-109 16,-7 0-385-16,-10 9-27 0,-7-4-374 15</inkml:trace>
  <inkml:trace contextRef="#ctx0" brushRef="#br0" timeOffset="64304.47">1534 16182 2489 0,'0'0'736'0,"0"0"-58"0,0 0-424 16,0 0-188-16,0 0-66 0,0 0-75 16,0 0 75-1,0 0 34-15,0 0 82 0,0 0-8 0,80 4-37 16,-45-6-56-16,3-2-15 0,-3 1-90 16,5 3-59-16,-2 0-64 0,-1 0-415 15,-2 0 0-15,-7 3-422 16</inkml:trace>
  <inkml:trace contextRef="#ctx0" brushRef="#br0" timeOffset="64539.77">2313 16039 3795 0,'0'0'579'0,"0"0"-452"15,-47 25-127-15,19-11-28 0,6 7 28 31,-6-2 10-31,-2 1 107 0,10-2 21 0,-5 1 22 0,12-1-90 16,1 1-70-16,4-3-33 16,8 0-7-16,8 1-3 0,4-4-34 0,6 1 16 15,7-6-1-15,2-2-89 16,4-4 12-16,4-2-26 0,5-6-184 16,2-6-11-16,6-4-39 15,-3-2-319 1,3-6 141-16,-6 1 1 15,-9 3-630-15</inkml:trace>
  <inkml:trace contextRef="#ctx0" brushRef="#br0" timeOffset="64681.13">2712 16064 859 0,'0'0'995'0,"0"0"-512"0,0 0-41 15,0 0 166-15,0 0-265 0,0 0-111 16,0 0-43-16,0 0-80 0,0 0-22 16,-65 55 31-16,50-36-35 0,2 0-27 15,3 0-34-15,5-1-22 0,5 0-12 16,3-3-31-16,9 0 21 15,1-2-2-15,12-4-13 0</inkml:trace>
  <inkml:trace contextRef="#ctx0" brushRef="#br0" timeOffset="66063.1">2872 16110 2467 0,'0'0'438'0,"0"0"-431"0,0 0-7 0,0 0-167 0,0 0-20 0,0 0 31 16,-42-52 156-16,37 46 78 16,0 1 122-16,2 2-81 0,1 0-25 0,2 3-5 15,-3 0-31-15,1-2 13 0,-1 2 44 16,1-2-26-16,-6 2-28 16,3-2 2-16,-2 2-15 0,-3 0 34 15,-8 4 54-15,3 2-63 0,-8 7-26 16,6 2 7-16,-6 7-14 0,3 1-21 15,-2 2-16-15,7 0 13 0,0 0-3 16,5 0 2-16,5-6-12 0,5 1 0 16,0-2-1-16,7 1 0 0,8-4 10 15,3 0-11-15,-3-3 12 0,5-2-12 16,0-2 0-16,0-1 11 16,0-5-8-16,0 2-1 0,-3-4 10 15,4 0-13 1,-1 0-35-16,0-6-44 0,5-1-34 0,-3-1-238 15,6-2-41-15,-11-2-219 0,18-10-1633 16</inkml:trace>
  <inkml:trace contextRef="#ctx0" brushRef="#br0" timeOffset="66324.62">3426 16133 3690 0,'0'0'698'0,"0"0"-487"0,0 0-211 0,-57 70-158 0,36-45-122 0,4 4 120 0,2-2 107 0,5-2 21 0,-3 2-62 15,3-4-140-15,0-4-558 16,3-5-414-16,2-10-384 0</inkml:trace>
  <inkml:trace contextRef="#ctx0" brushRef="#br0" timeOffset="66706.64">4138 15723 3929 0,'0'0'694'0,"0"0"-478"0,0 0-216 16,0 0-105-16,0 0-18 16,0 0 120-16,28 63 3 0,-21-37 12 15,1 6-12-15,-6 5 3 0,-2 0-3 16,0 5-38-16,0-2-42 0,0-3-28 15,0-2-132-15,-2-6-36 0,2-6-151 16,-5-4-626-16,2-11 301 0,1-8-495 0</inkml:trace>
  <inkml:trace contextRef="#ctx0" brushRef="#br0" timeOffset="66927.53">3970 15772 2895 0,'0'0'991'0,"0"0"-637"0,0 0-294 16,0 0-60 0,0 0-97-16,0 0-9 0,0 0 45 0,0 0 61 0,65-38 55 15,-27 34-5-15,14 2-35 16,-4-1-3-16,2 3-12 0,0 0-75 16,-12 5-105-16,2 5-151 0,-2 0-765 15,-16 0 32-15,-9 10-358 0</inkml:trace>
  <inkml:trace contextRef="#ctx0" brushRef="#br0" timeOffset="67068.72">3942 16223 3201 0,'0'0'993'0,"0"0"-739"0,0 0-254 16,0 0-46-16,0 0-69 0,0 0 6 31,0 0-3-31,0 0 76 0,73-57 8 0,-20 46-50 0,-6 3-114 15,-6 1-329-15,16-7-1997 0</inkml:trace>
  <inkml:trace contextRef="#ctx0" brushRef="#br0" timeOffset="68137.45">4647 16072 2017 0,'0'0'1185'0,"0"0"-670"0,0 0-515 0,0 0-41 0,0 0 19 0,0 0 22 0,17 52 164 0,-14-33 65 0,-1 4-100 0,-2 4-67 15,0 3-62-15,0-1 0 0,-2 3-21 16,-3-3-162-16,2 2-36 0,1-8-123 16,-1-7-849-1,1-7-266-15</inkml:trace>
  <inkml:trace contextRef="#ctx0" brushRef="#br0" timeOffset="68310.06">4702 16078 3214 0,'0'0'650'16,"0"0"-426"-16,0 0-224 0,0 0-105 15,0 0-30-15,78-37 69 0,-46 31 22 16,1-3-146-16,-6 5-99 0,3 2-125 15,-7 2-885-15,-8-3 108 0</inkml:trace>
  <inkml:trace contextRef="#ctx0" brushRef="#br0" timeOffset="68429.42">4762 16128 954 0,'0'0'1942'15,"0"0"-1628"-15,0 0-314 0,0 0-417 16,70-33-90-16,-37 20-295 15,2 7 242-15,-8 3 191 0</inkml:trace>
  <inkml:trace contextRef="#ctx0" brushRef="#br0" timeOffset="68609.75">4699 16379 1755 0,'0'0'1766'15,"0"0"-1353"-15,0 0-255 16,0 0-115-16,0 0-30 0,0 0-13 15,0 0-59-15,0 0 56 0,0 0 2 16,56-23-41-16,-24 13-93 0,1 0-117 16,-1-2-344-16,3-1-48 0,-10 0-337 15</inkml:trace>
  <inkml:trace contextRef="#ctx0" brushRef="#br0" timeOffset="68767.03">5193 16125 2365 0,'0'0'1053'0,"0"0"-604"0,0 0-348 16,0 0-101-16,-20 69-24 16,18-45-11-16,2-5 4 0,0 3-23 0,-3 1 0 15,1-3-31 1,-6-1-146-16,6-1 37 0,-1-7-30 0,1-1-323 16,-3-7-37-16,0-1-125 15</inkml:trace>
  <inkml:trace contextRef="#ctx0" brushRef="#br0" timeOffset="68908.62">5133 16218 251 0,'0'0'1429'0,"0"0"-922"0,0-62-97 16,0 42 146-16,0 0-183 0,0 3-51 16,0 5 58-16,3 1-141 0,-1 2-63 15,6 2-72-15,2 1-104 0,12 1-50 16,-2 0-24-16,10 2 19 0,0 1-50 16,3 2-218-16,-8 2-52 15,3 4-155-15,-8 2-923 0,-8 1 187 16</inkml:trace>
  <inkml:trace contextRef="#ctx0" brushRef="#br0" timeOffset="69018.39">5271 16208 2723 0,'0'0'421'0,"0"0"-421"0,0 0-618 16,63-22 45-16,-41 18-2 0,1 2-745 15</inkml:trace>
  <inkml:trace contextRef="#ctx0" brushRef="#br0" timeOffset="69175.55">5133 16438 2365 0,'0'0'1389'0,"0"0"-1157"0,0 0-232 16,0 0-204-16,0 0 46 0,55-25 54 15,-22 14-4-15,2 3 25 0,2-3-74 16,1-1-469-16,-13 4-201 15,15-11-685-15</inkml:trace>
  <inkml:trace contextRef="#ctx0" brushRef="#br0" timeOffset="69362.72">5697 15937 2895 0,'0'0'1328'0,"0"0"-1067"0,0 0-261 0,0 0-276 16,58-9 130-16,-26 6 22 16,-2 0-128-16,0 3-33 0,-7 0-98 15,-3 0-756-15,-8 0 19 0,-1 9 361 0</inkml:trace>
  <inkml:trace contextRef="#ctx0" brushRef="#br0" timeOffset="69503.75">5745 16064 2951 0,'0'0'809'16,"0"0"-288"-16,0 0-347 0,0 0-94 0,0 0 10 0,0 0-90 16,0 0-47-16,0 0-8 15,77-32 33-15,-39 26-24 0,2 0-284 16,3-2-161-16,-8 3-304 0,7-13-1980 16</inkml:trace>
  <inkml:trace contextRef="#ctx0" brushRef="#br0" timeOffset="71043.07">7008 15758 2690 0,'0'0'654'0,"0"0"-457"0,0 0-197 0,0 0-143 0,0 0 76 0,-15-56 67 0,5 50 229 0,-5 0-103 16,-5 4-40-16,-5 2-20 15,-3 4-10-15,0 9-18 0,-4 2 22 16,2 8 6-16,2 1-3 0,3 4-10 16,0 1-53-16,8-1-11 0,4-1-21 15,8-7-8-15,5-1-46 16,2-6-46-16,9-7 73 0,1 0 25 16,13-6 34-16,0 0 31 0,0-12 7 15,8-2-16-15,-1-5-22 0,-2-4-25 16,3-1-28-16,-3-3 49 0,-2 3 4 15,-11-1 0-15,6 7 22 0,-11 4 19 16,-7 6 47-16,0 7-16 0,-5 1-5 16,0 0-32-16,0 6-35 0,0 8 1 15,0 7 14-15,-5 6 45 0,5 4-32 16,-2 5-28-16,2 1 0 16,0-3-3-16,0 0-21 0,7 0-26 15,1-3-58-15,-1-3-231 0,3-6-45 16,0-1-177-16,3-12-1459 15</inkml:trace>
  <inkml:trace contextRef="#ctx0" brushRef="#br0" timeOffset="71200.08">7401 15962 3350 0,'0'0'563'0,"0"0"-494"16,0 0-69-16,0 0-337 0,0 0-121 15,0 0-746-15,0 0 658 0,0 0-135 16</inkml:trace>
  <inkml:trace contextRef="#ctx0" brushRef="#br0" timeOffset="71451.7">7795 15758 3840 0,'0'0'616'0,"0"0"-385"0,0 0-231 16,0 0-34-16,57-30-34 0,-29 19 13 15,5 2 43-15,-1-1 8 0,3 4-88 16,0 0-82-16,-2 3-83 15,-8-1-337-15,5 3 175 0,-7 1 56 16,-8 0-239-16,-10 2-3 0,-3 2-170 16</inkml:trace>
  <inkml:trace contextRef="#ctx0" brushRef="#br0" timeOffset="71671.58">7913 15772 1521 0,'0'0'623'0,"-51"23"-189"16,31-9-115-16,-2-2-181 0,4 3-71 15,8 1-32-15,5-4-16 0,5 3 33 16,3 0-5-16,9-1-5 15,3 0-16-15,8 1 15 16,-1 3-6-16,4-3 3 0,-1-1 0 0,-5 0-22 16,-5-2-16-16,-8-2-1 15,1-4-2-15,-8 5-13 0,-3-4 16 16,-9 1 40-16,-6 0 58 0,-9 0-37 16,-4 0-39-16,6-3-22 15,-2 2-27-15,2-4-87 0,5 1-64 16,0-4-317-16,12 0-128 0,3-7-466 0</inkml:trace>
  <inkml:trace contextRef="#ctx0" brushRef="#br0" timeOffset="72158.37">8336 15974 3149 0,'0'0'363'15,"0"0"-363"-15,-7 52 0 0,-1-29-121 16,1-4 16-16,2-5 105 0,-3-1 4 16,1-4 123-1,-1-5 152-15,-4-2-156 0,9-2-63 0,-2 0 31 16,5-2 41-16,0-7 15 0,0-8 5 16,8 2-112-16,2-7-40 0,5-1-9 15,2 3 8-15,6-2-15 0,2 4-39 16,0 6 14-16,2 5-2 0,-2 1-7 15,-2 6 31-15,-3 6 4 16,-5 3-23-16,-2 1 26 0,-1 5 9 16,-7 3-25-16,-2-3 12 0,-3-1 15 15,0 1-14-15,-3-3 15 0,-2-4 3 16,0-3 32-16,0-2 15 0,5-2 31 16,-2-1 80-16,2 0-31 0,0-6-31 15,2-2-53-15,8-2-9 0,0-2-37 16,3 2-22-16,4 0 1 0,6 1 6 15,2 4-4-15,-5 5 18 16,8 0-2-16,-8 2-31 0,0 6 31 16,-8 4-9-16,3 0-10 0,-5 3 21 15,-2 0-2-15,-1 1-19 0,-4-3 10 16,4 0-28-16,1-3-125 16,-3-5-24-16,5 0-69 15,0-5-344-15,10-5-8 0,-5 0-183 0,13-18-1081 0</inkml:trace>
  <inkml:trace contextRef="#ctx0" brushRef="#br0" timeOffset="72378.17">9213 15777 114 0,'0'0'2692'0,"0"0"-2037"0,0 0-190 0,0 0-365 0,0 0-87 0,0 0 106 0,-12 67-22 0,2-32-29 15,-5-1-6-15,2 3-27 0,-4 0-35 16,2-4-13-16,2-2 1 0,3-9-4 15,3-2-2-15,2-9 5 16,5-4-5-16,0-4-45 0,0-3 42 16,5-3 21-1,7-9 108-15,3-9-46 0,5-2-46 0,3-8 6 16,-1-6 6-16,6-2-7 0,0-3 7 16</inkml:trace>
  <inkml:trace contextRef="#ctx0" brushRef="#br0" timeOffset="73809.38">9306 15786 1114 0,'0'0'1039'0,"0"0"-935"0,0 0-104 0,0 0-214 0,0 0 130 0,0 0 84 0,0 0 116 0,-47 53 46 16,34-34-32-16,-2 4 25 16,0 4-55-16,-8 2-13 0,8 6-10 15,-2-1-19-15,2-3-25 0,0-1-17 16,-3-2 3-16,8-7-19 15,0-4-13-15,3-5 0 0,2-6 13 16,0-2 15-16,2-4 49 0,3 0 33 16,0-7 27-16,0-8-31 0,3-2-61 15,7-4 31-15,0-10 7 0,5-1 26 16,2-5 71-16,3-3-97 0,0-2-10 16,5-3-23-16,-2 0-15 0,-6-1 13 15,9 3 31-15,-6 2-9 0,-5 9 12 16,-3 9 59-16,-4 9-4 0,-8 8-28 15,7 1-65-15,-4 5-31 16,2 5-37-16,5 3 6 0,2 4 31 16,6 11 12-16,2 4 7 0,0 8 9 15,2 5-27-15,1 3-1 16,-5 4-2-16,2 0-1 0,-3 1-22 16,-2-1-9-16,-2-5-25 0,-3-3-93 15,-5-1 2-15,-3-5-27 0,-2-8-262 16,0 0 46-16,-5-4-141 0,-5-9-932 15</inkml:trace>
  <inkml:trace contextRef="#ctx0" brushRef="#br0" timeOffset="73950.73">9146 15998 2662 0,'0'0'661'0,"0"0"-186"0,0 0-182 0,0 0-218 0,0 0-75 0,0 0-100 0,0 0 81 0,70 0 18 15,-30 4-11-15,10 0-31 16,-2 0-108-16,-1-2-369 0,-14 0-98 16,15-2-509-16</inkml:trace>
  <inkml:trace contextRef="#ctx0" brushRef="#br0" timeOffset="89305.42">5098 6069 450 0,'0'0'381'0,"0"0"284"0,0 0-350 0,0 0-204 0,0 0-63 0,0 0 21 0,0 0-47 0,0 0-22 0,0-9 3 15,0 9 10-15,0 0-11 0,0 0 14 16,0 0 0 0,0 0 3-16,0 0-19 0,0 0 0 0,0 0 0 15,2 1 10-15,-2 2 10 0,5 1-4 16,-5 1-3-16,3 8 13 0,-3 1 51 16,0 3 92-16,0 6-47 0,-5 1-60 15,0 4 31-15,0-2-38 0,0 6-26 16,0-6 3-16,0-3-3 15,2-2-10-15,3-2-6 0,0-4 0 0,0-3-10 16,3-2 13 0,2 1 2-16,2-3-17 0,1 3 0 0,-3-5 15 15,2-2-13-15,1 4-2 0,5-3 2 16,-3 0 0-16,0-3 42 0,2-1-7 16,-2-1-21-16,3 0 21 15,-6-3-38 1,8-7-32-16,-2 1-122 15,-1-6-10-15,1-5-104 0,-1-4-552 16,-4 7-332-16</inkml:trace>
  <inkml:trace contextRef="#ctx0" brushRef="#br0" timeOffset="89478.85">5115 5932 3359 0,'0'0'411'0,"0"0"-316"16,0 0-95-16,0 0-66 0,0 0-225 16,0 0-512-16,0 0 192 15,0 0 3-15,0 0-662 0</inkml:trace>
  <inkml:trace contextRef="#ctx0" brushRef="#br0" timeOffset="90594.11">5484 6316 1277 0,'0'0'799'0,"0"0"-442"0,0 0-238 0,0 0-61 0,0 0 7 0,0 0-39 0,0 0-26 16,0 0-51-16,0 0 51 0,-18 19 45 15,16 0 39-15,-1-3-26 0,3 9-26 16,0-2 16-16,0 2-46 0,5-2 11 16,-2-3 1-16,-1-1-14 15,3 0-2-15,5-5-17 0,-2-6 3 0,-3 1-23 16,2-4-48-16,-2-4 20 15,6-1-17-15,-1 0-52 0,0-5-6 16,2-5-30-16,6-3-126 16,2-4 22-16,0-3-89 0,-5 4-715 0</inkml:trace>
  <inkml:trace contextRef="#ctx0" brushRef="#br0" timeOffset="90750.83">5592 6171 2526 0,'0'0'416'0,"0"0"-258"16,0 0-158-16,0 0-67 0,0 0-226 15,0 0-693-15,0 0 596 0,0 0-148 16</inkml:trace>
  <inkml:trace contextRef="#ctx0" brushRef="#br0" timeOffset="92291.46">5399 5654 1430 0,'0'0'572'0,"0"0"-141"0,0 0-331 0,0 0-100 0,0 0-78 0,0 0 27 15,0 0 31-15,0 0 7 0,-30 64 13 16,30-52 7-16,5 3 22 15,0 0-10 1,0-2 10-16,2 0-16 0,-2 0-11 0,3-2-2 0,-3-3 2 16,-3 0 24-16,3-4-26 15,-5-1 0-15,0-2-19 0,0 1 19 16,0-2 65-16,0 0 2 0,0 0 8 16,0 0-5-16,0 0-42 0,3 0-28 15,-3 0-58-15,0 0 4 16,2 0-17-16,-2 2-51 0,0 0 121 0,3-1-1 15,-1 0-18-15,-2 5-2 16,3-1 19-16,-3-2-14 0,0 2 17 16,0 0 2-16,0-3-2 0,0 0 0 15,0-1-2-15,2 0 2 0,-2-1 0 16,0 0 20-16,0 0 25 0,0 0-16 31,0 0-10-31,0 0-15 0,0 0-2 0,0 0-2 0,0 0-15 16,0 0 15-16,0 0 2 0,0 0 37 15,0 0 3-15,0 0 0 0,0 0 45 16,0 0 3-16,0 0 9 0,0-1 68 16,0-2-33-16,0-2-16 15,3-2-70-15,-1-7-22 16,-2 4 37-16,0-4-15 0,3-5-10 0,-3-2-38 0,5-2-1 16,-3 0-21-16,1-2 9 15,2-2-22-15,0 1 22 0,-3-2 1 16,3 6 12-16,0 1 2 0,0-1-2 15,3 3 0-15,-1 1 1 0,-2 2 15 16,0 0-4-16,0 7 33 16,0-1-20-1,-2 4-4-15,5 1-21 0,-3 0-1 16,0 0-62-16,2 5 15 0,3-3 7 16,3 3 3-16,4 0 19 15,-2 0 3-15,8 1-16 0,-3 3 13 16,2 2 6-16,1 3-3 0,-6-1 0 15,-1 3 0-15,-1-1-19 0,-5 2 13 16,0 2 2-16,-8-2 19 16,-2-1-14-16,0 0 15 0,-2 1 26 15,-8 1 6-15,-5-2 13 0,-6 1 6 16,-1-2-10-16,-3 2-19 0,0 0-6 16,-3-1 0-16,3-2-15 15,-2 1-1-15,9-3-41 0,-2 1-77 16,10-1-318-16,0-2-203 0,0-5-648 0</inkml:trace>
  <inkml:trace contextRef="#ctx0" brushRef="#br0" timeOffset="93830.47">1800 17340 762 0,'0'0'1427'0,"0"0"-1181"0,0 0-243 0,0 0 23 0,0 0 26 0,0 0 41 0,0 0 26 0,0 0 81 16,0 0-59-16,-41 49-55 15,36-31-35-15,0 3-19 0,-2 4 0 16,-1 6 29-16,1 1-20 0,-1 3-9 16,6 2-10-16,-3 1-18 0,5-3-4 15,0-2-57-15,7-2-9 0,8-4-5 16,-2-6-60-16,2-3 51 15,5-6 48-15,-5-5-48 0,3-5 0 0,-1-2-49 16,1-8-149-16,-3-6-39 0,0-15-138 16,-3 10-1070-16</inkml:trace>
  <inkml:trace contextRef="#ctx0" brushRef="#br0" timeOffset="93971.49">1795 17199 388 0,'0'0'2762'0,"0"0"-2256"16,0 0-506-16,0 0-136 16,0 0-545-16,0 0-111 0,0 0-206 15</inkml:trace>
  <inkml:trace contextRef="#ctx0" brushRef="#br0" timeOffset="94269.7">2103 17833 1907 0,'0'0'1179'0,"0"0"-1179"15,0 0-319-15,0 0-224 16,0 0 79-16,0 0 370 0,10 52 94 16,-5-48 263-16,2-1-97 0,-2 0-92 15,5-3-38-15,-2 3-13 0,2-3-10 16,5 0-10-16,0 0-3 0,-2-3-67 16,7-7-547-16,-10 5-409 0</inkml:trace>
  <inkml:trace contextRef="#ctx0" brushRef="#br0" timeOffset="94818.52">2130 17823 2160 0,'0'0'614'0,"0"0"-537"0,0 0-77 0,-17 62-152 0,17-45 85 0,0-1 67 0,0-5 48 16,5-1 10-16,2 1-6 15,1-5-4-15,-1 2-16 0,-2-4-29 16,3 0 23-16,-6-2 6 0,3 0 10 16,3-2 25-16,-3 0-22 0,3-2-24 15,-1-6-21-15,1-2-109 0,9-7-112 31,1-8-523-31,-8 3-448 0</inkml:trace>
  <inkml:trace contextRef="#ctx0" brushRef="#br0" timeOffset="95273.35">2238 17276 3158 0,'0'0'455'0,"0"0"-455"16,0 0-192-16,0 69 125 0,0-42 64 16,3 6 1-16,2-6 0 0,-3-2-11 15,1-6 11-15,-3-5-39 0,0-1-7 16,0-7-7-16,0-2 55 0,0-4 39 15,0-2 123-15,-5-6-101 0,-3-6-42 16,3-7-6-16,-2 0 18 0,2-8 26 31,0-4 19-31,0-1-31 0,5-3-12 0,0-4-33 0,10 1 0 16,2 5-28-16,11-1-20 16,-1 7 45-16,8 6 3 0,0 4-12 0,3 5-11 15,-5 8-11-15,4 2-8 0,-4 4 11 16,-8 0 2-16,5 4-25 15,-13 2 10-15,1 5 2 16,-6 1 1-16,-4 1 40 0,-3 1 1 0,-8 2 28 16,-7 1 4-16,0 2-6 0,-10 4-7 15,0-3-19-15,0 5-24 16,-5-6-116-16,10 4 6 0,0-6-75 16,7-1-384-16,6-5-69 0,4-1-456 15</inkml:trace>
  <inkml:trace contextRef="#ctx0" brushRef="#br0" timeOffset="95462.22">2702 17447 1752 0,'0'0'1899'0,"0"0"-1352"0,0 0-547 0,0 0-106 0,0 0-304 0,62-19 90 0,-41 13 80 0,-6 2-19 0,2 4-6 16,-7 0-168-16,-5 0-1029 0,0 6 759 16</inkml:trace>
  <inkml:trace contextRef="#ctx0" brushRef="#br0" timeOffset="95572.06">2707 17594 1266 0,'0'0'1622'0,"0"0"-1177"16,0 0-150-16,0 0-295 0,0 0 0 15,0 0-117-15,57-4 101 0,-24 0 15 16,17-4-69-16,-5 1-111 0,3 1-149 16,-13 2-1171-16</inkml:trace>
  <inkml:trace contextRef="#ctx0" brushRef="#br0" timeOffset="96276.81">3702 17348 1027 0,'0'0'1512'0,"0"0"-1231"0,0 0-162 0,0 0 31 0,0 0 52 0,0 0 33 0,0 0 43 0,0 0-111 0,0 0-72 16,-45 6-48-16,32 10-19 0,-2 11-28 16,-2 4-12-16,-1 8 9 0,6 2-19 15,2 2-22-15,2-4 3 0,3 3-22 16,5-7-72-16,13-2 37 16,-1-5 0-16,1-9 16 0,12-1 47 0,0-7 35 15,0-6 13 1,2-5 12-16,3-4 4 0,-4-6 21 0,1-7 1 15,-2-4 3-15,-2-7 12 0,-6-4-16 16,-2-2-9-16,-5-9-6 16,-5 2-7-16,-5-6-13 0,-2 5-14 0,-8 3 11 15,-10 2-12 1,-3 11 0-16,-7 5 2 0,3 4-2 0,-4 9-63 16,4 2-3-16,-1 6-47 0,11 6-385 15,2 0-167-15,2 2-589 16</inkml:trace>
  <inkml:trace contextRef="#ctx0" brushRef="#br0" timeOffset="96465.08">4193 17594 3926 0,'0'0'556'16,"0"0"-556"-16,0 0-199 0,0 0-180 15,0 0-51-15,0 0-357 16,0 0 217-16,0 0-44 0</inkml:trace>
  <inkml:trace contextRef="#ctx0" brushRef="#br0" timeOffset="96606.71">4449 17299 2443 0,'0'0'1299'0,"0"0"-1163"0,0 0-136 16,-15 64-76-16,10-32 51 0,-3 5 3 16,1-2-7-16,-1 3-5 0,-2-2-118 15,5 1-275-15,-2-4-172 0,4-12-579 16</inkml:trace>
  <inkml:trace contextRef="#ctx0" brushRef="#br0" timeOffset="97312.07">4832 17667 2474 0,'0'0'1694'0,"0"0"-1582"0,0 0-112 16,0 0-364-16,0 0-161 16,-7 61 293-16,7-53 232 0,0-2 6 15,0-4 109-15,0-2 35 0,-3 0 34 16,1 0-108-16,2-2-26 16,0-2 63-16,0-6-37 0,0-5-48 15,7-4-28-15,-2 0-1 0,8-4 1 0,4 3-2 16,-2-1-36-16,8 2-18 15,-1 5-42-15,4 1 38 0,-4 9 16 16,1 4-13-16,-3 0 25 0,-5 4-12 16,0 9-55-16,-3-1 33 0,-7 3 31 15,-2-3-26-15,-1 1 26 0,-2-5 35 16,0-2 3-16,0-2 42 0,0-3 19 16,0-1 117-16,0 0-20 0,0 0-22 15,3-1 40-15,2-3-98 16,0-4-81-16,10 0-91 15,-3-5 31-15,6 3 10 0,5 2-42 16,-6 1 29-16,1 5 0 0,-6 0-10 0,3 2 32 16,-5 4 10-16,0 3 8 15,-5 7 23-15,-2 1 57 0,4-1 32 16,-2 3-7-16,-2 1-9 0,2-3 5 16,-3-4-18-16,1 1-25 0,-1-4 2 15,1-5-12-15,4 1-25 16,-2-4-9-16,13-4-126 0,-3-4-82 15,8-4-318-15,2-4-128 0,-3 3-404 16</inkml:trace>
  <inkml:trace contextRef="#ctx0" brushRef="#br0" timeOffset="97642.12">5865 17494 3134 0,'0'0'661'0,"0"0"-561"0,-38 71-100 0,21-39-198 0,-3 3 5 0,2-4 31 0,-2-6 60 0,3-4 102 15,-3-6 28-15,4-3-2 0,4-6-26 16,-1-6-14 0,8 0 14-16,0-3 83 0,5-8 12 0,0-8-44 15,5-4-16-15,3-6 35 0,9-7 113 16,1-2-48-16,5-4-16 15,-3 0-24-15,7 0-45 0,1 5-25 16,-6 8 40-16,-2 8 13 0,-5 9-7 16,-5 8-62-16,8 4-9 0,-8 4-43 15,3 8-32-15,4 13 38 0,-2 3 6 16,-2 15-22-16,2-1-28 0,-10 3-98 16,0 2-394-16,-5-15-216 0,-5 11-870 0</inkml:trace>
  <inkml:trace contextRef="#ctx0" brushRef="#br0" timeOffset="97798.75">5732 17663 2831 0,'0'0'1613'0,"0"0"-1560"0,0 0-53 15,70-15-509-15,0 8-53 0,6-4-145 16,-14 2 54-16,-14-1-490 0</inkml:trace>
  <inkml:trace contextRef="#ctx0" brushRef="#br0" timeOffset="138270.17">6750 17416 2024 0,'0'0'1241'0,"0"0"-803"0,0 0-92 0,0 0-161 0,0 0-64 0,0 0-40 16,0 0-59-16,0 0-22 15,0 0-31-15,-3-11-6 0,3 11-29 16,0 2-170-16,0 5-23 0,5 2 3 16,-2 5-321-16,7 2-25 0,-5-1-161 15</inkml:trace>
  <inkml:trace contextRef="#ctx0" brushRef="#br0" timeOffset="138458.23">6953 17678 3691 0,'0'0'779'0,"0"0"-609"16,0 0-170-16,0 0-232 0,-53 60 46 15,35-33 30-15,-2 6 64 16,-7 4 79-16,2 5-12 0,-8 3-252 15,3 5-63-15,-2-6-76 0,11-7-294 16,-1-8 122-16,9-11-196 16</inkml:trace>
  <inkml:trace contextRef="#ctx0" brushRef="#br0" timeOffset="139039.2">7512 17330 3767 0,'0'0'741'0,"0"0"-725"16,0 0-16-16,-20 88-248 15,10-40 176-15,-1 5 69 0,4 11 3 0,-1-12 37 16,1 5 1-16,-1-2-16 15,3-12-20-15,3-1-2 16,2-12-19 0,-3-9 0-16,3-9 19 0,0-12 1 0,0 0 77 0,0-15 77 15,-5-8-1-15,-5-17-120 0,3-21-22 16,-8-28 7-16,10-7 5 0,0-7-8 16,5 3-15-16,5 10-1 0,10 7-31 15,0 16-18-15,0 22 27 0,5 15 22 16,-5 9 31-1,3 2 5-15,7 0-36 0,5 5-34 0,2 6 13 0,3 8-10 16,0 0-9-16,3 8 15 16,-8 6-3-16,5 11-34 0,-10 4-34 0,-5 9-37 15,-10 11-96-15,-5-3 72 16,-5 5 22-16,-12 0-58 16,-6-9 113-16,-7 3 64 0,0-8 16 0,-5-7 51 15,5-10 0-15,-5-5 113 0,7-3-12 16,-2-7-30-16,8-4 32 15,-3 2-54-15,12-2-6 0,1-1-32 16,2 0 12-16,5 0-35 0,0 0-39 16,0 2-28-16,2 1-15 15,6 3 27-15,2 5 16 0,10 1 22 16,-3 1-19 0,13 5-3-16,0-3 0 0,6 1-28 0,-1-1-31 0,0 0-105 15,-3-3-251-15,1 0-83 0,-6-4-205 16,-7-3-1349-16</inkml:trace>
  <inkml:trace contextRef="#ctx0" brushRef="#br0" timeOffset="139338.12">8050 17570 3643 0,'0'0'566'0,"0"0"-528"0,0 0-38 0,-22 78-47 0,14-46 22 0,3 3 25 0,0-3 0 0,0 2 19 0,-5-3-1 0,8 0-6 32,2-2-12-32,0-1-17 15,0-8 17-15,0-3 0 0,0-7-2 16,2-1 2-16,6-3 0 0,-6-4 22 16,1-1 6-16,-3-1 16 15,2 0 36-15,1 0-8 0,2 0-14 16,5-3 47-16,2-5-15 0,8 1-38 15,3-3-40-15,7-3-12 0,-2 2-2 16,4-2-90-16,-2 2-96 0,-2-1-83 16,-3 0-529-16,-7 7-246 0,-1-8-354 0</inkml:trace>
  <inkml:trace contextRef="#ctx0" brushRef="#br0" timeOffset="139605.1">8527 17437 3302 0,'0'0'517'0,"0"0"-517"16,62-27-10-16,-22 12-166 0,3-4 109 16,10 1 16-16,-16 5-28 0,3 3-26 15,-10 3-295-15,-4 4-129 0,-11 3-223 16,-8 0-898-16</inkml:trace>
  <inkml:trace contextRef="#ctx0" brushRef="#br0" timeOffset="139762.17">8629 17578 3007 0,'0'0'710'0,"0"0"-383"0,0 0-267 16,0 0-60-16,0 0-66 0,0 0-82 0,0 0 148 15,0 0 38-15,66-10 12 16,-31 3-50-16,0-1-27 0,7-4-301 16,-2 2-111-16,-7 1-229 0,7-14-1651 15</inkml:trace>
  <inkml:trace contextRef="#ctx0" brushRef="#br0" timeOffset="140014.12">9319 17048 3886 0,'0'0'482'0,"0"0"-44"0,0 0-407 15,0 0-31-15,0 0-111 0,0 0 102 16,17 50 9-16,-14-15 61 0,-3 1-21 16,0 7-40-16,-5 5 0 15,0-4-34-15,-3 6-76 0,1-4-159 16,-1-3 51-16,3-2-67 0,0-3-672 16,0-12 176-16,-5 0-726 0</inkml:trace>
  <inkml:trace contextRef="#ctx0" brushRef="#br0" timeOffset="142309.93">9965 16922 2240 0,'0'0'671'0,"0"0"-271"0,0 0-238 0,0 0-162 0,0 0-134 0,0 0-67 16,0 0 141-16,-15 62 60 0,8-19 102 15,-1-2-41-15,-4 10-26 16,2-1-34-16,-3-3 18 0,6 2-18 0,-3-6-1 16,5-6 0-16,0-6 0 15,5-7 0-15,-5-2 10 0,2-7-8 16,1-3-2-16,2-4-2 0,-3-3-37 16,3-5 39-16,0 0 16 0,0-5 70 15,0-5-32-15,0-5-54 0,5-7-47 16,3-3 12-16,2-4 35 0,2-2 35 15,-2 2 76-15,5-1-16 16,0 1-6-16,3 4-20 0,4-2-37 16,-4 4-32-16,12 4-30 0,-2-1 27 15,-1 5-22-15,1 3-13 0,-1-1 13 16,1 3-20-16,-6 4-116 0,-2 0-2 16,-5 1-19-16,-2 2-171 0,-5 3 66 15,-6 0 37-15,-2 8-249 16,-7 4 229-16,-9 3 143 0,-1 7 71 15,-8 1 56-15,-3 6 36 0,-2 1 179 16,3-5-33-16,-3 2 10 0,7-5 80 16,5-5-71-16,6-1-13 15,4-4 21-15,1-3-99 0,7-1-69 16,7 3 27-16,3-2 25 0,3-1 22 16,10 2 35-16,-1 0-55 0,6-1-9 15,4 1-26-15,1 0-42 0,-1 0-18 16,9-2-66-16,-6 1-122 0,0 0-74 15,-5-7-498-15,-10 2-374 0</inkml:trace>
  <inkml:trace contextRef="#ctx0" brushRef="#br0" timeOffset="142701.67">10512 17556 2689 0,'0'0'421'0,"0"0"-370"0,0 0-51 0,0 0-11 0,0 0-40 0,57 22 45 0,-44-29 6 15,-3-8 76-15,2-1-63 0,-4-6-13 16,-3-6-67-16,0-3-7 16,-2-5-48-16,-3-2 71 0,0-2-1 15,0 1 11-15,0-1 41 0,0 6 0 16,0 6 122-16,2 4-23 0,3 6-96 15,10 4-3-15,3-1-44 0,2 7-1 16,5 3-16-16,2 4 61 16,3 1 0-16,0 6 48 0,-2 7-3 15,-3 6-10-15,-5 5-22 16,-2 9 0-16,-8 4 0 0,-3 1 12 0,-7 1-9 16,0 1 0-16,0-3 10 0,-5-4 3 15,3-3-1-15,-1-4-12 0,3-2-13 16,3-4-3-16,7-3-29 15,2-1-42-15,6-7-127 0,2-1-526 16,-5-4-444-16</inkml:trace>
  <inkml:trace contextRef="#ctx0" brushRef="#br0" timeOffset="142968.93">9812 17972 3418 0,'0'0'951'0,"0"0"-790"0,0 0-161 0,0 0-363 0,61 15 89 0,14-15 120 0,20 0 132 0,13-7 22 15,2-5 19-15,-2 6 7 16,2 0-26-16,-12 6-1 0,-10-4-106 16,-31 4-319-16,-17-8-634 0</inkml:trace>
  <inkml:trace contextRef="#ctx0" brushRef="#br0" timeOffset="196800.03">12402 12159 148 0,'0'0'0'0,"0"0"-62"0,0 0-24 0</inkml:trace>
  <inkml:trace contextRef="#ctx0" brushRef="#br1" timeOffset="202247.16">12890 12070 2164 0,'0'0'970'0,"0"0"-785"0,0 0-118 0,-17-62-29 0,17 46-38 15,0 4 2-15,0 4 82 0,0 2 81 0,-3 2 40 16,3 4 93-16,0 0-136 0,-2 0-128 31,-3 9-34-31,-3 8-59 16,-4 13 16-16,-11 24 18 0,1 7 3 15,-9 6 22-15,-1 5-1 0,7-11 1 16,-3 2-16-16,6-7 13 0,2-11 1 16,7-8 0-16,1-13 2 0,7-5 12 15,2-6-12-15,1-9 0 16,2-2 0-16,0-2 47 0,5-10 46 0,5-9 0 15,2-9-43-15,8-23-48 16,5-21 8-16,8-24-10 0,-1-4-43 16,3 4 9-16,-7 28-3 15,-8 26-4-15,-5 16 39 0,-2 11 2 16,4 0 14-16,1 1 11 0,7 4-16 16,-3 4-9-16,6 6-16 0,0 6 1 15,4 6-16-15,-4 8 28 0,2 9-10 16,0 5-15-16,-5 7 13 0,-3 2-7 15,1 7-40-15,-10-3 2 0,-1 1-5 16,-7-2-52-16,-5-1 29 0,0-1 9 16,-7-6 19-16,-8-2 41 0,-3-7-6 15,-5-6 25-15,1-2 13 0,-6-5 15 16,3-5 16-16,3-7-3 16,-3-4-9-16,5 0 15 0,0-10-25 15,2-3-22-15,0-5 1 0,3-1 18 16,5 0-7-16,-2 5 7 15,7 1 19-15,-3 5 6 0,6-1 4 16,-1 5-30-16,1 2-18 0,2 0-21 16,0 0 8-16,0 2 10 15,0-3-26-15,0 3 26 0,0-4-13 0,5 3-15 16,2-3 19-16,1-2 12 16,2-1 19-16,0-1 12 0,2-3 2 15,-2 2 13-15,0-2-5 0,-2 1-10 16,0 1 16-16,-3 2-10 0,0-3-12 15,-3 4 22-15,1 1-1 0,-3-2-2 16,0 2 15-16,0 2-10 0,0-2-21 16,-3 2 24-16,1 0-12 0,2 1-12 15,-3 0-16-15,3 2-11 0,-2 0-1 16,2 0-24-16,0 0 21 16,0 0-13-16,-3 0 16 0,1 0 10 15,-4-2-10-15,1 2-7 16,-5-3 7-16,3 1 0 0,-3-2-15 15,0 4 14-15,2-4-1 0,-2 4-32 0,3-1 6 16,2 1 0-16,2 0-46 16,1 0 15-16,-1 0-6 15,3 0-50-15,0 0 47 0,0 0 27 0,0 0 41 16,0 0 38-16,0 0 2 16,0 0 10-16,0 0-7 0,0 0-5 15,0 0 8-15,3-1 7 0,-3-2-10 16,5 2-12-16,2-3-29 0,6 2 1 15,2-5 10-15,7 2 5 0,4-1-5 16,1-2-12-16,1 1-1 0,2 4-13 16,-5 1-30-16,-3 2-16 0,1 0-55 15,-3 2-193-15,-2 7 5 0,-3-3-120 16,-3 3-898-16,-4-4-215 0</inkml:trace>
  <inkml:trace contextRef="#ctx0" brushRef="#br1" timeOffset="202546.33">13447 12234 2681 0,'0'0'999'0,"0"0"-826"0,0 0-173 0,0 0-50 0,0 0 19 0,60 43-17 0,-43-25 35 0,-2 1 13 0,-2-1 138 16,-1 3-6-16,-1 0-31 15,1-2 18-15,-2 3-38 0,3-6-16 16,-1-1 28-16,1-1-3 0,-1-6-10 16,3-3 71-16,3-3 2 0,-3-2-24 15,7-7 42-15,1-4-53 16,5-4-42-16,-3-7-54 0,2-2-13 16,1-4-9-16,-3-2-128 0,2-1-27 15,-4-1-59-15,-1 2-238 0,1 3-10 16,-5 0-153-16,-3 6-1143 0,-3 7 112 15</inkml:trace>
  <inkml:trace contextRef="#ctx0" brushRef="#br1" timeOffset="202703.22">14196 12139 3581 0,'0'0'601'16,"0"0"-479"-16,0 0-122 0,80-41-97 15,-40 26-390-15,1-2-229 0,-9 6-632 16</inkml:trace>
  <inkml:trace contextRef="#ctx0" brushRef="#br1" timeOffset="202860.24">14259 12314 3795 0,'0'0'984'0,"0"0"-824"15,0 0-160-15,0 0-258 0,0 0 73 16,70 14-73-16,-32-10-175 0,2-4 120 16,2 0-34-1,-2-4-316-15,-7 4-102 0,12-4-752 0</inkml:trace>
  <inkml:trace contextRef="#ctx0" brushRef="#br1" timeOffset="203639.83">15758 11943 2338 0,'0'0'1401'0,"0"0"-1054"0,0 0-213 0,-30-57-63 0,12 40-71 0,-2 6-12 0,-5 1-10 0,-3 6 22 16,-2 4 56-16,0 0 3 15,-2 17-28-15,-4 4-17 0,6 3-13 16,3 4-1-16,4 0 3 0,8-2-3 15,8 0-4-15,4-1-14 16,3-6 2-16,5-1 14 0,13-3 2 16,2-2 2-1,5-5 23-15,7-4-9 0,1-4 18 0,2 0 6 0,-2-10-18 16,-1-5-1-16,-4-4-2 16,-3-1 8-16,-5-3 4 0,-2-1 6 0,-3 4-15 15,-5 3 3-15,-3 5 5 0,1 4 13 16,-6 4-9-16,-2 4-34 0,0 2-40 15,0 12-76-15,3 6 116 0,-1 12 37 16,-2 6-15-16,0 8-21 16,0 1-1-16,0 5-24 0,-5 0-34 15,3-2-94-15,-8 1-255 0,0-1-16 16,-3-4-101-16,0-6-921 0,1-9-156 16</inkml:trace>
  <inkml:trace contextRef="#ctx0" brushRef="#br1" timeOffset="205686.96">17174 12000 4110 0,'0'0'539'0,"0"0"-269"0,0 0-130 0,0 0-140 0,0 0-147 0,0 0-182 0,0 0-206 0,0 0 218 15,60-23 19-15,-38 27-419 0,-4 0-37 16,-1 5-519-16</inkml:trace>
  <inkml:trace contextRef="#ctx0" brushRef="#br1" timeOffset="205860.03">17387 12266 3491 0,'0'0'600'0,"0"0"-532"0,0 0-68 15,0 0-59-15,-40 72-108 0,25-42-196 16,-3-2 80-16,-5 2 31 16,1-2-247-16,-6 5 56 0,-7-5-77 15,8-3-845-15</inkml:trace>
  <inkml:trace contextRef="#ctx0" brushRef="#br1" timeOffset="206519.64">18510 11983 2553 0,'0'0'998'0,"0"0"-909"0,0 0-89 0,-5 56-155 0,-5-18 104 0,0 13-137 0,-8 3 108 0,3 2 53 0,0 1 27 0,2-10 1 16,-2-3 19-16,5-8 28 15,5-10 22-15,0-6 3 16,3-8 7-16,2-5-33 0,0-6-21 16,0-1 9-16,7-8 69 0,-2-9 11 15,8-16-115-15,2-3-76 0,2-5-25 16,6-15-4-16,2-9 64 0,13-17 12 16,2-2-85-16,-3 14-5 0,-9 22-12 15,-11 19-3-15,-2 4 134 0,3 3 54 16,-3-1 180-16,-2 8-59 0,-1 7-35 15,-2 6-19-15,0 2-90 0,5 10-2 16,3 5 43-16,2 12-25 16,0 3-9-16,2 7-19 0,-4 3-19 15,-3 6-2-15,-5 1-121 0,-2-1-16 16,-6 4-45-16,-2-2-173 0,-5-6-81 16,-2-9-245-16,-11-4-1259 0</inkml:trace>
  <inkml:trace contextRef="#ctx0" brushRef="#br1" timeOffset="206708.07">18452 12182 3029 0,'0'0'565'0,"0"0"-200"16,0 0-270-16,0 0-95 0,0 0-194 16,0 0 68-16,90-49 72 15,-40 40 54-15,-5 5 3 0,8 0-3 16,-5 4-29-16,-3 0-57 0,-5 4-133 15,-5 4-338-15,-2 3 5 0,-11-2-270 16</inkml:trace>
  <inkml:trace contextRef="#ctx0" brushRef="#br1" timeOffset="206896.86">19287 12154 3273 0,'0'0'560'0,"0"0"-223"0,0 0-260 16,0 0-77-16,-18 52-22 0,23-29 0 16,5 8 10-16,0-1-26 15,0 4-94-15,-5-1 13 0,0 3-32 0,-5 1-217 16,0-4-54-16,-7-2-142 16,4-10-1135-16,-2-6 1001 0</inkml:trace>
  <inkml:trace contextRef="#ctx0" brushRef="#br1" timeOffset="207046.1">19307 12229 2531 0,'0'0'460'0,"0"0"-108"15,0 0-10-15,0 0-171 0,-38-57-115 16,38 53-56-16,15-4-126 16,5 2-6-16,5 2-106 0,8 2 27 15,-3 2-90-15,-5 0-402 0,-3 0-48 16,-4 8-496-16</inkml:trace>
  <inkml:trace contextRef="#ctx0" brushRef="#br1" timeOffset="207210.34">19018 12568 3695 0,'0'0'578'0,"0"0"-358"15,0 0-220-15,0 0-130 0,76 24-38 16,-4-24-143-16,1 0 100 0,-10-1 62 15,-21-4 47-15,-9 0 32 0,-1 3-169 16,3-5-971-16,-4 3-123 0</inkml:trace>
  <inkml:trace contextRef="#ctx0" brushRef="#br1" timeOffset="207447.4">19913 12062 4226 0,'0'0'307'0,"0"0"-122"15,0 0-160-15,80-18-25 0,-9 18-127 16,11 10-291-16,-9-4 31 0,-20-4-53 15,-26 0-920-15,-14-2-6 0</inkml:trace>
  <inkml:trace contextRef="#ctx0" brushRef="#br1" timeOffset="207555.59">20033 12322 2684 0,'0'0'756'0,"0"0"-756"15,83-13-373-15,-43 5-1045 16</inkml:trace>
  <inkml:trace contextRef="#ctx0" brushRef="#br2" timeOffset="-179008.3">21262 11910 259 0,'0'0'417'0,"0"0"-58"0,0 0 158 0,0 0-153 0,0 0-52 0,0 0 76 0,0 0-150 16,0 0-58-16,0 0 44 0,2-24-84 15,-2 20-29 1,-2-6 13-16,-1 5-42 0,-2-4-22 15,-5-1-23-15,3 1-18 0,-6 0-15 0,-5-1 8 16,3 5 1-16,-5 2 4 16,0 0-17-16,-2 3-26 0,-3 3-2 15,0 4-35-15,-3 4 22 0,-2 3 16 16,2 5-16-16,-2 0 40 0,3-1 0 16,4 1-12-16,3-4 13 0,8-1-1 15,2-4 0-15,0 3-18 0,7-4 17 16,1 1-21-16,2 0 20 0,0 0 3 15,7 3 13-15,3-4-10 0,5-1 26 16,3 2 9-16,7-5 6 0,0 1-25 16,2-5-18-16,1-1 0 15,0 0 1-15,-1-4 14 0,1-4 3 16,-1-3 0 0,-2-4-4-16,3 0 4 0,-3 0-16 0,0-4-2 15,-2 1 18-15,-3 0-19 0,0 2-2 16,-3 1 2-16,-2 3 19 0,-7 3-18 15,-1 4 15-15,-4 2 6 16,-3 1 34-16,0 2-9 0,0 0-12 16,0 0-3-16,0 5-20 0,-5 1-11 15,0 6 57-15,-3 8 10 0,3 3-11 16,-2 0 11-16,4 6-37 0,3 3-9 16,0 1 6-16,0-1 6 0,8 0-31 15,-3 3 9-15,0-3 1 0,2-3-10 16,-2 0-2-16,0-1 13 15,0-1-14-15,-2-3-14 16,2 1 13-16,-5-2-17 0,0-3-125 0,-5 0 10 0,0 2-25 16,-3-7-150-16,1 0 36 15,4-5-63-15,1-1-328 0,-1-9 51 16,3 0-45-16</inkml:trace>
  <inkml:trace contextRef="#ctx0" brushRef="#br2" timeOffset="-178521.41">21903 11936 2629 0,'0'0'510'0,"0"0"-490"0,0 0-20 0,0 0-112 0,0 0 57 0,-50 54 55 16,40-35 50-16,0 4 72 0,-2 0 18 0,4-1-3 0,3 3-54 15,2 1-23-15,3 2-25 16,3-2-10-16,10-2-25 0,2-2 13 15,5-5 0-15,7-4 12 0,11-3 16 16,-1-6 0-16,3-4-16 0,6 0 0 16,-9-5 0-16,8-7-12 15,-2-5 3-15,-3-1 3 0,0-2-7 16,-5-8 7-16,-2 0 3 0,-8 0 0 16,-8-5 12-16,-7 4 17 0,-7-1-13 15,-6 6 12-15,-12-1-19 0,-15 3-4 16,-10 3-26-16,-2 1-2 0,-6 7-2 15,-10 2-47-15,11 9 3 0,-3 0-13 16,4 12-239-16,4 1-71 0,12 0-290 16,-5-1-1972-16</inkml:trace>
  <inkml:trace contextRef="#ctx0" brushRef="#br2" timeOffset="-177172.36">19074 12307 1907 0,'0'0'298'0,"0"0"-169"0,0 0-12 0,0 0-114 0,0 0-3 0,0 0-64 16,0 0 64-16,0 0 0 0,0 0 109 15,-41-55 14-15,34 50-29 16,-1 2 89-16,3-3-45 0,-2 5-45 16,4-2 76-16,3 3-54 0,0-2-74 15,5 0-41-15,13 0-13 0,2-6 13 16,18-2 67-16,2-4-19 0,2 0-7 16,6 0 13-16,-6 4-16 0,4-5-38 15,-1 5-13-15,-5-1-9 16,-3 7 0-16,-7-1-73 0,1 4-4 15,-11 0-38-15,2 1-202 0,-7 1-21 16,-5 5-135-16,-5 0-1047 0</inkml:trace>
  <inkml:trace contextRef="#ctx0" brushRef="#br2" timeOffset="-176967.96">19028 12652 2745 0,'0'0'391'16,"0"0"14"-16,0 0-219 0,0 0-82 15,0 0-104-15,0 0-35 0,0 0-26 16,0 0 61-16,51-14 31 0,-9 4-31 16,3 1-37-16,-2 0-198 0,-8 7-304 15,8-7-1904-15</inkml:trace>
  <inkml:trace contextRef="#ctx0" brushRef="#br2" timeOffset="-161144.78">16645 7738 127 0,'0'0'1100'0,"0"0"-876"0,0 0-175 0,0 0-49 0,0 0 0 0,0 0 40 0,0 0 51 0,55-10 88 16,-42 7-39-16,2 3-27 16,0-1 14-16,2-3-49 0,1 4-17 15,-1-1 14 1,3 1-17-16,0 0-10 0,3 0 33 0,2 0-13 0,0-3-14 16,0 3 1-16,5 0-10 0,0 0-19 15,3 0-10-15,-1 0-13 0,1 0 13 16,5 0 7-16,-1 0-1 0,1 0 4 15,-1 0 16-15,-2-2-23 0,3 2 7 16,2 0-1-16,-7 0 7 16,7-3-12-16,-5 3 5 0,3-1-9 15,-3 1 2-15,0 0-17 0,0 0 0 16,-3 0 1-16,-2 0 14 0,3 0-12 16,-3 0 24-16,3 0 14 15,-6 0-1-15,3 0 10 0,-2-2 32 16,2 0-23-16,-2 0-12 0,2 1-7 15,2-1-9 1,1 0-10-16,-1 0-21 0,3 0 0 0,3 2-1 16,-3-2 0-16,3 0-1 0,-3 2-2 0,2-2-9 15,1 2 11-15,0 0 1 16,-1 0-2-16,1 0 0 0,2 0 0 16,-2 0-1-16,2 0 1 0,-3 0 1 15,3 0-11-15,-5 2 12 16,0-2 3-16,1 0-1 0,-4 0 0 0,1 2-1 15,-3-2 1-15,0 0-2 0,0 0-2 16,-2 0-11-16,2 0 13 16,0 2 0-16,-3-2-7 0,1 0 7 15,-1 0 0-15,1 0 1 0,2 0 14 16,0 1-14-16,0-1 0 16,3 1-1-16,-3-1 0 0,2 2-1 0,1-2-1 15,-5 4-1-15,2-3-13 0,2 3-3 16,-2-1-3-16,0 0-54 15,-2-1 25-15,2 1 16 0,0 2 3 16,-2-4 16-16,-1 2 13 0,1-3 3 16,2 0 2-16,-3 0 0 15,4 0 0-15,-1 0 11 16,2 0-11-16,1 0 1 0,-1-4 16 0,3 0-15 16,3 3 8-16,-3-4-8 0,3 2 11 15,-6 0-15-15,3-2 4 0,-2 1 8 16,0 1-12-16,4 0 0 0,-4-1 2 15,2 2 0-15,2-3-1 16,-4 1 0-16,5 4 0 16,-1-4 15-16,3 3-13 0,0-2 10 0,3 1-11 0,-3 1 10 15,3-2 1-15,-1 3-13 16,3-2 0-16,1 2-1 0,-4 0 0 16,1 0-1-16,-1-2 1 0,-1 2 0 15,1-1 0-15,-2 1 1 16,0-1 0-16,-2 1 1 0,2-4-1 15,-2 4 2 1,-3-2-1-16,2 1-1 0,1-1 2 0,-5 2-1 0,2 0 0 16,-3-2 0-16,1 2-1 0,-1 0-1 15,-4-2 0-15,-1 2 1 0,1 0 1 16,-5-1 2-16,-1-2 16 16,-2 1 4-16,-2 0-4 0,-1 0 0 15,1-1 38 1,-6 0 0-16,1 0-32 0,-6 1 6 0,3 0-28 0,-5 2-3 15,0 0-63-15,1 0 10 0,-4 2-17 16,-2 4-137-16,0 3-19 0,-8 1-131 16,-2-3-894-16,-27-7-270 0</inkml:trace>
  <inkml:trace contextRef="#ctx0" brushRef="#br2" timeOffset="-159590.79">11898 8334 36 0,'0'0'0'0,"0"0"-36"0</inkml:trace>
  <inkml:trace contextRef="#ctx0" brushRef="#br2" timeOffset="-156637.4">11898 8334 55 0,'0'0'88'0,"0"0"-29"15,0 0-46-15,7-2 95 16,-7 2-14-16,0 0 47 0,0 0-21 16,0 0 20-16,0 0 154 0,0 0-60 15,0 0-32-15,0 0 35 16,0 0-113-16,0 0-43 0,0 0-7 16,0 0-51-16,0 0-23 0,0 0-39 15,0 0 4-15,0 0-4 0,0 0-20 16,0 0 27-16,0 0 10 15,0 0 22-15,0 0 26 0,0 0 13 16,3 0 42-16,-1 0-3 0,1-2-13 16,-3 2-7-16,5 0-42 15,-3-1-16-15,1 1-13 0,2 0 13 0,0 0-3 16,2 0 2-16,1 0-1 0,-3 0 1 16,7 0-1-16,-4 3 2 0,2-1 6 15,0 0 7-15,0-1-10 0,0 1 0 16,3 2 22-16,-6-4-5 15,8 1-7-15,-2-1 19 16,2 0 7-16,0 0 0 0,0 0 13 0,0 0-10 16,2 0-17-16,1 0-5 0,-1 0 12 15,4-1-3-15,-4-3 26 16,3 2-10-16,3-1-6 0,-1-1-7 16,-2 3-9-16,0 0-20 0,0-3 13 15,3 4-14-15,-3-2-2 0,0 2 1 16,5 0 1-16,-5 0-1 0,5 0 0 15,-2 0 1-15,-3 2-2 0,5 2-2 16,-3-3 1-16,1 2 1 16,-3-1 0-16,0 1 0 0,0-3 1 15,-2 2 0-15,2-2 22 0,-3 0-20 16,-2 0 16-16,5 0-6 0,0 0 0 16,-2 0 0-16,0-2-10 15,-3 2 10-15,2-3-11 0,-2 3 11 0,3-2-11 16,-3 2-2-16,2 0 0 0,-2 0-3 15,0 0-19-15,0 2 18 16,3 3-18-16,-3 0 6 0,3 2 13 16,-3 0-1-16,5-3 1 0,-3 2 3 15,3-1 2-15,0 0 11 16,3-3 13-16,2-1-24 0,0-1 27 16,0 0 0-16,3-3 6 0,-1 1 32 15,3-2-22-15,-2 0-13 0,-1 3-17 16,-2-2-15-16,3 3-1 15,0-2-15-15,-1 2 15 0,1 0 0 16,-3 0-21-16,5 2 21 0,0 1 1 16,-3-2 0-16,1 2 2 15,2-2-2-15,0-1 12 0,3 0-8 0,-3 0 15 16,0-5 0-16,3 0 0 0,-3-1 0 16,2-1 7-16,-2 2-10 0,-2 0-13 15,-1 0-3-15,3 0 2 0,-7 4 0 16,2-3 0-16,-2 2 1 0,-6 2-3 15,3-1-59-15,5 1 59 16,3 0 59-16,2 0 14 0,-2 0-22 0,2 0-51 16,-3 0-31-16,-2 0-7 15,3 0 37-15,-3 1-12 0,0-1 11 16,3 2 2-16,-1-2 1 16,1 0-1-16,2 0 0 0,-3-2 1 15,6 1 10-15,-3 0-11 0,0-1 0 16,-2 2 0-16,-1 0-2 0,-2-2-11 15,0 2 12-15,-2 0-9 0,2 0 8 16,0 0 3-16,0 0-1 16,0 0 0-16,0 0-1 0,0 0 1 15,3 2 1-15,-6-2 1 0,6 0 11 16,0 0-11-16,-1 0 1 0,1 0-3 16,2 0 0-16,0 0 1 15,0 0-1-15,-3 0-1 0,4 0-1 0,-4 0-1 16,3 0-19-16,-2 0 6 0,2 0 15 15,0 0 1-15,0 0 0 0,0 0 0 16,3 0 0-16,-3 0 1 0,2 0 2 16,-2 0 10-16,3 0-11 15,0 0-1-15,-3-2-1 0,0 2 0 16,-3 0 0-16,3 0-3 0,-2 0-1 16,-3 2-18-16,0 0-10 0,0 0 3 15,-2 0 7-15,-1 0 3 16,1 0 19-16,-1-1 1 0,-2 2 0 15,0-3 2-15,0 2-1 0,-2-2 17 16,0 0-6-16,2 2-13 16,-3-1-2-16,1 1 2 15,-3-2-1-15,2 4-2 0,1-4 2 0,-3 1-1 16,2-1 1-16,1 3 1 0,-3-3 1 16,3 0 15-16,-3 0 0 0,2 2-13 15,1-2 16-15,-1 0 0 0,3 0-17 16,-2 0 21-16,4 0-4 0,-2 0-18 15,3 0 15-15,0 0-3 16,2 0-12-16,0 0 2 0,-3 0 10 16,3-2-10-16,-2 2 13 0,2 0-15 0,-3 0-1 15,1 0 1-15,2 0 0 0,-2 0-1 16,-1 0-11-16,3 4 11 16,0-3 0-16,0 3 2 0,-2-2-2 15,0 2 0-15,-1-4-19 0,3 2 19 16,0-2 12-16,0 2 10 0,3-2-6 15,-1 0-3-15,3 0-13 16,1-2 3-16,-1 2-3 0,0-2 0 16,0 2 1-16,0 0-1 0,0 0-3 15,-2 0 1-15,2 0 0 16,0 0-14-16,0 0 15 0,-3 0 0 16,3 0-2-16,0 0 1 15,3 2-1-15,-3 1-13 0,0-3 16 0,3 1 0 16,-3-1 1-16,0 3 1 0,3-3 1 15,-6 0-2-15,3 0 11 0,-2 0-12 16,-3-3 1-16,2 3-1 0,-2-1 0 16,-2 0 1-16,-3-1 2 0,-2 2-2 15,2-2 0-15,-3 2-1 16,1-3 3-16,-1 3 0 0,1-1 13 16,-1-4-15-16,3 5 0 0,0-1 0 15,1-2 2-15,1 1 1 0,1-1 11 16,2 2-11-16,-3-3-2 0,3 2 1 15,0-1-3-15,-7 3 0 16,4-2-1-16,4 2-1 0,-4-2-1 16,1 2-1-1,-1-1-8-15,1 1 11 0,-1 0 1 0,1 0-13 0,-1 0 1 16,1-1 12-16,-3 1 2 16,3 0 0-16,-1 0 1 0,-2 0-2 15,0-2-1-15,-2 0 2 0,2 2 10 16,-3-2-8-16,1 2-2 0,-1-2 0 15,-4 2-2-15,2-2 1 16,0 2-1 0,-2 0-2-16,2-2 0 0,-3 2 1 15,-2-1 0-15,3 1 1 0,2 0 0 16,-3 0 0-16,3 0 0 0,0 0-1 16,0 0-1-16,0 0 1 0,6 0-1 15,-4 0-1-15,1 0-10 16,-1 0 13-16,3 0 0 0,0-1 0 15,-2 1 1-15,2 0 3 0,0 0 8 16,0-2-10-16,0 0 11 0,0 2-10 16,0-3 1-16,3 3-3 15,-3-1 1-15,0-1 0 0,0 0-2 16,2 2-1-16,-4-2 0 16,2 1 1-16,0-1 0 0,0 0 1 15,-2 2 0-15,-3-2 2 0,5 1 0 16,-5 0 13-16,2-1-13 0,1 0-2 15,-1 0-1-15,-2 2 0 0,0-1-1 16,3 1-11-16,0 0 11 0,-1 0-1 16,1-2-10-16,-1 2 12 0,1 0 1 15,-1 0 0-15,3-2 1 0,-5 0 11 16,3 2-11-16,-1-1 0 0,1 1 1 16,-3-3-2-16,-2 3-1 0,2 0 0 15,2-2-1-15,-2 2-1 0,3 0 1 16,-3-2-2-16,0 2 0 0,2-1 0 15,3 1 0-15,-5 0 2 16,3 0 0-16,0 0-15 0,2 0 14 16,0 0 0-16,-3 0-14 0,1 0 13 15,2 0-13-15,-3 0-3 16,1 0 6-16,-1 0 0 0,3 0 12 16,-2 0 1-16,2 0 13 0,3-1-10 15,-3-2 13-15,0 1-13 0,2-1-2 16,-2 3 3-16,3-2-4 0,-3-1-18 15,0 3 16-15,0-1-1 16,0 1 0-16,0-2 1 0,-2 2-1 16,-1 0-13-16,1-2 16 0,-3 2 0 15,2 0 2-15,-4-2 1 0,4 2 10 16,-4 0-10-16,2-3 16 0,0 3-19 16,0-2 0-16,0 2-1 0,3 0-2 15,-6 0-16-15,3 0 16 0,0 0 1 16,3 0-2-16,-3 0 4 15,2 0-1-15,1 0 2 0,-3 0-1 16,0-3 0-16,0 3 0 0,0 0 2 16,-2 0-2-16,4 0-4 0,-7 0 1 15,5 0-10-15,0 0-15 16,-2 0 5-16,-1 0-2 0,3 0-14 16,0 3 14-16,0-1 3 0,-2 1-20 15,2-1 26-15,-2 0 14 0,-1 1-1 16,1-3 3-16,2 1 0 0,0 1 3 15,0-2 10-15,-3 0-11 0,6 0-2 16,-3 0 2-16,2 0-2 16,1 0 0-16,2 0-2 0,-5 0-1 15,3 2-1-15,2 1-8 0,0-2-1 16,-5 0-3-16,5 2 14 0,0-1-11 16,-3 0-6-16,1 0 18 0,-1 1-1 15,4-2 2-15,-6-1 16 0,2 0-14 16,1 2 14-16,2-2-4 0,-3 0-9 15,3 0 0-15,-2 2-2 16,-1-2-1-16,1 0 0 0,-3 2-3 0,3-1-10 16,-1-1 0-16,-4 2 11 15,4 0-1-15,-7 0-10 16,5-1 12-16,0 0 1 0,-2 1 0 0,-1-2 3 16,3 2 10-16,-5-2-12 15,3 0 1-15,2 2 0 0,-3-1-2 16,1 1 0-16,5 2-2 0,-6-3-11 15,6 2 13-15,-1-3-1 0,1 2-12 16,-1 0 12-16,1-2-1 16,-1 0 2-16,1 0 0 0,2 0 2 15,-5 0 14-15,3 0-3 0,2-2 0 16,-3 0-10-16,3 2 13 0,-2-3-16 16,2 3 0-16,0-1 0 0,-5 1-1 15,2 0-18-15,3 0 19 0,-7 0 0 16,5 0 0-16,-6 0 2 15,-2 0-4-15,0 1 2 0,-2-1-1 0,2 3-15 16,-8-1-23-16,3 1-3 16,-5 2-86-16,0-3-392 0,-2 4-109 15,-13-6-576-15</inkml:trace>
  <inkml:trace contextRef="#ctx0" brushRef="#br2" timeOffset="-155662.95">11983 8933 1484 0,'0'0'572'0,"0"0"-200"0,0 0-249 0,0 0-123 0,0 0-136 0,0 0-32 0,0 0 22 0,0 0 144 0,0 0 2 15,10 0 48-15,-10 0 101 0,8 0-26 16,-1 0-10-16,1 2 9 16,7 2-48-16,0-4-19 0,5 1 3 15,2 2-19-15,3-3 2 16,5 0 11-16,3 0-30 0,0 0 7 16,2 0-10-16,-3 0-17 0,3 0 0 15,0-4 10-15,-5 2-9 0,3-2 13 16,-3-1-15-16,0 1-1 15,-2 0-3-15,-1 2-86 0,1 2-53 0,-3 0-80 16,-5 0-552-16,-5 0-593 0</inkml:trace>
  <inkml:trace contextRef="#ctx0" brushRef="#br2" timeOffset="-151659.22">5018 6694 1269 0,'0'0'319'0,"0"0"-127"0,0 0 81 0,0 0-127 0,0 0-56 0,0 0 11 16,0 0-34-16,-13-12-2 0,13 10 45 15,0 1-23 1,0 0 0-16,3-5 0 0,2 3-30 0,-3-2 4 15,1 1-40-15,4 1-21 0,1 0-26 16,7 1-9-16,-3 0 22 0,3 1 11 16,10 1-2-16,3 0 4 0,-3 0 29 15,8-1 16-15,2-2-6 16,2 2-14-16,1-3 27 16,0 0-11-16,-3 3-12 0,0-2-10 0,-3 1-18 0,1 0-1 15,-3 2-1-15,-2 0 0 16,-1 0-2-16,1 0 1 0,-1 0 1 15,-4 0-1-15,-1 0 0 0,-4 2 2 16,-3-2 16-16,-3 0 0 16,1 0 0-16,-3 0-14 0,-5 0 18 15,-2 0-4 1,-1 0-13-16,-2 0 25 0,0 0-14 0,0 0-14 0,-2 0-70 31,-1 0-3-31,-7 0-10 16,2 2-65-16,-7 2 32 0,-5 4-3 15,0 0-39-15,-7 0 58 0,-3 1 36 0,0-3 5 0,-3 1 45 0,-2-2 14 32,-3-2 17-32,1-1 25 0,-1 0-3 15,3 0-4-15,-3-2 4 0,11 0-4 16,4 0 7-16,8 0-22 0,3-2-1 16,9 1 20-16,3 0-39 0,5-1-126 15,13 0-194-15,2-2 128 16,15-1 118-16,13-5-40 0,2 4 56 15,2-5 28-15,9-1-18 0,-11 7 9 16,0-2-7-16,0 1-338 0,-20 1-196 16,18-9-83-16</inkml:trace>
  <inkml:trace contextRef="#ctx0" brushRef="#br2" timeOffset="-147370.59">13314 13333 2391 0,'0'0'432'0,"0"0"-207"16,0 0-40 0,0 0-105-16,0 0-42 0,0 0-12 0,0 0-26 15,0 0-16-15,0 0-109 0,5-17-128 16,2 17-213-16,-2 0-1042 16</inkml:trace>
  <inkml:trace contextRef="#ctx0" brushRef="#br2" timeOffset="-146051.09">14452 13773 3587 0,'0'0'539'0,"0"0"-486"0,0 0-53 0,0 0-232 0,0 0 15 0,65 9-119 0,-35-9 100 0,3-9 98 15,-6 4-52-15,1 2-32 0,-8 3-195 31,-5 0-1238-31</inkml:trace>
  <inkml:trace contextRef="#ctx0" brushRef="#br2" timeOffset="-145156.21">16043 13877 4028 0,'0'0'601'0,"0"0"-313"0,0 0-288 16,0 0-61-16,0 0-197 0,0 0-691 16,0 0 251-16,0 0-460 15,0 0-635-15</inkml:trace>
  <inkml:trace contextRef="#ctx0" brushRef="#br2" timeOffset="-143789.59">18565 13991 290 0,'0'0'4336'0,"0"0"-3758"0,0 0-578 0,0 0-149 0,0 0-308 0,0 0-899 0</inkml:trace>
  <inkml:trace contextRef="#ctx0" brushRef="#br2" timeOffset="-139501.84">20302 13247 817 0,'0'0'1947'0,"0"0"-1524"0,0 0-352 0,-55-18-71 16,47 18-205-16,5 3-174 0,3 4-129 15,0 2-47-15,6 5 216 16,-1-3-104-16</inkml:trace>
  <inkml:trace contextRef="#ctx0" brushRef="#br2" timeOffset="-135136.46">13905 6429 5 0,'0'0'102'0,"0"0"149"0,0 0 65 0,0 0-6 0,0 0 110 0,0 0-157 0,0 0-61 0,0 0-43 0,0 0-75 16,3-11-19-16,-3 9 39 0,2 2-56 16,-2 0-48-16,0 0-10 15,0 0-35-15,0 0-7 0,0 0-38 16,0 0 25-16,3 0 16 0,-3 0 20 16,5 0 29-16,0 0 81 15,2 0 32-15,1 0-41 0,2 0-11 0,0 0 39 16,5-1-22-16,0 0-10 15,3-3 13-15,4 1-30 0,-2-3-3 16,3 5 33-16,2-4-39 0,-3-2-26 16,3 4-15-16,-2 0-1 0,2 1-2 15,-5-1-9-15,3 2 11 0,-1-1 1 16,3 2-1-16,-2-2 1 0,-1 2-1 16,1 0 3-16,0 0 10 0,-3 0 10 15,2 0-7-15,1 0-15 0,2 4-1 16,-3-2 1-16,1 2-1 15,-1-4 2-15,1 5 1 0,2-1 0 16,-2-3 20-16,-1 2-7 0,1-3 3 16,-1 0 20-16,1-3 47 15,-1-1-3-15,-2 3-22 0,1-4-10 16,-4 3-19-16,3-1-13 0,0 2-19 16,0-3 0-16,0 4-2 0,3 0-1 15,-1 0 2-15,-2 0-2 16,3 0-7-16,0 0 10 0,-1 0 0 0,-2 0-1 15,3 0 1-15,-1 0 1 16,1 2 0-16,-1 0 0 0,3-2-1 16,1 2-13-16,-1 2 12 0,2-4 1 15,3 5 1-15,0-4 0 0,3-1 2 16,-1 3 10-16,1-2 6 0,2-1-16 16,-5 0-3-16,0 0 4 0,-2 0-2 15,-3 0-2-15,0 0-1 16,0 0 0-16,0 0-1 0,-2 0-2 15,4 0 3-15,-4 3-15 0,2-3 16 0,0 2 1 16,0-2 3-16,-2 0 12 16,-1 0-13-16,3 0 13 0,-2 0-4 15,-3-2-11-15,0-1-1 0,0 2 0 16,0-2 0-16,-3 2-3 0,4 1-10 16,-1 0 11-1,2 0-10-15,1 0 11 0,2 0-2 0,0 1 0 16,0 2 2-16,2-2-11 0,-1 2 12 15,1-3 10-15,3 0-7 16,-2 0 10-16,2 0 0 0,-5 0-10 16,2-3 0-16,1 3 0 0,-3 0-3 15,-2 0 0-15,2 0-1 0,-3 0-2 16,1 0-13-16,-1 0 15 0,3 0 1 16,-2 0 2-16,0 0 0 0,-1 0 1 15,1 0-1-15,2 0 10 0,-3 0 7 16,3 0-18-16,-2 0 0 0,2-1-1 15,3 1-12-15,-3 0 11 16,0 0-12-16,0 0 12 0,0 0 1 16,2 0 2-16,-2 0 1 15,3-3 19-15,-5 2-19 0,4-4 16 0,1 5 12 16,-1-5-2-16,1 2 9 16,-1-1-19-16,-2 4-19 0,1-1-19 15,-1 1 6-15,-3 0 1 0,1 0-10 16,-1 3 18-16,1 1-8 15,-1 0-1-15,-2-2 13 0,3 1 0 16,-3 0 2-16,3 0 14 0,-1-2-3 16,1 2-1-16,2-3 7 0,0 2-19 15,0-2 0-15,0 3-1 0,3-3-1 16,-3 1-10-16,2 4 9 0,1-5 2 16,-1 1-1-16,1 2 2 0,4-1 0 15,-1 0 2-15,1-1 1 0,1 0 0 16,2-1-1-16,0 2 10 15,3-2-9-15,-1 0 0 0,-2 0 9 16,3 0-12-16,-1 0 0 0,-2 0-1 16,3 0 1-16,0 0-1 0,-1 0 1 15,-4 0-1-15,2 2-2 0,-2-2 1 16,-1 2-11-16,-4 0-8 0,-1-2 21 16,1 4 3-16,-1-3-2 15,1-1 3-15,-3 0-3 0,3 0 11 16,-6 0 1-16,3 0-10 0,-2 0 16 15,-1 0 3-15,-4 0 0 16,-3-3 23-16,-3 1 12 0,-2 0 6 16,0 2 47-16,1-2-47 0,-4 2-51 15,1-2-12-15,-1 2-19 0,6 0 1 16,-6 0-17-16,6 0 32 0,-3 2 0 16,0 0-13-16,2-2 16 0,-2 2-1 15,0 0-2-15,-2 1 3 0,-1-3 0 16,-2 1 16-16,-2-1 6 15,-3 0-7-15,2 0 10 0,-2 0 7 0,0 0-4 16,0 0 6 0,0 0-24-16,0 0-10 0,-5 0-119 15,-2 6-89-15,-16-1-195 0,6-2-1341 16</inkml:trace>
  <inkml:trace contextRef="#ctx0" brushRef="#br2" timeOffset="-87116.69">12239 12996 248 0,'0'0'23'0,"0"0"-23"0,0 0-13 0,0 0 13 0,0 0 127 0,15-54 231 16,-15 49-84-16,-3 2 306 16,-4 3-57-16,-3-2-232 0,-3 0-58 15,-4 2 2-15,-4 2-81 0,-1 4-68 16,-6 8-19-16,1 2-38 0,-3 6-26 16,-3 6-3-16,3 0-1 0,-3 5-10 15,6 1 11-15,2 1 23 0,0-6-23 16,5 4 3-16,5-4 16 15,0-2-16-15,7-6 26 0,6 2-6 16,-1-5-22-16,3 2 0 0,0 0-1 0,8-5 0 16,-1 0-12-1,6-2-17-15,-1 0 27 0,1-2-46 0,7-1-44 16,0-3-78-16,0-7-285 0,7 0-111 16,-6-2-261-16</inkml:trace>
  <inkml:trace contextRef="#ctx0" brushRef="#br2" timeOffset="-86096.58">12582 13126 2519 0,'0'0'489'0,"0"0"-278"15,0 0-131-15,0 0-80 0,0 0-64 31,0 0-44-31,0 0 78 0,-50 54 30 0,27-33 150 0,-4 3-38 0,-3 3-27 16,-3 0 20-16,3 4-41 16,2-1-23-16,3 0 3 0,5 2-43 0,8-5-1 15,2-1-38-15,7-5 16 16,3-1-7-16,0-5-31 16,13-6 29-16,-3-4 2 15,7-4 29-15,1-1 0 0,-1-7 25 0,9-11 17 0,-4-2-14 16,6-3-15-16,-1-11-13 15,1-2-29-15,-6-4 1 0,6-14-13 16,-6-13-4-16,1-16 45 0,-3-2 0 16,-7 12 3-16,-6 19-3 0,-2 22 19 15,0 5 16-15,-2 2 25 16,-1 3 39-16,-2 2-11 0,0 7 6 16,0 9 23-16,0 2-67 0,-2 2-50 15,-1 0-75-15,1 10-32 0,-6 7 31 16,6 17 29-16,-3 0 44 0,0 14 0 15,0 14 3-15,5-6 1 0,0 7-1 16,0-2-11-16,2-9-5 0,3 0-25 16,5-6-13-1,-2-6 51-15,2-7 0 0,5-8 3 0,-8-4 0 0,11-4 22 32,-6-8 7-32,-2-4 9 0,5-5 3 15,-5-5 82-15,5-4-17 0,-5-10-18 0,0-4 7 0,1-6-67 16,-1-2-25-16,0-5-3 0,0-3-40 15,-3 5-40-15,3 4-17 16,-2 5-3 0,-3 10 21-16,0 6-35 15,0 9 10-15,-5 0-36 0,0 14-26 16,0 4 93-16,0 6 22 0,-3 0-42 16,-2 4 32-16,0-2 16 0,0-6 22 15,3-5 23-15,-1-4 13 16,3-7 42-16,0 0 63 0,0-4 65 15,0-4 109-15,0-8-86 0,0-6-146 16,0-4-29-16,3-5-6 0,2-7 1 16,2-1-17-16,1-6-9 0,4-1-16 15,3 1-6-15,3-1 19 0,2 5-19 16,2 4 22-16,1 7 9 0,2 7 17 16,-2 1-14-16,-3 12-12 0,0 2-17 15,-8 4-46-15,-2 1 13 16,-5 13-4-16,-5 1 7 0,-2 12 47 15,-11 2 0-15,-4 9-19 0,-8-1 0 16,-5 3-25-16,4 2-58 16,-1-3 35-16,2-7 29 0,7-7-16 15,3-7 29-15,8-4 6 0,2-7-36 16,5-4 26-16,2-2 17 0,8-1 12 16,8 0 3-16,7-6 26 15,5-3-17-15,3 0-11 0,7 0-1 16,-5 0-1-16,2 3 1 0,-4 2 0 15,-6 4-22-15,-4 2 10 0,-5 6 12 16,-6 5 45-16,-4 5 9 0,-8 1 7 16,0 2 53-16,-8 6-28 0,-7-2-13 15,-5 2-7-15,-5-1-12 0,0 0-26 16,-3-1-28-16,1-5-41 0,-3 4-47 16,0-6-198-16,2-4-11 15,0-4-101-15,8-5-688 0,5-2 93 16</inkml:trace>
  <inkml:trace contextRef="#ctx0" brushRef="#br2" timeOffset="-85845.25">13314 12882 2699 0,'0'0'670'0,"0"0"-337"0,0 0-197 0,52-5-80 0,-26 8-40 0,-1 5-16 0,2 4-38 0,-2 6 10 0,-5 1 0 16,-2 11-13-16,-6 0 28 0,-7 11-3 16,-2 9 16-16,-3 0 18 0,-8 0-17 15,-9 10 18-15,2-8-16 0,-5 4-3 16,-3-4-65-16,3-10-46 0,-5 0-50 16,3-6-283-16,1-7 10 15,1-9-75-15,8-7-667 0</inkml:trace>
  <inkml:trace contextRef="#ctx0" brushRef="#br2" timeOffset="-85640.96">13850 13172 4213 0,'0'0'576'0,"0"0"-432"0,60-30-144 16,-25 19-108-16,11-4-51 0,-1 1-116 16,-3 4-469-16,-4-2 104 0,-11 6-95 15,-11 3-813-15,-6 3 824 0</inkml:trace>
  <inkml:trace contextRef="#ctx0" brushRef="#br2" timeOffset="-85484.23">13940 13370 2756 0,'0'0'682'16,"0"0"-287"-16,0 0-142 0,0 0-253 16,0 0-83-16,63 7 52 0,-28-12-101 15,8 1-51-15,2-4-103 16,-7 2-17-16,-8 3-215 0,0-2-1679 0</inkml:trace>
  <inkml:trace contextRef="#ctx0" brushRef="#br2" timeOffset="-71382.55">14635 12997 1745 0,'0'0'455'0,"0"0"-167"0,0 0-108 0,0 0-93 0,0 0-42 0,0 0 7 0,0 0 28 0,0 0 29 16,10-16 45-16,-10 16-62 0,-3 1-92 15,3 6-16-15,0 5-79 0,-2 6 95 16,2 4 12-16,0 8 17 15,-3 0-13-15,3 3-13 0,0 0 28 16,0-4-30-16,0 0 0 16,3-2-1-16,-3-6 0 0,2-2-140 15,1-1-33-15,-1-6-117 0,1-3-712 0,-3-7-115 16</inkml:trace>
  <inkml:trace contextRef="#ctx0" brushRef="#br2" timeOffset="-70911.13">15194 13016 2714 0,'0'0'431'0,"0"0"-198"16,0 0-93-16,0 0-140 0,0 0-13 15,0 0-102 1,0 0 45-16,0 0 70 0,-61 28 4 0,36-16 50 15,-2 3-19-15,2 0 3 0,0-1-13 16,5-1-6-16,7-3 7 0,6-2-26 16,2-3-18-16,5-1-36 0,0-2 35 15,5-2 19-15,5 0 57 16,2 0-10-16,6-4-15 0,2-4-7 16,0-5-2-16,0 1-4 0,2-3-16 15,-2 1 9-15,-2-1-12 0,-3 0 0 16,-7 3 3-16,-1 6-2 0,-4 2 27 15,-3 4 1-15,0 0-27 16,0 0-2-16,0 0-13 0,-5 8-57 16,2 1 70-16,-2 3 0 0,3 6 42 15,-1-1 5 1,-2 3-28-16,5-2-16 0,0-2 11 0,0 5-12 0,0-7-2 16,0 1 1-16,3-3 0 0,-1 0-1 15,1-3-33-15,-1 0-43 0,1-4-25 16,-3 0-121-16,0-5-8 0,0 0-108 15,0 0-269-15,-3 0 130 16,1-5-201 0</inkml:trace>
  <inkml:trace contextRef="#ctx0" brushRef="#br2" timeOffset="-70455.48">15161 13083 1079 0,'0'0'1255'0,"0"0"-861"0,0 0-117 0,0 0-114 16,0 0-96-16,0-51-54 0,0 43 0 15,0-3 19-15,0 5 28 0,0-2 48 16,-5-1-12-16,3 5-36 0,-3-2-10 16,-3 2-5-16,0 0 11 15,1 4-30-15,-6 0-23 0,3 0 12 16,-2 0-13-16,-3 10-2 0,0 5-13 16,-5 4-3-16,0 3 4 0,0 1 12 15,0 2 3 1,2 0 12-16,1-2-11 15,1-5-1-15,9-3-3 0,-1-5 0 16,3 1-12-16,5-4 12 0,0-6-2 16,0 3-15-16,3-4 17 0,4 0 26 15,1 0 8-15,2-5-12 16,5-2-22-16,0-4-12 0,0 1 12 16,3-5-4-16,-3-1-27 0,2 1 31 15,-2-1 2-15,-2 1-1 0,-1 3 12 16,1 2-12-16,-6 1 1 15,1 3-1-15,-6 6 12 0,1-3-13 0,-1 3-16 16,1 5-6-16,-1 3 22 16,1 3 13-16,2 3-11 0,0 6-2 15,-3 0 16-15,1 2 0 16,-1 0-13-16,4-2-1 0,-6 3 9 0,5-9-9 16,-3 4-1-16,1-3-1 15,-3-1-40-15,5 0-105 0,-3-4-128 16,3-2-697-16,-2-3 149 0,4-5-788 0</inkml:trace>
  <inkml:trace contextRef="#ctx0" brushRef="#br2" timeOffset="-70313.96">15407 13242 1706 0,'0'0'2074'0,"0"0"-1684"0,0 0-135 0,0 0-255 0,0 0-53 0,0 0-385 0,0 0-29 0,0 0-141 0,0 0-445 16,0 0 376-16</inkml:trace>
  <inkml:trace contextRef="#ctx0" brushRef="#br2" timeOffset="-70094.22">15630 13022 3320 0,'0'0'642'16,"0"0"-164"-16,0 0-478 0,0 0-31 15,0 0-143-15,0 56 134 0,-3-29 40 16,-2 4 0-16,0 1 15 16,3 2-15-16,-3-1-112 0,2 0-127 15,1-1-185-15,2-5-931 0,0-11-16 16</inkml:trace>
  <inkml:trace contextRef="#ctx0" brushRef="#br2" timeOffset="-68837.84">16221 13190 2507 0,'0'0'605'0,"0"0"-426"0,0 0-179 0,0 0-160 0,0 0-42 0,0 0 25 0,0 0 151 0,-55 6 26 0,38 7 113 0,-3 3-4 0,-3 3-41 0,5-1-20 15,-2 4 44-15,5-1-12 16,0-4 3-16,8-2 25 0,4 0-50 16,1-5-14-16,2 0-12 15,5-3-7-15,2-1 7 0,8-3 31 16,0-3-3-16,5 0 22 0,0-5-22 16,3-6-32-16,5-2-28 0,-3-3-32 15,0-5 10-15,0-1-13 0,0-5 0 16,-3-2 32-16,1 1 0 15,-3-6 3-15,-2 0 18 0,-6-3-15 16,-2 4 28-16,-2-1-5 0,-6 9-1 16,1 5 28-16,-3 7-3 0,0 5 1 15,0 6 43-15,0 2-53 0,0 2-41 16,-5 8-119-16,2 6 96 0,-2 8 23 16,-2 11 58-16,2 2-21 0,0 5-18 15,2-1-17-15,3 1 0 0,0-5-1 16,5-3-1-16,5-8-2 15,0-5 0-15,3-5 2 16,4-7 25-16,-2-5 6 0,3-4 34 0,4-4 10 16,1-6-16-16,2-5-19 0,0-6-23 15,3-1-17-15,-1-1-44 0,-4 2 4 16,-1 0-10-16,-2 5-46 0,-2 3 27 16,-6 7 4-16,1 2-55 15,-3 4 35-15,-2 1 6 16,-3 8-40-16,0 0 27 0,-3 1 16 0,1-1 52 15,-3-1 24-15,0-3 3 16,2-4 44-16,-2 3 58 0,0-4 40 16,0-8 151-16,0-1-112 0,3-6-107 15,-3-3-30-15,2-4 6 0,6-4 5 16,-1 0 32-16,1-1-13 0,4 2-25 16,1-2-15-1,7 6-15-15,2 0-22 0,6 3-16 0,7 5 14 0,0 5-10 16,0 7-37-16,-2 1 12 15,-8 9-19-15,-3 4-70 0,-7 7 20 16,-10 5 23-16,-2 2-39 0,-3 0 44 16,-10 2 2-16,-5 2-55 0,-3-7 84 15,-2-6 47 1,0-2 48-16,0-6 8 0,5-3 7 0,3-3 75 0,2-2-50 16,2-2-32-16,6 0 6 15,-1 0-3-15,3 0-7 0,5 0-52 16,3 0-6-16,2 0-47 0,5 0 7 15,-3 0 24-15,3 0 20 0,0 3-26 16,-5 3 13-16,-5 0-1 16,0-2-21-16,-5 6 23 0,0 0 14 15,-7-1 59-15,-6 4-6 0,-9-1-3 16,-6 0-13-16,-2 2-18 0,-8-2-19 16,-2 0-19-16,-2-2-86 0,-3-2-101 15,-11-5-781-15,11-2-540 0</inkml:trace>
  <inkml:trace contextRef="#ctx0" brushRef="#br2" timeOffset="-67016.25">18061 12986 4099 0,'0'0'549'0,"0"0"-303"0,0 0-188 0,0 0-58 0,0 0-110 0,0 0-204 15,0 0-1008-15,0 0 220 0,53-2-424 0</inkml:trace>
  <inkml:trace contextRef="#ctx0" brushRef="#br2" timeOffset="-66843.97">18407 13380 4139 0,'0'0'554'16,"0"0"-379"-16,-58 72-175 0,23-10-116 16,-10 21-174-16,5-4-219 0,12-21-1509 15,-4-21 83-15</inkml:trace>
  <inkml:trace contextRef="#ctx0" brushRef="#br2" timeOffset="-58442.7">19074 13069 1239 0,'0'0'735'0,"0"0"-317"0,0 0-150 0,0 0-133 0,0 0-16 0,0 0-42 0,0 0-26 0,-56-13 13 0,49 13 90 0,-3 0-8 16,2 5-19-16,-7 2-19 0,0 1-51 15,-2 4-37-15,-3 5-20 16,0 6-2-16,-3 3-17 0,3 3-3 16,0 4 9-16,2-5 12 0,1 4-2 15,9-6-13-15,3-3-12 0,5 0-10 16,0-3 12-16,10-1-15 16,8-2-137-1,4-1 18-15,6-7-48 0,5-3-201 0,7-6-15 0,-8-5-190 16,23-13-902-16</inkml:trace>
  <inkml:trace contextRef="#ctx0" brushRef="#br2" timeOffset="-57657.14">19537 13101 1451 0,'0'0'1530'0,"0"0"-1025"0,0 0-271 16,0 0-170-16,0 0-64 0,-72 62-38 15,44-33 1-15,0 2 37 16,3-1 15-16,5-2 36 0,3 1 2 15,4-4-15-15,6-2-4 16,4-4-33-16,3-4-2 0,0-3-11 16,5-5-4-16,5-4 16 0,5-3 44 15,3-3 22-15,2-8-6 0,0-6-12 16,2-8-39-16,1-5-9 16,0-6-60-16,-6-3 28 0,1-4 1 15,-3-10-16-15,-3 4 22 0,-2 0 12 16,-2 3-6-16,-6 14 19 0,1 3 16 15,-1 9 12-15,-2 11 22 16,0 6-9 0,-2 3-41-16,-1 10-78 0,-2 12 59 15,0 15 19-15,-5 8 60 0,5 4-10 16,5 4 1-16,0-6-32 0,8 5-19 16,7-3-17-16,2-5 1 0,6-4 3 15,2-10-19-15,0-8 14 0,3-7-17 16,-1-9-46-16,1-2 27 0,-1-5 0 15,1-11-9-15,2 0 19 16,0-8-3-16,0-3-32 0,-2 2 34 16,-1-2-3-16,-2 4-6 15,-2 7 16-15,-3 2 13 0,-3 5-23 0,-2 5 26 16,-2 3-10-16,-3 3 3 16,-2 3 28-16,-6-2 0 0,6-1 1 15,-8-2 44-15,0-4 17 0,0 0 168 16,0-1-36-16,0-8-13 15,0-7-93-15,2-4-74 0,1-9-10 16,-1-2 41-16,3-3-9 0,0-4 6 16,5 2-10-16,3-1-15 0,4 2-15 15,3 6-1-15,3 0 0 0,4 8 15 16,3 2 20-16,-4 10-26 0,1 4-9 16,-7 5-53-16,0 5 13 0,-5 8-1 15,-2 8-16-15,-11 4 25 0,-2 9-5 16,-10 0-32-16,0 3 12 0,-2-2 7 15,-3-6-26-15,5-9 57 16,2-5 17-16,3-5-13 0,5-6 14 16,0-1-17-16,0-2-20 15,3 1 38-15,4 1 11 0,3-3 30 16,3 1-6-16,-3 0-21 0,2 2-14 0,-4 2-22 16,-1 4-6-16,-4 1 28 15,-3 7 27-15,-3 3 21 0,-7 3 27 16,-7 1-18-16,-3 6-29 0,-3-5-16 15,-4 3-12-15,1-7-25 0,-1-1-130 16,4-5 7-16,3-9-46 16,5-6-334-16,8-1-78 0,2-9-407 15</inkml:trace>
  <inkml:trace contextRef="#ctx0" brushRef="#br2" timeOffset="-57437.29">20530 12873 1949 0,'0'0'1089'0,"0"0"-449"0,70-30-360 0,-43 28-125 0,6 0-53 0,-3 2-61 0,3 9-19 0,-3 5 34 0,-5 4-10 15,-3 7-21-15,-9 17-9 0,-3-1 11 16,-10 9-8-16,-3 13 6 16,-9-7-10-16,-3 6-15 0,-8 6-18 15,6-12-32-15,-3 1-58 0,2-5-187 16,3-17-3-16,3 0-89 0,4-13-630 15,3-9 255-15,5-13-702 0</inkml:trace>
  <inkml:trace contextRef="#ctx0" brushRef="#br2" timeOffset="-57295.89">20906 13216 3310 0,'0'0'620'0,"0"0"-288"16,65-26-332-16,-33 18-28 0,14-2-100 15,-1 1-433-15,0 4-81 0,-5 4-71 16,-13-4-1091-16</inkml:trace>
  <inkml:trace contextRef="#ctx0" brushRef="#br2" timeOffset="-57123.22">20928 13487 3661 0,'0'0'1020'15,"0"0"-744"-15,0 0-276 0,0 0-208 16,0 0-98-16,85-14 2 0,-24 0-109 16,-16 0 246-16,12-2 107 15,1 1 2-15,-18 5-155 0,10-2-317 16,-15 5-1615-16</inkml:trace>
  <inkml:trace contextRef="#ctx0" brushRef="#br2" timeOffset="-56618.57">22011 13022 3543 0,'0'0'521'0,"0"0"-216"0,0 0-153 16,0 0-152-16,0 0-56 0,0 0-102 16,70-55 96-16,-37 47 62 15,-1 6 10-15,1-2-7 0,-8 4-3 16,-7 14-68-16,-6 0 8 0,-7 12-15 16,-5 1-139-16,-5 10 40 0,-12 0 3 15,-4 0-119-15,-1 0 115 0,2-9 94 16,-8-6 81-16,8-6 68 0,5-6 37 15,5-2 71-15,5-3-61 0,5-3-74 16,0-2-41-16,8 3-22 16,7-3 22-16,7 0 13 15,3 0-10-15,5 0 0 0,3-3-2 0,-3 3 15 16,3 0-3-16,-11 3 41 0,3 2-17 16,-7 6-11-16,-3 2 15 15,-8 2-6-15,-7 2 9 0,0 4 60 0,-15 1-19 16,-5 2-10-16,-5-2 11 15,-7 4-33-15,-1-6-19 0,-7-1 16 16,2-4-9-16,3-5-13 0,0-2-28 16,5-6 0-16,5-2-63 0,-3-2-197 15,8-8-8-15,5-7-68 16,8-7-790-16,2 6-115 0</inkml:trace>
  <inkml:trace contextRef="#ctx0" brushRef="#br2" timeOffset="-56258.77">22725 12918 833 0,'0'0'2474'0,"0"0"-1958"0,0 0-276 0,0 0-240 0,0 0-64 0,0 0 7 0,-72 63 32 0,37-37 25 16,-3-1 110-16,0-1 35 15,1 0-27-15,7-3-28 0,5 1-56 16,10-7-34-16,5-4-23 15,7-3-5-15,3-2-19 0,10-2-37 16,5-4 84-16,13 0 22 0,2-10-22 16,7-5-21-16,3-1-41 0,-2-3-61 15,2-2 51-15,-5 0 31 16,-5 2 24-16,-2 3 17 0,-11 5 4 0,-4 3 39 16,-3 4 26-16,-7 4-8 15,-3 0-61-15,0 6 1 0,-3 7 46 16,-5 3 87-16,3 10-47 0,-7-1-31 15,2 5-38-15,-3-1-18 0,3 2 0 16,0 2-68-16,3-5-44 0,2 4-72 16,2-2-299-16,3-1-74 15,0-5-185-15,3-9-1490 0</inkml:trace>
  <inkml:trace contextRef="#ctx0" brushRef="#br2" timeOffset="-56149.33">22941 13340 1585 0,'0'0'1613'0,"0"0"-1004"0,0 0-486 16,0 0-123-16,0 0-398 16,0 0-247-16,0 0-734 0</inkml:trace>
  <inkml:trace contextRef="#ctx0" brushRef="#br2" timeOffset="-55741.15">23294 12949 3555 0,'0'0'791'0,"0"0"-463"0,0 0-328 16,0 0-196-16,0 0 51 16,55 47 67-16,-35-27 62 15,3 2 16-15,-10 8-3 0,-1-2-12 0,-7 10 13 16,-5 0 0-16,-2 0-27 0,-11 4 1 15,1-7-3-15,-6-1-25 16,-2-5 21-16,-3-9 35 0,1-3 47 16,-3-6 2-16,2-9-8 0,1-2-10 15,4-8-6-15,6-7 6 0,4-4-25 16,6-8-6-16,7-8-62 0,17-9-16 16,1-2 50-16,9 0 16 15,13-13-3-15,-7 17 15 0,7-8 0 16,-2 2 2-16,-11 11 29 0,3-1 16 15,-12 6 75-15,-6 8-1 0,-9 2-19 16,-8 10 18-16,-5 3-83 0,-10-1-37 16,-15 9-105-16,-5 1 34 15,-8 7-15-15,3 6-160 0,-3 3-9 0,3 2-197 16,10-3-1277-16,-10 3 18 0</inkml:trace>
  <inkml:trace contextRef="#ctx0" brushRef="#br2" timeOffset="-55584.43">23888 13370 4378 0,'0'0'634'0,"0"0"-634"0,0 0-1057 0,-65-2-2264 0</inkml:trace>
  <inkml:trace contextRef="#ctx0" brushRef="#br2" timeOffset="-52741">16775 9450 303 0,'0'0'773'16,"0"0"-360"-16,0 0-156 16,0 0-257-16,0 0-58 0,0 0-7 0,0 0 13 15,0 0 52-15,-27 34 21 0,24-29 31 16,1-2-16-16,2-1 81 15,0-2 23-15,5 0 48 0,10-5 120 16,7-7-128-16,23-9-31 0,33-17-5 16,35-19-76-16,17-4-49 15,3 2-6-15,-20 8-13 0,-23 13-2 16,-27 12-88-16,-18 4-103 0,-18 4-149 0,-17 8-1350 16</inkml:trace>
  <inkml:trace contextRef="#ctx0" brushRef="#br2" timeOffset="-52002.63">11898 9562 1041 0,'0'0'401'0,"0"0"-242"0,0 0-16 0,0 0-117 0,-38 49-9 0,36-36-14 0,2-4 11 0,2-2 21 15,8-4 30-15,8-3 13 16,19-19 88-16,31-24 135 0,47-26-114 16,36-20-52-16,19-3 4 0,6 7-91 15,-9 22-48-15,-6 18-10 16,-11 16-105-16,-39 14-218 0,-26-1-1377 0</inkml:trace>
  <inkml:trace contextRef="#ctx0" brushRef="#br2" timeOffset="-50541.62">20327 9606 2040 0,'0'0'498'0,"0"0"-205"0,0 0 67 0,0 0-153 0,0 0-207 0,0 0-86 16,65-50 3-16,0 30 83 15,23-8 13-15,15-8 54 0,12-4-13 16,8-4-13-16,7 2-39 0,5 0-2 15,-4 5-74-15,-9 0-127 0,-14-7-162 16,-35 9-1332-16</inkml:trace>
  <inkml:trace contextRef="#ctx0" brushRef="#br2" timeOffset="-45765.97">12853 14359 2221 0,'0'0'610'0,"0"0"-324"0,0 0-270 0,0 0-16 0,0 0-160 0,0 0 88 0,0 0 72 15,17 67 51-15,-17-32-2 0,0 8-33 16,-5 3-16-16,-5 4-26 0,3-3 23 15,-6-1 2-15,1-4 0 16,2-9 1-16,2-4 21 0,1-11 8 0,2-7 105 16,5-5-38-16</inkml:trace>
  <inkml:trace contextRef="#ctx0" brushRef="#br2" timeOffset="-44006.61">12923 14334 1007 0,'0'0'791'0,"0"0"-382"0,0 0-299 16,0 0-110-16,0 0-110 0,0 0-10 16,0 0 120-16,-20 81 39 15,2-32 110-15,-4 16-29 0,-6 18-39 16,3-8-39-1,5-13-40-15,7-20 0 0,8-17 16 0,-2 3-17 0,2-4 2 16,-3-3 84-16,8-6 0 0,0-8-16 16,0-4 19-16,0-3 12 0,0-5 75 15,8-8 183-15,-3-7-136 0,0-9-70 16,2-15-9-16,1-1-75 16,-3-5-21-16,3-8-5 0,-1-11-10 15,6-12-27-15,2-3-7 0,0 17-2 16,-3 18-20-16,-2 20 22 0,-2 7 0 15,4 1 34-15,1 0 28 16,-3 5-37-16,5 5-19 0,-5 5-6 16,2 6-15-16,3 6-16 0,3 9 31 15,2 9 15-15,0 6-13 0,5 15 0 16,-2 3 1-16,-1 2-3 16,3 2 0-16,-7-5-24 0,2 8-29 0,-3-1-128 15,-4-2 10-15,-3-2-27 16,0-9-192-16,-5-6 70 0,-5-6 56 15,3-8 16-15,-3-5 164 0,-3-7 84 16,-2-3 42-16,-5-6 0 0,0-2 0 16,-5-8 6-16,-3-8-29 15,-2-4 7-15,0-5 3 0,-2 1 20 0,2-8 92 16,0 5 78-16,2-1-53 0,3 8-22 16,3 1 59-16,2 9-39 0,2 6-35 15,6-2-22-15,-1 6-57 16,3-1-50-16,0 3-88 0,5 0-7 15,3 0 17-15,7 0 74 16,0 3 4-16,7 2 0 0,1 0-9 0,2-1-38 16,5 1-124-16,-5 0-317 15,8-3-40-15,-3-2-166 0,-8 0-1115 0</inkml:trace>
  <inkml:trace contextRef="#ctx0" brushRef="#br2" timeOffset="-43655.33">13519 14702 2217 0,'0'0'536'0,"-7"58"-218"0,-1-27-88 0,3 0-147 0,0 9-80 0,3-7-3 0,2-6-19 0,0-7 19 15,0-7 2-15,0-7 17 0,0-6 16 16,0 0 105-16,0-5 34 0,-3-6 62 16,1-8-125-16,-1-3-58 15,1-8-22-15,-1-4 3 0,1 0-6 0,2-8-3 16,0 0 6-16,0 1-31 0,10-3 0 15,2 3-37-15,6 2 37 16,2 7 1-16,2 4 14 0,6 7-15 16,0 6-3-16,2 3-7 15,0 7 9-15,0 5 1 0,0 0-28 16,0 5 12-16,-5 9-2 0,-5 2-29 16,-5 1 25-16,-5 3-22 0,-7 2-45 15,-3 2 58-15,-10-1 28 0,-10 4-10 16,-5 0-5-16,-8 0-30 0,5 0-81 15,-4-4 22-15,4-4-39 16,6-5-243-16,4-7-51 0,8-7-210 16,5 0-1227-1</inkml:trace>
  <inkml:trace contextRef="#ctx0" brushRef="#br2" timeOffset="-43535">13983 14458 3034 0,'0'0'690'0,"0"0"-379"16,0 0-311-16,65-9-28 16,-35 2-400-16,-2 1-336 15,2-6-897-15</inkml:trace>
  <inkml:trace contextRef="#ctx0" brushRef="#br2" timeOffset="-43393.87">14041 14728 2636 0,'0'0'1540'0,"0"0"-1304"16,0 0-236-16,0 0-292 15,57 5-181-15,4-18-52 0,11-8-234 16,-9 1-1550-16</inkml:trace>
  <inkml:trace contextRef="#ctx0" brushRef="#br2" timeOffset="-42043.36">15339 14224 1494 0,'0'0'1596'0,"0"0"-1261"16,0 0-116-16,-50-13-219 0,27 20-89 0,-4 7-214 0,-1 7 34 0,-2 6 151 0,3 2 118 16,1 2 3-16,4 1 48 0,4-6-3 15,6 2-48-15,2-5 0 0,5-4-28 16,5-5 2-16,0-8-22 0,10-3-31 15,2-3 79-15,6-9 58 0,7-10 55 16,3-5-39-16,2-8-23 0,0-6 19 16,2 1-3-16,-4-1 4 15,2 10 2-15,-5 0-10 0,-7 9-24 16,-3 5-39-16,-5 10-10 0,-3 7-76 16,-4 12-1-16,-1 8 87 0,-2 15 22 15,-7 14 13-15,-3 0-12 0,0 4-23 16,2 0-23-16,6-17-91 0,2 1-94 15,7-9-169-15,6-13-82 0,9-11-171 16,-4-5-796-16</inkml:trace>
  <inkml:trace contextRef="#ctx0" brushRef="#br2" timeOffset="-41776.72">15926 14332 1797 0,'0'0'1114'0,"0"0"-839"0,-38 62-224 15,13-25-51-15,-3 3-124 0,1-1-275 0,-1-1 57 16,6-9 151-16,2-10 191 16,7-6 36-16,5-10 38 0,6-3-57 15,2-8-17-15,0-6-195 0,10-5-175 16,-2-4 172-16,7-2 178 0,-3-1 20 16,3 5 212-16,-2 1 77 15,-1 8 193-15,-2 2-201 0,0 7-127 16,0 3-32-16,3 1-29 0,-1 6-17 15,3 2 10-15,5 4-38 0,0-1-36 16,3 1-12-16,0-1-51 0,4 0-163 16,1-6-365-16,-8-2-153 0,15-5-613 0</inkml:trace>
  <inkml:trace contextRef="#ctx0" brushRef="#br2" timeOffset="-41510.32">16449 14305 2752 0,'0'0'1383'16,"0"0"-1059"-16,0 0-207 0,-52 32-117 16,37-17-19-16,2 0-15 0,8-2-28 15,0-4 28-15,5-4 6 0,5-5 25 16,3 0 3-16,9 0 0 16,3 0-1-16,8-10-43 0,2 1-18 15,0-5-90-15,0 2 32 0,-2 3 10 16,-6 3 9-16,-2 4 79 0,-5 4 0 15,-2 8 22-15,-6 7 16 0,-2 6 31 16,0 4 3-16,-2 4-31 0,-1 0-19 16,1 1-31-16,4-8-127 0,3-1-191 15,3-6-637-15,-1-7-3 0,9-10-316 0</inkml:trace>
  <inkml:trace contextRef="#ctx0" brushRef="#br2" timeOffset="-41228.1">17021 14407 3417 0,'0'0'581'15,"0"0"-458"-15,-45 66-123 0,42-41-82 16,3 2-38-16,10-6-46 0,5-5 80 16,10-7 86-16,3-7 70 0,4-2 72 15,6-2-76-15,0-9-32 0,-3 1-9 16,0-6-6-16,-5 1 3 15,-5-4-2-15,-10 2 11 0,-5-3 16 16,-5-1 40-16,-10-2-81 0,-5 0-6 16,-8 1-115-16,1 0-2 0,-6 6-24 15,3 3-200-15,-2 5-67 16,4 2-291-16,6 2-1651 16</inkml:trace>
  <inkml:trace contextRef="#ctx0" brushRef="#br2" timeOffset="-41118.32">17479 14417 3424 0,'0'0'676'0,"0"0"-334"15,63 2-342-15,-35-4-80 0,2 0-1061 16,-8-2-593-16</inkml:trace>
  <inkml:trace contextRef="#ctx0" brushRef="#br2" timeOffset="-40992.61">17409 14650 4000 0,'0'0'496'0,"0"0"-496"16,58-14-647-16,-23 5-412 0,23-16-421 0</inkml:trace>
  <inkml:trace contextRef="#ctx0" brushRef="#br2" timeOffset="-40600.39">18292 14318 3956 0,'0'0'528'0,"0"0"-528"0,22 60-7 15,-9-34-8-15,7 6-66 0,-8-1-177 16,1-2 132-16,-8-2 107 15,-5 2 19-15,-3 0 31 0,-9 6-12 16,-3-1-3-16,-8-3 7 0,6-4-8 16,-3-7 17-16,7-5 2 0,0-7 6 15,3-5 73-15,5-3-2 0,0-9-9 16,5-6-102 0,0-4-40-16,5-5-112 0,5-9-53 0,8-5 107 15,-3-1 19-15,10-9-31 0,8-8 32 0,-1-8 27 16,-4 7 35-16,-8 12 16 15,-10 17 13-15,-8 8 47 16,-2 1 34-16,-5 1 1 0,-5 0-11 0,-10 9-42 16,-5 3-42-16,-7 6-13 15,-8 6 11-15,2 9-11 0,-5 5-37 16,6 3-4-16,2 9-112 0,2-2-569 16,13-9-456-16,3 0-455 0</inkml:trace>
  <inkml:trace contextRef="#ctx0" brushRef="#br2" timeOffset="-40411.93">18627 14359 3886 0,'0'0'637'0,"5"50"-428"0,-2-19-153 16,-1 6-56-16,3 5-62 0,0-7-123 15,0-8-56-15,0-2 110 0,-2-7 62 16,-1-5-10-1,1-3-59-15,-1-5-137 0,11-5-494 0,0-6 104 16,2-7-66-16,12-11-712 0</inkml:trace>
  <inkml:trace contextRef="#ctx0" brushRef="#br2" timeOffset="-40192.24">18958 14394 737 0,'0'0'2117'0,"0"0"-1361"15,0 0-453-15,-45 67-171 0,23-34-19 16,7 2-69-16,-1 2-41 0,6-3-1 15,8-3 1-15,2-6 16 0,7-5-3 16,11-5 15-16,2-4-3 16,10-6 15-16,5-5 4 0,3-3-7 15,2-8-9-15,-2-6-16 0,2-3-11 16,-13-4 23 0,-2-2 17-16,-7-3-10 15,-8-2-4-15,-10-1-30 0,0 4-14 0,-25-2-72 0,-18 8-17 16,-27 14-55-16,-20 8-344 0,15 6-204 0,-11 6-1013 0</inkml:trace>
  <inkml:trace contextRef="#ctx0" brushRef="#br2" timeOffset="-25750.21">12652 15387 307 0,'0'0'756'0,"0"0"-66"0,0 0-291 0,0 0-179 0,0 0-61 0,0 0 15 0,0 0-58 0,0 0-20 16,-60-9 36-16,40 14-43 0,-3 5-34 15,1 3 9-15,-1 1-7 0,-2 5 0 16,0-2 39-16,3 4-17 16,4 2-22-16,-2 0-9 0,5 1-26 15,2 3-19-15,1-3 0 0,4 6 19 16,1 2-9-16,4-4 15 0,1 1-26 15,2-2 8-15,5 1-10 16,5-5-2-16,5 1 0 0,2-4-11 16,4-1 11-16,6-2-49 0,3-7-142 15,3 1 9-15,4-7-37 0,-2-4-271 16,3-1-19-16,-8-4-220 0</inkml:trace>
  <inkml:trace contextRef="#ctx0" brushRef="#br2" timeOffset="-24816.55">13136 15439 2852 0,'0'0'400'16,"0"0"-294"-16,0 0-106 0,0 0-55 0,0 0-2 15,0 0-7-15,-55-9 64 16,37 22 102-16,-4 10 67 0,-1 2-49 15,-4 11-37-15,6 3-10 16,-1 2-33-16,4-2 5 0,3 1-42 0,8-9-2 16,2 0-1-16,5-6-29 15,0-4 29-15,10-6-13 16,5-5 13-16,2-5 2 0,6-5 26 0,0-5 29 16,7-8-7-16,0-5-9 15,0-6-3-15,2-5-7 0,1-4-15 16,-6-4 0-16,4-4-16 0,-6-3 0 15,-3-4-32-15,-4 1 13 0,-1 1 3 16,-4 0-9-16,-3 7 25 0,0 3 13 16,-5 7-13-16,2 9 0 0,-7 6 29 15,3 7 82-15,-3 5-15 0,0 2-74 16,0 0-22-16,0 10-81 0,0 9 19 16,-3 6 62-16,1 6 14 0,-3 10-13 15,2 1-2-15,1 2-19 16,2 1 17-16,0 1 3 0,0-5-12 15,5 3 9-15,2-7-20 0,1-3 20 16,2-1 1-16,2-7-14 0,1-4 16 16,2-4 0-16,3-8 0 15,-1-1 12-15,1-8 8 0,-1-1 12 0,1-10 18 16,-1-4 3-16,1-6 15 16,-3-6-27-16,-3-5-8 15,1-6-33-15,-6-4-1 0,4-3-15 16,-6 2-15-16,2-2 31 0,1 5-12 15,-1 2-7-15,-2 8 19 0,0 6 0 16,0 5-22-16,0 5-6 0,3 4 26 16,2 3-35-16,0 1 8 0,5 0-5 15,0 3 6-15,5-1 28 0,0 3-2 16,0 0 2-16,-3 5-1 0,1 5-15 16,-3 3-41-16,-7 6 13 0,-6 4 6 15,-2 5-34-15,-7 1 12 0,-8 3 7 16,-6-3 49-16,1-7 4 0,0-5 41 15,3 0 25 1,4-11-3-16,6-1-3 0,2-2 9 0,5-3-18 16,0 0-51-16,2 0-48 0,8-8-18 15,3 2 48 1,2-5 18-16,5-1 13 0,0 3 6 0,3 3 0 16,-1 2-7-16,1 3-10 0,-3 1 0 15,0 2 17-15,-3 5 7 0,-2 1-7 16,0 5 6-16,-5 0-25 0,-2-2 1 15,-1 2 18-15,-7 2 0 16,0 0 30-16,-2 1 8 0,-11 3-8 16,-2 0 35-16,-7 0-19 0,-6 1-18 15,-4 1 11-15,-3-5-21 0,-3 2-12 16,3-4-22-16,0 0-3 0,5-8-13 16,2 2-126-16,6-3-16 0,4-5-20 15,8 0-190-15,5-2-34 0,5-6-119 16,0-1-1238-16</inkml:trace>
  <inkml:trace contextRef="#ctx0" brushRef="#br2" timeOffset="-24556.32">14103 15269 3484 0,'0'0'706'0,"0"0"-276"16,0 0-430-16,0 0-74 0,61 1-15 0,-34-1 76 0,1 0 13 16,-1 0 62-16,-7 5-6 0,-2 8-39 15,-3 3-16-15,-3 11 11 0,-7 4 0 16,-2 6 16-16,-3 7-1 0,-10 4-11 16,-8-2-13-16,-4 3-1 0,-3 1-2 15,-3-6-40-15,1-1-22 0,2-3-43 16,2-11-121-16,8-7 9 0,5-5-110 15,5-10-849-15,2-7-245 0</inkml:trace>
  <inkml:trace contextRef="#ctx0" brushRef="#br2" timeOffset="-24383.59">14539 15518 4345 0,'0'0'720'0,"0"0"-552"0,0 0-168 16,53 0-131-16,-15-11 58 0,7-1-163 16,0-1 51-16,0 3-3 15,-5 4-200-15,-7 3-94 0,-8 3-220 16,-10 3-1792-16</inkml:trace>
  <inkml:trace contextRef="#ctx0" brushRef="#br2" timeOffset="-24258.12">14687 15786 3681 0,'0'0'653'0,"0"0"-483"0,0 0-170 0,58-9-323 15,2-10-415-15,0-1-280 16,-7-1-96-16</inkml:trace>
  <inkml:trace contextRef="#ctx0" brushRef="#br2" timeOffset="-13188.6">15765 15366 271 0,'0'0'2321'0,"0"0"-1771"0,0 0-238 0,0 0-84 0,0 0-114 0,50-56-64 0,-32 46-47 16,2-1 22-16,0 7-3 0,2 2-3 15,-2 2-19-15,3 2-10 0,-5 5-22 16,2 5 4-16,-3 8 28 16,-2 3-16-16,-2 4 16 0,-3 3 2 15,-3 0 0-15,-7 6 11 0,0-6-11 16,-2 2 0-16,-6-3 17 0,-4-6 3 16,-1 0 25-16,-2-6 10 0,-2-5 35 15,-1-3 54-15,1-4-46 0,-4 1-35 16,6-6-12-16,-2 0-22 0,-1 0-13 15,8-6 4-15,3 2 5 0,2 2 1 16,0-4 0-16,5 4 0 16,0 2-28-16,0 0-19 0,2 0-46 15,6 2-21-15,4 4 86 0,6 0 0 16,4 7 43-16,6 2 4 16,2-3-10-16,5 4-22 0,0 1-13 15,0 0-2-15,-2-3 0 0,0 1-161 16,-1-2-12-16,-4-5-66 0,2 0-414 15,0-8-30-15,-10 0-463 0</inkml:trace>
  <inkml:trace contextRef="#ctx0" brushRef="#br2" timeOffset="-12827.9">16692 15285 3544 0,'0'0'627'16,"0"0"-178"-16,0 0-307 0,0 0-142 15,0 0-43-15,-60-8-28 0,38 20 19 16,-6 3 36-16,-2 5 16 16,0 1 19-16,0 2-18 0,5-2-1 15,5 0-1-15,2-3-27 0,11-6 16 16,2-3-16-16,5 0-52 16,7-4 41-16,6-5 39 0,7 0 44 0,5-10-3 15,8-4-41-15,-1-7-90 16,3 2 31-16,-2-2 25 0,-3 2-3 15,-5 1 34-15,-8 8 3 0,-2 3 2 16,-4 1 15-16,-4 6-17 16,-2 0-33-16,0 8 33 0,-2 5 19 15,2 3 18-15,-3 5-3 0,-2 2-15 16,0 2-19-16,0-1 2 0,0 4-2 16,0-4-16-16,0 3-8 0,0-3-51 15,-2 1-154-15,2-3-32 0,0 6-116 16,0-8-634-16,0-1 248 0,5-1-549 0</inkml:trace>
  <inkml:trace contextRef="#ctx0" brushRef="#br2" timeOffset="-12639.31">16968 15572 4063 0,'0'0'1012'15,"0"0"-786"-15,0 0-226 16,0 0-58-16,0 0-128 0,0 0-74 16,0 0-163-16,0 0 218 0,0 0 51 15,33-23-351-15,-28 23-160 0,-3 0-611 0</inkml:trace>
  <inkml:trace contextRef="#ctx0" brushRef="#br2" timeOffset="-12027.45">17462 15300 2153 0,'0'0'970'0,"0"0"-705"0,0 0-265 0,0 0-63 0,0 0 8 0,0 0 55 0,0 0 90 0,20 69 56 15,-20-42 116-15,0 5-95 0,-3 3-67 16,-2 2-42-16,0 1-36 0,3 0-22 15,-1-3-27-15,1-6-25 0,2-4-98 16,0-4-334-16,0-5-15 0,2-5-263 16,1-9-1372-16</inkml:trace>
  <inkml:trace contextRef="#ctx0" brushRef="#br2" timeOffset="-10959.77">18051 15440 3183 0,'0'0'445'0,"0"0"-416"0,0 0-29 16,-63 40-273-16,43-20 101 0,5 0 70 15,-5 0 102-15,5 1 144 0,0-1 60 16,0 3 28-16,2-1-122 0,6 0-66 16,-1-1-44-1,6 0 0-15,2-3-13 0,10-3 10 16,2-4 3-16,6-5 3 0,7-2 32 0,5-4-35 15,0-6-16 1,5-7-59-16,3-4 46 0,0-5 10 0,-3-5 1 16,2-4 5-16,-7-3 11 15,-2-3 2-15,-6 0 16 0,1-7-13 0,-5 1 25 16,-8-1-12-16,0 2 22 0,-8 5-4 16,3 6 48-16,-5 4 15 15,0 8 42-15,-7 4-27 0,4 7-12 16,-4 6-4-16,-1 2-38 0,-2 0-58 15,0 6-34-15,0 11 16 0,-3 4 17 16,1 7-18-16,2 4 18 0,5 6-1 16,0 0-23-16,5 2 23 0,0 3-10 15,10-4-4-15,2 0 13 0,3-4-12 16,8-3 9-16,-5-4 3 16,7-9 6-1,0-4-3-15,2-5 21 0,3-10 4 0,5 0 22 0,-5-12 2 16,6-8-9-16,-1-2-12 15,-3-8-16-15,1 0-12 0,-6 0-65 16,-2 1 1-16,-2 5-17 0,-8 4-59 0,0 5 40 16,-7 7-4-16,-1 5-12 15,-4 3 37-15,-1 3-9 16,-2 7 6-16,-5 3 63 0,0 1 18 0,-2 2 1 16,-3 3 16-16,5-10 0 15,0-1 75-15,2-3 19 0,3-3 10 16,0-2 103-16,0-6-21 0,3-4-26 15,2-6-84-15,2-8-49 0,6-2-12 16,-1-6 40-16,3-1-7 0,3-2-15 16,7-1-49-16,-3-2 0 0,11 1-21 15,2 0-41-15,-5 13 22 0,5 1 7 16,-5 8-32-16,-2 9 28 0,-1 4 3 16,-7 4-37-16,-2 8 13 0,-5 10-1 15,-11 4-9-15,-2 11 40 16,-10 0-6-16,-10 7-78 0,-5 0 34 15,-3-3 9 1,-7 1 21-16,3-5 32 0,2-8 16 0,2-2 26 16,8-11 0-16,7-4 5 0,3-5 16 15,10-3-10-15,0-2 7 0,8-2-44 16,4-7-66-16,8-2-41 0,6 0-37 16,4-2 94-16,2 0 37 0,1 3 11 15,-1 5 2-15,-7 1-1 16,-2 3-18-16,-5 1 18 0,-8 5 1 0,-3 3 19 15,-7 4 12-15,-2 5 20 16,-16-2 52-16,-5 7-39 0,-9-1-11 16,-16 3 6-16,1-1-25 0,-3-4-18 15,-13 3-4-15,18-8 0 0,-5 0-12 16,2 0-44-16,13-5-40 0,0-3-58 31,5 0-283-31,7-6-8 0,8 0-223 0,10-15-1557 0</inkml:trace>
  <inkml:trace contextRef="#ctx0" brushRef="#br2" timeOffset="-10818.74">19394 15655 3313 0,'0'0'1264'0,"0"0"-828"0,0 0-436 0,0 0-52 0,0 0-698 0,-70 33-874 0,25-47-941 0</inkml:trace>
  <inkml:trace contextRef="#ctx0" brushRef="#br2" timeOffset="26060.71">13133 16871 323 0,'0'0'1061'0,"0"0"-404"0,0 0-362 0,0 0-105 0,0 0-6 0,0 0-55 0,0 0-33 0,0 0 45 0,-2-10-29 16,2 10-16-16,0 0-7 0,0 0-41 16,0 0-45-1,0 0-3-15,0 0-35 0,0 5-28 0,2 1-65 16,3 7 86-16,0 9 25 0,3 3 17 16,-6 8 3-16,3 3 16 0,-5-1 3 15,3 5-3-15,-3-6-19 0,0-4 0 16,0-5 0-16,0-5 3 0,0-3 0 15,0-7 0-15,0-6 16 32,0-2 3-32,0 1 7 0,0-3 6 15,0 0 32-15,-3 0-10 0,3 0-3 16,0 0 22-16,-2-3-12 0,-3-1-54 16,2-3-10-16,-2-5-12 0,-2-4-7 15,2-6-16-15,2-7 16 0,1-3-3 16,-1-6-7-16,3-4 28 0,0-2-2 15,0-1-32-15,3-2 19 0,2 3 16 16,0 3 29-16,2-1-10 16,1 9 6-16,-1-2 13 0,3 4-3 15,3-1-23-15,0 6 1 0,2-2-10 16,0 4-1-16,0 3-2 0,2 2-19 16,1 2-9-16,-1 5-23 15,-2 1 20-15,-2 5-4 0,-1 5-32 16,3 1 19-16,-5 5 7 0,3 8-14 15,-5 4 52-15,2 5-10 0,-5 6 13 16,0 3 4-16,-3 2-3 16,-2-2 2-16,0 2 0 0,-2-3-3 0,-3-2-19 15,-3-7-1-15,-2 2 20 16,-3-5 48-16,-2 3-16 0,-5-4 6 16,-2 2-3-16,-3-5-3 0,-3 1-10 15,3-3 0-15,-2-3-6 0,1 2-16 16,4-4-11-16,7-2-14 0,5-2-106 15,2-3-249-15,8 0-120 0,0-1-485 16</inkml:trace>
  <inkml:trace contextRef="#ctx0" brushRef="#br2" timeOffset="27034.08">13818 17068 1220 0,'0'0'1001'0,"0"0"-829"0,0 0-172 0,0 0-33 0,0 0 33 0,0 0 94 0,-48 0 22 15,30 5 52-15,3-1 80 16,0 7-123-16,-5-1-55 0,3 5-16 16,2-1-3-16,0 2-6 0,2 1 3 15,3 2-23-15,3 2-25 0,2 0-13 16,2-1 1-16,3 0 9 16,5-3-32-16,3-2 15 0,4-4-2 15,3-7 4-15,3 0 18 0,2-4 32 16,2-6 22-16,1-7-13 0,5-4 4 15,-3-7 3-15,2-6-17 0,-2-2-31 16,0-6-3-16,-5 0-25 0,-2-3-4 16,-3-11-16-16,-5 6 45 0,-3-1-29 15,-4-3-60-15,-1 5 25 0,-2 1 35 16,0 7 32-16,-5 9 51 0,0 11 32 16,3 5 63-16,-3 8-54 0,0 4-51 15,-3 0-38-15,1 8-3 16,-6 8-31-16,3 6 28 15,-5 9 3-15,3 9 2 0,2 0 1 0,0 4 0 16,5 1-3 0,2-3-1-16,3-4-2 0,0-2 0 0,5-3-10 15,0-2 11-15,5-1 2 0,3-6-1 16,-1 0-15-16,3-6 14 16,0-4-1-16,0-4 3 0,3 0 0 15,-1-6 54-15,-1-4-10 0,-1 0 0 16,0-5 23-16,-3-5-8 0,3-2 1 15,-2 0 9-15,-1-6-25 0,1-4-19 16,-1 2-25-16,1 0-9 0,-3 1-26 16,0 4 1-16,-5 3 15 0,-3 8 3 15,1 4-28-15,-3 0 0 0,0 4-9 16,0 6-10-16,0 6 63 16,0 5 47-16,0 6-16 0,-3-2-30 15,3 4 3-15,0-6-4 16,3 1 0-16,2-7-1 0,2-2 2 0,1-4 1 15,2-3 0-15,3-3 29 16,-1-2 13-16,3-3-3 0,0 0 22 16,0-4-7-16,0-1-4 0,0-3-2 15,0-2-29-15,-2 0-21 0,-1 3-81 16,-4-1-36-16,-1 4-50 16,-2-1-200-16,-5 0-45 0,0 1-191 0,0-2-1583 15</inkml:trace>
  <inkml:trace contextRef="#ctx0" brushRef="#br2" timeOffset="27523.09">14417 16998 2096 0,'0'0'711'0,"0"0"-419"0,0 0-257 0,0 0-34 0,-50-6 12 0,35 6 19 0,-1 0 9 0,1 0 20 16,-2 2 89-16,-3 2-36 0,2 4-51 15,1 1-9-15,-1 1-22 0,3 1 3 16,-2 1-4-16,2 7-28 0,0-4-3 16,-1 5 1-16,4 1 15 0,2 3-16 15,0-5 2-15,2 9-2 16,6-5 0-16,-1 1-1 0,1 1 1 15,2 0-1-15,0-4-19 0,5-3 20 16,2-3 0-16,6-2-25 0,-1-3 25 16,6-6 16-16,2 1 12 15,5-5-12-15,0 0-16 0,3-1-122 0,4-5-27 16,-4-4-48 0,2 4-322-16,-2-5-75 0,-8 1-231 0</inkml:trace>
  <inkml:trace contextRef="#ctx0" brushRef="#br2" timeOffset="27702.06">14783 17011 2500 0,'0'0'1522'15,"0"0"-1166"-15,0 0-356 0,50-24-196 16,-10 9-115-16,5 0 113 0,3 0-40 15,-8 5-376-15,-8 1-84 16,-4-1-653-16</inkml:trace>
  <inkml:trace contextRef="#ctx0" brushRef="#br2" timeOffset="27852.85">14981 17162 3503 0,'0'0'624'0,"0"0"-624"0,0 0-3 16,0 0-397-16,72-10-3 0,-29 0-803 16,-11 0-388-16</inkml:trace>
  <inkml:trace contextRef="#ctx0" brushRef="#br2" timeOffset="40028">15810 16722 2632 0,'0'0'629'0,"0"0"-356"0,0 0-273 0,0 0-54 0,0 0-28 0,0 0 25 16,0 0 57-16,0 0 82 15,-5 27 80-15,5-14-54 0,0 1-36 16,0 5-28-16,0 5-31 0,0-1-11 16,-2 7-1-16,-3 1-1 0,-3 3-16 15,3 1-189-15,-2 1-4 0,-1-2-8 16,3 0-297-16,3-2-68 0,-1-11-166 16</inkml:trace>
  <inkml:trace contextRef="#ctx0" brushRef="#br2" timeOffset="40401.53">16392 16691 2538 0,'0'0'1105'0,"0"0"-837"15,0 0-268-15,0 0-63 0,0 0-25 16,-55-19-13-16,29 32 101 0,-6 4 0 0,-3 7 95 15,-3 3-35-15,1 4-45 0,4 1-15 16,5-6-28-16,8-2 26 0,8-10-17 16,7-5-41-16,5-5-3 0,0-3-16 15,5-1 28-15,5 0 51 0,2-6 35 16,11-7 28-16,5-6-28 0,-1-7-5 16,8-1-28-16,0 0-1 15,-5 0 15-15,-2 7-16 0,-5 7 0 16,-6 5 1-16,-2 7 21 0,-2 2-22 0,-3 11-13 15,0 5 13-15,-3 5 1 16,1 5 18 0,-6 6 12-16,-2-1-15 0,0-1-2 0,0 2-14 0,0-6-13 15,0 0-34-15,-2-4-174 16,2-2-15-16,0-4-77 0,2-5-740 0,-2-1-37 31</inkml:trace>
  <inkml:trace contextRef="#ctx0" brushRef="#br2" timeOffset="40715.41">16853 16767 3165 0,'0'0'625'0,"0"0"-483"0,-55 44-142 31,35-17-69-31,0 3 34 0,2 2 35 15,6-2 32-15,2-3 18 16,7-2-29-16,3-3-21 0,3-5-1 16,9-2-12-16,3-6 13 0,8-6 16 15,2-3 56-15,7-12 51 16,1-3-26-16,2-10-13 0,0-2-16 16,-7-6-18-16,-3-5-25 0,-8-3-12 0,-7 3-13 15,-5-3-22-15,-5 6-15 16,-5 4 6-16,-5 8 9 0,-5 6-74 15,-5 5 3-15,0 8-27 0,-5 4-198 16,2 4 21-16,1 10-42 0,2 1-460 16,7-4-236-16,1 1-212 0</inkml:trace>
  <inkml:trace contextRef="#ctx0" brushRef="#br2" timeOffset="41217.81">17264 17042 2387 0,'0'0'1116'15,"0"0"-895"-15,0 0-221 0,0 0-38 16,0 0-2-16,0 0 40 0,0 0 111 16,0 0 27-16,0 0 304 15,0 0-158-15,-23 0-139 0,23-17-77 16,8-4-55-16,4-5-13 0,3-6-22 15,8 3-5-15,2 4-22 0,5 4-37 16,-2 6 21-16,2 10 0 16,0 5-34-16,-3 0 34 0,1 15 3 15,-8 1-44-15,-2 7 40 0,-6 0 13 16,1 4-10-16,-8-4 28 0,-3-3 1 16,-2-2 15-16,0-3 19 0,0-7 16 15,-2-5 34-15,2 1 35 0,0-4 53 16,0 0 95-16,-3-1-70 0,3-4-52 15,0-3-43-15,3-3-47 0,4 1-21 16,8-5-73-16,0 1 36 0,8 1-10 16,2 4-17-16,5 1 33 0,-5 2 3 15,-2 6-37-15,-1 0 37 16,-2 6 12-16,-2 1 16 0,-3 1 21 16,0-3 1-16,-5 1 18 15,0-2 4-15,-3-2-17 0,-4 2 4 0,2-2-12 16,-5 0-19-16,2-1-28 15,-2 0 0-15,3 3-43 0,-3 0-161 16,2 3 19-16,3 0-51 0,-2 1-368 16,-1-1-11-16,3-2-376 0</inkml:trace>
  <inkml:trace contextRef="#ctx0" brushRef="#br2" timeOffset="41632.61">18229 16772 2282 0,'0'0'1853'0,"0"0"-1467"0,0 0-386 0,0 0-118 0,-3 48 59 0,1-21 56 0,2 1 3 0,-3 2 37 15,3-3-9-15,3 0-26 0,2-4-2 16,5-4-1-16,2-3-14 15,3-6 14-15,3-3 1 0,0-7 1 0,2 0-1 16,2-7-16-16,-2-4-9 16,3-4 22-16,-6-2-22 15,1 2-99-15,-3 2 40 0,-3 3 11 0,-2 6-34 16,-2 4 7-16,-1 7 5 16,-1 8 19-16,1 1 54 0,1-2 22 15,2 3 11-15,0-3 14 0,5-3 16 16,5-5 79-16,2-2-23 0,6-4 0 15,2 0 29-15,0-10-35 0,3 1-20 16,-3-3 22-16,-8-7-24 0,1 1-8 16,-6-3 4-16,-4-6-25 0,-6-3-40 15,-4-4-92-15,-3 0-60 16,-3 1-47-16,-7 1-351 0,0 12-209 16,-10-7-993-16</inkml:trace>
  <inkml:trace contextRef="#ctx0" brushRef="#br2" timeOffset="43964.36">15499 16330 1785 0,'0'0'1054'0,"0"0"-749"0,0 0-168 0,0 0-137 0,0 0-118 0,0 0-39 0,0 0 154 16,0 0 3-16,0 0 288 16,0-17-50-16,-5 13-105 0,-2-1-93 15,-3-1-40-15,-3 1-2 16,-2-2-42-16,-7 0 22 0,-6-2-13 16,-2 0-25-16,-8 3 9 0,-2-5 22 15,-2 4-9-15,-1-2 37 0,-2-1 1 16,5 1 54-16,2 0-6 0,1 1 25 15,-1 0 15-15,3 0-50 0,0 0-14 16,0 2-23-16,2-3 0 0,-4 1-1 16,2 1-1-16,-3-3 1 0,0 1 16 15,-2-2-16-15,-2-1-19 0,-3 3 16 16,0-2-16-16,-3 2 19 0,0 1 3 16,1 1 54-16,2 0 19 15,-1 3-58-15,4 0 1 16,-3 2-19-16,5 2-15 0,-13 0-20 0,8 6 7 15,-3 0 15 1,-12 5-37-16,12-2 24 0,-9 2-2 0,-8 6 6 16,17-8 21-16,-7 3 1 0,2-2 16 15,13-3 6-15,-7 3-10 0,1-5 10 16,4 3-6-16,2-1-3 0,0 1 12 16,2 1-22-16,0 1 13 15,3 0-16-15,-5 5-1 0,5 2-18 16,-2 0-6-16,-6 6 22 0,5 1-13 15,-2-1 13-15,0 4 1 0,0-2 2 16,2 1 3-16,3-2 28 0,3-1 7 16,2 0 0-16,0 0-17 0,7-4-21 15,0 4-2-15,3-1 0 0,3 0-14 16,-1 4-25-16,8 0 19 0,0 1 6 16,0 0-9-16,0 3 23 15,8 1-1-15,-3 2-18 0,2-1 20 16,-2-2 1-16,3 4-13 0,-1 1 13 15,3-5-1-15,0 5 1 16,0-3-3-16,0 0 2 0,5 0-1 16,0 0 1-16,3-3-3 0,2 2 2 15,0-1 2-15,2-4 0 16,3 2 1-16,3-2 0 0,4-3 12 0,1 1-11 16,2-1 17-16,3-5-6 15,2 0 15-15,2-2 0 0,3-3-2 0,0 0 18 16,6-3-16-16,-4 0 0 15,3-1 10-15,3 1-13 0,-1 0-3 16,4-2-7-16,-1-2 15 0,5 2-18 16,5 2 10-16,-7-5 6 0,4 2-6 15,6 1 3-15,-16-1-13 0,11 0-8 16,-5 1-4-16,-6-1 3 16,6 1 0-16,-3 1 9 0,0 0-12 0,0 0 1 15,-2-2 2-15,2-3 10 16,0 4-10-16,0-3 34 0,0-1 7 15,3-2-7 1,10 0 28-16,7-2 10 0,13 0-7 0,4 0-10 16,-4 0-27-16,-5 0-19 0,-3 0 1 15,-5 2-13-15,0-2 0 0,-5 6-1 16,-10-2 0-16,-7-1 1 0,5-1-12 16,-6 2 12-16,-2 0 14 0,15-2-12 15,3 0-1-15,20-2 2 16,7 0-1-16,-12 0 13 0,-16 0 1 15,-6 0-15-15,-9 0 1 0,1 2-2 16,9 0-3-16,-12-1 1 0,8 2 1 16,10 1 1-16,-13-3 0 0,7-1 15 15,9 4-13-15,-11-2 10 0,7 2-11 16,9-4 0-16,-16 0 1 0,7 2-2 16,9 1-11-16,-16 0 11 0,7 2-2 15,6-1-19-15,-13-2 21 16,8 0 0-16,9 0 1 15,1-2 2-15,17 2 7 0,1-2-8 0,-6 0-2 16,-8 0 0-16,-4 0 2 16,0 0 13-16,-1 2-15 0,-1-2-1 0,1 0 1 15,-2 2 3 1,3-2-1-16,0 0 17 0,-1 0-16 0,-1 0 18 16,1-2 4-16,-2-2-13 0,1 0-10 15,-4-2 20-15,1 1-20 16,2-3-2-16,0 4 3 0,0-7-2 0,-2 7-1 15,-8-4 3-15,-10 3-2 16,8-3 1-16,-8-2 14 0,-2 5-13 16,14-5-2-16,-14 2 11 0,7 0-10 15,13-2 13-15,-18-1 1 0,10 2-4 16,-2-1-12-16,-8 2 3 0,0-2 0 16,2-2-2-16,-1 0 1 0,-6-3-1 15,-3-2 1-15,-2 2 16 0,0-5-17 16,-2-2 0-16,-3-1-1 0,3-1 0 31,-3-1-2-31,0-2 1 0,0 0 1 16,-5-1 2-16,3 3 14 0,-6-2-14 0,1 3 19 0,-1 1-3 15,-7-1-18-15,3 5 1 0,-8-2 21 16,-3 5-10-16,-2-3-12 16,-5 0-27-16,0-1-16 0,-7-2-40 15,-6 0 40-15,-2 1-9 16,-5-2 6-16,-5 0 28 0,-2 0 2 15,2 1 4-15,-8 1 10 0,0-2-1 16,1 3-10-16,-1-2 13 0,-2 2-1 16,0 1 1-16,0-2 0 0,-3-1 0 15,-9-1-2-15,2 2-1 0,-6 1-21 16,-14-3-4-16,-10 1 25 0,-20-8-19 31,-5 2-9-31,4 5 29 0,11 3-1 0,17 2-10 0,6 3 13 0,14 2 12 16,-2 3-9-16,10-4 16 15,-5 4-16-15,-8-3-2 0,13 4 0 16,-7-1-1-16,-14-5-2 0,16 5 2 16,-10-2 0-16,-10 1-1 0,-5 0 1 15,-18 3-2 1,-2 1-29-16,17 7 12 0,15 0 7 0,8 0-9 16,10 0 18-16,0 0 0 0,-5 0-31 15,10 5 22-15,-10-3-28 0,-8 3-47 16,3-2 37-16,0 2 16 0,-10 1-19 15,-5-2 25-15,-18 1 3 16,-2-4-19-16,-1 0 19 0,6-1 10 16,10 0-18-16,2 0 31 0,3-2-7 15,18-5 9-15,9-1 35 0,10 3-3 16,3-2 24-16,-5-1-22 0,-5-3-12 16,-2-2 0-16,-3-2 6 0,-6 2 28 15,-9-5-3-15,-17 4-1 0,-34 9-36 16,-19 5-16-16,-15 15-34 15,-16 12-13 1,-2 10-115-16,-10 8-39 0,-7-1-161 0,-3 1-615 0,45-11 157 16,5-6-567-16</inkml:trace>
  <inkml:trace contextRef="#ctx0" brushRef="#br2" timeOffset="46195.56">14266 10158 2138 0,'0'0'395'0,"0"0"-224"0,0 0-171 0,0 0-149 0,0 0-9 0,0 0 74 0,0 0 52 16,0 0 32-16,48 54 14 15,-33-42 37-15,0-6 40 16,3 0 74-16,4-6-40 0,8-1 17 16,23-19 95-16,27-19-64 0,40-28-33 15,23-21-32-15,13-8-57 0,-9 3-51 16,-19 17-7-16,-10 5-65 0,-25 4-209 15,-28 15-1078-15,-25-2-450 0</inkml:trace>
  <inkml:trace contextRef="#ctx0" brushRef="#br2" timeOffset="72757.72">12798 17966 465 0,'0'0'408'0,"0"0"155"0,0 0-368 0,0 0-110 0,0 0 29 0,0 0 9 0,0 0 13 16,0 0 62-16,2 6-62 16,-2-2 0-16,3 1 31 0,-3 3-86 15,0 2-46-15,2 5-19 16,1 1-3-16,-3 6-13 0,2 2 2 0,1 1 0 15,-3 6 18-15,0 4-4 16,0 2-13-16,0 1-1 16,0-2 10-16,0-1-11 0,0 0 0 0,0-8-1 15,2-1-3-15,1-4 3 0,-1-7 0 16,-2-2 22-16,0-6-20 16,3-3 14-16,-3 0 7 0,0-4 3 15,0 0 95-15,0 0-9 0,0 0 3 16,0 0 31-16,0-5-60 0,-5-4-86 15,0-4-32-15,0-2 32 0,0-5-1 16,-3 0-66-16,3-3 67 0,0-3 3 16,0 2-2-16,0-3-1 0,2-1-1 15,1 0 1-15,-1-4 28 0,1 3-12 16,2-2 3-16,0 4 22 0,0-2-6 16,0 5 12-16,0 2-12 15,5 4-10 1,-5-1-9-16,2 3-3 0,3 1-12 0,-2 0-1 0,2-1 0 15,0-1 1-15,0-1 18 16,0 1 9-16,3-1-12 0,-3 1-14 16,2-2 1-16,1 3-1 0,2 2-2 15,-3 1 1-15,1 0-1 0,-1 1-14 16,1 7 2-16,-3-3-4 16,0 6-19-16,-3-2 10 0,3 4-6 0,-2 0-17 15,2 0 10-15,0 0 4 0,5 0-14 16,2 5 47-16,1 4-2 15,4 2-26-15,1 3 26 0,0 0-13 16,2-1-6-16,-3 6 20 0,1 0 1 16,-6-5-1-16,1 6-21 0,-6 0 12 15,-2 0 11-15,0-1 0 0,-5-2 1 16,0 3 15-16,-2 0 3 16,-6 0 9-16,-2-3 23 0,-2 2-10 0,-6-3-9 15,-2 1 28-15,-2-2-16 16,-1 0-18-16,-5-3-8 0,6-2 1 15,-3 0-6-15,5-2-13 0,0-2 0 16,2-1-3 0,3 0-82-16,3-4-48 0,2 3-29 0,5-4-199 15,-3 4-34-15,3-4-145 0,5 2-1158 16</inkml:trace>
  <inkml:trace contextRef="#ctx0" brushRef="#br2" timeOffset="73621.38">13437 18371 1964 0,'0'0'589'0,"0"0"-447"0,0 0-142 0,0 0-68 0,0 0 68 0,0 0 94 0,0 0-4 16,0 0 61-16,0 0-64 0,-40-31-81 15,27 29-6-15,1 2-13 0,-4 0 13 16,-4 2 33-16,3 4 3 0,-3 0-4 16,0 3 3-16,0-1-10 15,0-2 10-15,2 5 13 0,6-2-28 16,-3 0-6-16,7-3-14 0,3 3-12 15,0-4-8-15,2 2-15 0,3-2 32 16,0 1 0 0,0 0-8-16,0 2 11 0,6-2 35 0,-1 2-15 15,2 3-20-15,-2 3 0 0,3-5-23 16,2 0-2-16,0-2-1 0,0-2 26 16,2-2 10-16,1-3 34 0,-3 0 43 15,2-1-2-15,1-8 1 0,2-1-10 16,-3 2-35-16,1-11-19 15,4 4-18-15,-4-3-1 0,-3-2-3 0,3-2-3 16,-3 2-13-16,0-4 0 16,-5 2 14-16,2-3 2 0,1 1-1 15,-3-2 1-15,0-1 0 0,-3 2 25 16,1 1 10-16,-3 2-3 0,0 2 5 16,0 1 20-16,-3 3-13 0,1-1-6 31,-3 2-26-31,5 3 4 0,-3 0 0 0,1 3 21 0,-1 2-15 15,1 1 0-15,-1 5-22 0,3 0-1 16,-2 1-1-16,2 0-73 0,-3 1-16 31,3 9-29-31,-2 2 25 0,2 7 70 0,0 4 24 0,-3 7-2 16,3 2 3-16,0-2 0 16,0 7 12-16,3-3-8 0,4-2 8 0,1 1 1 15,-3-4-10-15,5-1 19 16,0-1-19-16,0-7 16 0,0-1-18 0,0-5 3 15,0-1 11-15,-5-7-11 0,5-2-2 16,-3 2-2-16,1-6-48 16,2 0-161-16,2 0-23 0,3-10-111 31,1-1-793-31,-1 2-138 0</inkml:trace>
  <inkml:trace contextRef="#ctx0" brushRef="#br2" timeOffset="73888.11">13783 18269 2848 0,'0'0'464'0,"0"0"-416"0,0 0-48 0,-63 28-13 0,45-12 13 0,1 1 121 0,2 2 21 0,-3 3-9 0,8-3 12 16,0 0-85-16,5 1-35 0,3-2 6 15,2-4 4-15,5 1 3 0,0-1 43 16,7-4-46-16,3 2-10 16,5-2-23-16,3 0-2 0,2-2 0 15,2 0-144-15,4-4-1 0,-1 0-31 16,0-4-236-16,-3 0-7 0,3 0-130 16,-10-1-1165-16</inkml:trace>
  <inkml:trace contextRef="#ctx0" brushRef="#br2" timeOffset="74108.73">14224 18300 722 0,'0'0'2282'0,"0"0"-1623"0,0 0-482 15,0 0-177-15,0 0-41 16,0 0 3-16,0 0 38 0,0 0 9 15,52-14 54-15,-32 10-63 16,3 4-28-16,4 0-13 0,4 0-25 16,1 0-223-16,-2 0-42 0,0-6-168 15,-7 1-1370-15</inkml:trace>
  <inkml:trace contextRef="#ctx0" brushRef="#br2" timeOffset="74327.4">14487 18076 3341 0,'0'0'522'16,"0"0"-406"-16,0 0-116 0,0 0-22 15,-53 52 10-15,46-31 12 0,-1 6 16 16,3 1 25-16,3 2-13 16,2 1-25-16,0 4-3 0,5 1-31 15,5-1-32-15,0-2 13 0,5-4-60 16,0-4-1-16,2-2-56 0,-2-4-206 15,3-6-54-15,2-4-162 0,-7-6-1345 16</inkml:trace>
  <inkml:trace contextRef="#ctx0" brushRef="#br2" timeOffset="74830.03">15108 18190 1193 0,'0'0'1728'0,"0"0"-1532"0,0 0-196 16,0 0-26-16,10 75 4 0,-10-43-20 16,0-1-19-16,0-2 35 0,-5-2 26 15,3-5 0-15,-3 0 0 16,2-8 0-16,1-4 19 0,-3-4 0 15,2-4 13-15,1-2 26 0,-6-4 102 16,1-5-52-16,-1-5-44 0,-2-9 6 16,3-3 0-16,-1-6-48 15,3-5 29-15,3-3-17 0,2-4-2 16,0-3 0-16,5 1-32 0,5 3-16 16,0 4-1-16,0 3 17 0,2 7 35 15,1 8 34-15,2 3-47 0,2 7-22 16,1 2-15-16,2 3 15 0,3 2 0 15,-1 4 13-15,6 0 0 0,-6 7-13 16,3 3-28-16,-5 3-3 0,-5 7 2 16,-5-1-18-16,-2 6 9 0,-8-1 6 15,0 4-18-15,-8-1 24 0,-4 1 9 16,-3 0 17-16,-5-3 3 16,-3-5 0-16,1 0-3 15,-1-4-3-15,-2-4-29 0,3-3-86 16,-1-3-16-16,0-4-16 0,1-2-226 15,-1 0-2-15,6 0-50 16,4-5-566-16,3-1 247 0</inkml:trace>
  <inkml:trace contextRef="#ctx0" brushRef="#br2" timeOffset="75724.81">15572 18311 1066 0,'0'0'570'0,"0"0"-77"0,0 0-208 16,0 0-65-16,0 0 118 0,0 0-85 0,0 0-43 0,0 0 59 15,0 0-102-15,10-21-76 16,-10 21-72-16,0 0-19 0,0 1-69 16,0 8-60-16,0 2 94 0,0 5 32 0,0 3-16 15,0 2 18-15,0 2-11 16,0-4-36-16,0 1-34 0,0-2-23 15,0-4-79-15,5-5 15 0,-2 1-53 16,-3-5-339-16,2-5-23 0,-2 0-207 16</inkml:trace>
  <inkml:trace contextRef="#ctx0" brushRef="#br2" timeOffset="75881.73">15504 18261 2752 0,'0'0'561'0,"0"0"-272"15,0 0-219 1,0 0-70-16,0 0-25 0,0 0-47 0,0 0-17 0,53-27 89 16,-28 24-3-16,5 0-10 15,3 3-28-15,-1 0-49 0,-2 0-287 16,-4 4-22-16,-9 2-145 0,-7-2-1005 16</inkml:trace>
  <inkml:trace contextRef="#ctx0" brushRef="#br2" timeOffset="76069.61">15484 18522 1011 0,'0'0'1278'0,"0"0"-938"15,0 0-176-15,0 0-164 0,0 0-32 16,0 0 32-16,0 0 61 0,0 0 22 16,0 0 123-16,0 0-69 0,10 24-83 15,3-22-19-15,2 2-35 16,8 0-85-16,-3 0-299 15,-3-2-74-15,-2-2-256 0</inkml:trace>
  <inkml:trace contextRef="#ctx0" brushRef="#br2" timeOffset="76367.59">16071 18265 3335 0,'0'0'617'16,"0"0"-338"-16,0 0-279 0,0 0-109 15,60-15-17 1,-30 11-16-16,5 0 111 0,0 0 31 0,-5 4-13 0,-2 0-53 16,-6 0-152-16,-1 4-424 15,-6 4 9-15,-8-3-110 0,-4 1-765 0</inkml:trace>
  <inkml:trace contextRef="#ctx0" brushRef="#br2" timeOffset="76512.38">16093 18433 2594 0,'0'0'961'0,"0"0"-791"0,0 0-170 16,0 0-301-16,73-5 46 0,-35 1 82 15,2-4 87-15,-3 2 63 0,1 2-44 16,-8-2-498-16,-7 1-668 0</inkml:trace>
  <inkml:trace contextRef="#ctx0" brushRef="#br2" timeOffset="77386.98">17194 18123 2172 0,'0'0'604'0,"0"0"-216"0,0 0-327 0,40-61-58 0,-33 48-3 0,1 7 83 0,-3 3 35 0,-5 3 9 0,2 3-127 0,-2 10-8 15,0 7 8-15,0 5 32 16,0 10-7-16,0 1-23 0,0 5-2 16,0-4-2-16,0-3-118 15,0-5 24-15,0-6 33 16,0-7 12 0,0-6 49-16,-2-5-14 0,2-5 0 0,-5 0 16 0,0-10 108 0,-3-4-32 15,1-8-41-15,-1-7-19 0,3-10 19 16,3-1 10-16,2-6-4 0,0-7-22 15,5 5-19-15,5-4-20 16,2 3-6-16,1 10 26 0,2 2 26 16,0 8 65-16,-3 6-21 0,-1 9-20 15,-1 4-12-15,0 5-20 0,2 2-18 16,3 3-47-16,5 0 34 0,3 5 10 16,4 8-10-16,-4 1 10 0,-1 5-16 15,1 2-9-15,-10 4 0 0,-3-1-4 16,-8 2-12-16,-2-2 21 0,-7 1 8 31,-6-2-33-31,-12 0 23 16,-3-4 9-16,-4 0-57 0,-1-3-19 15,1 1-17-15,4-8-102 0,3-2 25 16,7-3-46-16,3 0-302 0,5-2 17 16,5-2-157-16</inkml:trace>
  <inkml:trace contextRef="#ctx0" brushRef="#br2" timeOffset="77669.72">17550 18242 2489 0,'0'0'518'0,"0"0"-336"0,0 0-159 0,-50 75-10 0,29-44 12 0,4-4 4 0,2-1 92 0,7-3-7 0,3-3 0 15,0-6-9-15,5-2-30 16,5-1-5-16,3-2 33 0,2-3-20 16,5 2-18-16,2-4 4 0,6-2-26 15,2 0-19-15,5-1-24 0,0-1-3 16,3 0-50-16,-3 0-195 16,2 0 3-16,-1 0-94 0,-1-5-663 15,-10 1-66-15</inkml:trace>
  <inkml:trace contextRef="#ctx0" brushRef="#br2" timeOffset="77826.36">17886 18242 3034 0,'0'0'532'15,"0"0"-481"-15,0 0-51 0,0 0-213 16,77-18 19-16,-42 10 167 0,3 1 26 15,-6-1 1-15,4 1-54 16,-6-3-235-16,-8 2-1026 0,11-9-168 0</inkml:trace>
  <inkml:trace contextRef="#ctx0" brushRef="#br2" timeOffset="77998.9">18174 18082 2865 0,'0'0'591'0,"0"0"-309"0,-55 55-235 15,37-21-15-15,-2-1-29 0,5 5-3 16,2 2-3-16,6-5-16 16,4 0-76-16,3 3-50 0,0-5-65 15,8-4-312-15,4-11 2 0,1-3-155 16,12-10-956-16</inkml:trace>
  <inkml:trace contextRef="#ctx0" brushRef="#br2" timeOffset="78517.4">18765 18124 2845 0,'0'0'379'0,"0"0"-379"0,0 0-96 16,0 0 96-16,0 60 92 15,0-37 74-15,0-2-51 0,0-1-43 16,-2 1-15-16,-3-4-53 0,2-1-4 16,1-5 0-16,2-4-1 0,0-4-3 15,0-3 4-15,-5 0 17 0,5-3 40 16,-3-8 57-16,3-7-67 0,-2-8-22 15,2-2-6-15,0-8-6 0,0-6 18 16,2-8 25-16,1 3-8 0,4-4-23 16,3 2-25-16,3 11 0 0,2-1-3 15,0 6 3-15,2 8 60 16,1 3-14-16,2 8-5 0,-2 3-41 16,7 2-16-16,0 3-9 0,5 3 23 15,-3 3-16-15,3 6-11 0,-5 2 1 16,-4 4-6-16,-4 3-86 15,-4 2 32-15,-6 3 0 0,-7 0 0 16,-2 7 34-16,-11 0 3 0,-7 0 10 16,-5-2 12-16,-3 0 7 0,-2 0-32 15,0-7-16-15,-2 3-35 16,2-5-177-16,4-2-23 0,4-4-83 16,4 0-681-16,11-6 61 0</inkml:trace>
  <inkml:trace contextRef="#ctx0" brushRef="#br2" timeOffset="79419.89">19337 18305 111 0,'0'0'2868'0,"0"0"-2284"0,0 0-281 0,0 0-237 0,0 0-50 0,-50-11 15 0,42 11 16 0,-4 0 10 16,1 6 25-16,1-1-36 0,0 3-46 15,0 4-12-15,3-2-1 0,2 3 10 16,2-4-34-16,1 1-4 0,2 0-9 16,2-1-20-16,3 0 33 0,5-4 8 15,0-1 29-15,5-4 10 16,8 0-9-16,-3-4 0 0,3-10 1 16,4-5-2-16,1-5 0 15,-3-6-2-15,2-5 2 0,1-11 28 16,-5 0-26-16,-3-2 17 15,0 0-19-15,-8 10-2 0,3-3-1 0,-5 6 3 16,-5 11 27-16,-2 9 27 16,-3 4 40-16,0 7-16 0,0 3-47 0,-3 1-31 15,-2 0-22-15,-2 5-24 0,-6 5-26 16,-2 6 47-16,0 5 23 16,-2 5 0-16,-1 5 2 0,5 5 1 15,6-2 1-15,-1 4-1 0,6 0 0 16,2 2 0-16,2-6 2 0,6 2 6 15,-1-5-9-15,4 0-2 0,1-7 2 16,1-1-2-16,-1-9 2 0,1-2 0 16,-1-5 2-16,-2-2 30 0,0-5 2 15,-2 0 31-15,2-5-9 0,-3-4-12 16,1-1-44-16,-3-4-3 16,2-1-22-16,-2 2-40 15,-2 2 8-15,-3 3 17 0,0 0 3 0,0 6 24 16,0-1-6-16,0 3-54 15,2 0 7-15,-2 0-6 0,3 0-32 16,4 0 51-16,-2 3 53 0,5-1 13 16,5 0 12-16,-2-2-6 15,5 0-16-15,-1-6 9 0,-2-2-12 0,3 0-41 16,-1-3 6-16,-4-1-6 0,2 1-3 16,-5 1 15-16,0 3 7 15,-3 3-3-15,1 0 23 0,-1 2-1 16,1-1-13-16,-1 3 16 0,1 3 22 15,4 1 13-15,-1 4 3 0,-1-1-6 16,2 1 6-16,-2 3-4 0,-2-3-2 16,-3 2-7-16,0-2-25 0,-5 3 1 15,0-5-1-15,-5 3 28 0,-5-1 4 16,-3 2-7-16,-2-2-25 0,-5-1-47 16,0 1-143-16,2-6-13 0,1 1-96 15,2-3-691-15,7 0-99 16</inkml:trace>
  <inkml:trace contextRef="#ctx0" brushRef="#br2" timeOffset="79568.84">19705 18105 821 0,'0'0'2874'0,"0"0"-2443"0,0 0-431 0,0 0-34 0,0 0-196 0,0 0-321 0,0 0-139 0,0 0-498 16</inkml:trace>
  <inkml:trace contextRef="#ctx0" brushRef="#br2" timeOffset="79976.78">19838 18416 346 0,'0'0'3035'0,"0"0"-2476"0,0 0-298 15,0 0-239-15,0 0-22 0,45-59-47 16,-27 38 25-16,-1-2 7 15,-2 0-10-15,0-2-25 0,-2 2-42 16,-1 3-135-16,1-1 53 0,-3 4 28 16,0 5 73-16,-3 1 72 0,-2 5 0 15,0 2-36-15,0 4-14 0,0 0-23 16,0 4-15-16,6 5 54 16,-1 3 19-16,5 2 3 0,-3 7 13 0,3 0-2 15,3-3 2-15,-3 3 3 0,2-1 23 31,-9 0 41-31,-1-4 9 0,-2-3-21 0,-5-1-52 0,-2-2 0 16,-8-1-3-16,-8 0-74 16,-7-3-83-16,-5-2-229 0,5-4-1212 0</inkml:trace>
  <inkml:trace contextRef="#ctx0" brushRef="#br2" timeOffset="85251.24">20139 17852 268 0,'0'0'134'0,"0"0"466"0,0 0 22 0,0 0-262 0,0 0-136 0,0 0 61 0,0 0-107 0,0 0-63 0,0 0 17 16,20-32-45-16,-20 25-17 16,0-1 7-16,0 2-38 0,0-2-14 31,-3-2-6-31,-2 0-18 0,-5-1-1 16,-2-1-2-16,-1 2-20 0,-4 0-20 15,-3-2-12-15,0 4 36 0,-3 0 18 16,0 0 61-16,3-2-29 0,-5 0-1 15,3 1 46-15,-1-5-13 16,-2 3-23-16,0-6 7 0,0 3-7 16,0-3-3-16,0 3-6 0,-3-2 3 15,3 1-10-15,-2 2-11 0,-1 0-14 16,1 5-26-16,-1 1-37 0,0 2 32 16,-2 5-1-16,0 0-10 0,-2 0 26 15,2 0 4-15,-1 4 9 16,1-2-1-16,0 2 4 0,3 0 13 15,-3-4-10-15,2 3 13 0,3 0 0 16,-5 0-13-16,0 1-1 16,0 1-1-16,-3 0 1 0,1 0-1 0,-3 2-1 15,2 1 3-15,0-3 0 16,-2 2 13-16,5-1 3 0,-2 0 0 16,2 0 35-16,2-4-4 0,0 2-15 15,3-2-6-15,0 4-17 0,0-1-10 16,0-2 17-16,5 4 7 0,-5 1-23 15,3 1-1-15,-4 1-2 0,4 0 0 16,-1 5-11-16,1-2 11 0,4-1 13 16,1 2-11-16,4 1 11 15,3-2-13-15,3 1 0 0,-3 3 3 16,5-1 13-16,-3 3 2 0,1 1-5 16,2 2-11-16,0-2 11 0,-1 3 2 15,6-1-11-15,-5 2 33 0,3 1-2 16,2 0-16-16,0 4 6 15,0 0-10-15,0 0-15 0,0 3 2 16,0 0-2-16,0 2 1 0,0-4 0 16,0 5 2-16,0-5 9 0,0 1-10 15,0 2 27-15,7-2-3 16,4-1-4-16,1 0 9 0,6 0-12 16,-1-6 9-16,6 6-16 0,2-8 7 15,2-1-7-15,1-2 7 0,2-1-7 16,3-3-11-16,-3 0 15 0,5-4 0 15,-3 1 2-15,6-2 1 0,-3-4-4 16,3 1 1-16,4-1-4 0,-2 0-10 16,5 2-1-16,-4-3 1 0,4 2-2 15,-5 0-11-15,2-3 10 0,-2 2-11 16,3 0-16-16,-3-1 25 16,3-1 1-16,-1 0 2 0,6-3 15 15,0 4-13-15,7-3 14 0,-5-1 2 16,0-1-15-16,10 1 19 15,-15-1-3-15,8 0-17 0,-3 0-2 16,-10-1 0-16,5-2-2 0,-5-2 0 16,0 0 2-16,-7-1 1 0,2-3 14 15,0 0 4-15,0-2-4 16,3-2-12-16,0 0 19 0,4-1-3 16,-4-2 2-16,-1 2-8 0,-2-1-13 15,-2-2 0-15,-8-2-13 0,-5-2 10 16,0-4-28-16,-5 2 16 0,-5-10-19 15,-2 0-16-15,-6-4 13 0,1-3 12 16,-3 1 0-16,-3 2 25 0,-4-2 2 16,-6 0 29-16,1 5 7 0,-3-2-14 15,-3 0 7-15,-4 0 3 0,1 0 10 16,-1 1 18-16,-3 1-4 16,2-1 1-16,-2 2 33 0,0 2-24 15,3 4-32-15,-3 1-21 0,2 3-15 16,-7-1-13-16,2 4-23 15,-2 3 33-15,-2-2-10 0,-16 9-21 16,5-1 22-16,-7 5-19 0,-10 6-24 16,-13 11-10-16,-19 17 7 15,-6 11-84-15,0 9-95 0,3-6-206 16,30-19-1283-16,-8-11-288 0</inkml:trace>
  <inkml:trace contextRef="#ctx0" brushRef="#br2" timeOffset="113497.95">20535 14040 196 0,'0'0'1300'0,"0"0"-1137"0,0 0-82 0,0 0 13 0,0 0-26 0,0 0 0 16,30-52 121-16,-28 45-8 0,3 5 3 15,-5-1 32-15,3 2-103 0,-3 1-52 16,2 0-61-16,-2 0-42 15,3 1-22-15,2 4 38 0,-3 5 25 16,3-1 1-16,-2 7 1 0,2 1 18 16,-5 6-6-16,0 4 58 0,0 2-23 15,0 3-6-15,0 5 6 16,-3 1-9-16,1-1-20 0,2 4 3 0,0 2-3 16,0-1-6-16,0 2-10 15,0 1 28-15,5 3-31 0,-3-1 0 16,1 3 0-16,-3 0 2 0,2 0 18 15,1 0 2-15,-3-4 0 0,2-1 20 16,-2-3-10-16,0-1 6 16,0-1 13-16,0 2-26 0,0-1 4 15,-5 0-4-15,3 2-22 0,-6 1 23 0,-2 8-23 16,3-8 19-16,-3 4 0 16,0 4 10-16,2-11-19 0,-2 7 15 15,-2 8 4-15,4-13-10 0,1 6-3 16,-3-2-3-16,5-5-14 0,0 2 1 15,-3-1-1-15,6-1 23 0,2-3-12 16,-3 0 25-16,3-1-13 0,0-1-3 16,0-3 13-16,3 1-10 0,-3 0 0 15,2-4-9-15,-2 2-1 16,3-2 1 0,-1 3-16-16,-2-1 3 0,0 4 13 0,0-1-4 0,0 1 4 15,0 0 13-15,0 1 3 16,0 0 2-16,0-1-6 0,-2-2 9 15,-1 3-6-15,1-4-2 0,-1 1-11 16,1-1 10-16,-1 1 0 0,1 0 3 16,2-1-6-16,-3 1-22 15,3 1 10-15,0 0-11 0,0-2 0 16,0 2-2-16,3-3-1 0,-1 1 1 16,1 3-13-16,2-5 13 0,-3 6 0 15,3 0-3-15,-2-1 0 0,2 2 0 16,0 1 1-16,-3-1 2 0,3 0 0 15,-2 0-1-15,-1 5-1 0,1 0-54 16,-1 1 53-16,-2-1 3 16,0 0 15-16,0 0-15 0,-2 2 0 0,-1 1-15 15,1-1 15-15,-1-3 15 16,3 1-15-16,-5 4-1 0,5-6 0 16,0 6-101-16,5-5 102 0,-2-4 0 15,-1-1 40-15,3 1-38 0,-2-2 17 16,-1 3 0-1,3 0-18-15,-2 4-1 0,2 0 12 0,-5 1-6 16,0 0 53-16,0 1-12 0,0-1-35 16,0 2-12-16,0 0-7 0,-8 0 7 15,3 0 37-15,-2 0-12 0,-1 7 27 16,1-8-52-16,-1 2 0 16,3-3 69-16,0-18-1 0,3-27 9 15,2 0-31-15,-3 0-30 0,3 0-16 16,0 0-27-16,0 0 24 0,3 0-16 15,-3 0 4-15,2 0 14 0,-2 0-24 16,0 0-61-16,0 0 9 0,0 0-25 16,0 0-224-16,3 0-87 15,4-4-226-15,1-114-1254 0</inkml:trace>
  <inkml:trace contextRef="#ctx0" brushRef="#br2" timeOffset="114715.14">20745 14080 627 0,'0'0'1231'0,"0"0"-972"0,0 0-51 0,0 0-66 0,0 0-51 0,0 0-17 0,0 0 13 0,0 0-10 16,0 0 7-16,-45-17-27 0,50 17-8 16,-2-4 34-16,4 3-32 0,1-2 0 15,4 2 45-15,6-5-38 16,-3 3-17 0,5-1-6-16,5 0 6 0,0 2-12 0,8-2 25 0,-3 4-16 15,5-3-6-15,5 1-17 16,2 1 4-16,4 1-3 0,11 0-13 15,13 6 0-15,13-2 9 0,2-2-11 0,1 1 1 16,-4-3-2-16,-4 0 4 16,0-7-1-16,-1-1 25 15,1-1-25-15,0 0 0 0,-1 2 16 0,-4-1-3 16,0 4 0-16,0 0-15 16,-3 1 40-16,0 1-10 0,-7 2-12 15,2-3-18-15,-3 3 0 0,4-1 3 16,-1-4-1-16,-5 1-2 0,3 4 0 15,-3-5-1-15,-5 5 0 0,-15-3 1 32,5 1-1-32,-5 2 1 0,-2 0 0 0,12 0 0 0,-10 0 12 0,3 0-1 15,9 0 26-15,-12 0-13 0,10 0-9 16,-4 0-1-16,1 0 4 0,-2 0 3 16,3 2-9-16,2-2-1 15,-2 2-2-15,2-1-10 0,-5-1-2 16,3 3-11-1,-3-1-9-15,-3-2 20 0,3 3 1 0,-5 1-2 0,-4-1 3 16,4 0 11-16,-5-3-10 16,-3 2 11-16,1-2-9 0,-3 0-3 15,-2 0 16-15,-1 0-13 0,1-2 9 16,-3-1-9-16,2 2 19 16,1-4-9-16,-3 4 2 0,5-2 4 15,-2 3-16-15,2 0 10 0,-5 0-12 16,0 0-1-16,0-2 2 0,-3 2-2 15,3 0 0-15,-7 0 1 0,5 0 17 16,-3-3-5-16,0 3 9 0,0-1 9 16,0-3 12-16,2 4-5 0,1-2-7 15,-1 0 6-15,1-3-3 0,5 4-12 32,-6-3 6-32,3 1-4 0,0-1 7 0,0-2 19 0,0 4-1 0,3-7 3 15,-3 5 22-15,3-1-16 16,-6 2-12-16,6-2-18 0,-1 4-16 15,-4-3-12-15,2 3-14 0,-5 1-1 16,-5 0 12-16,-2 0-28 16,-3 0 29-16,-5 0 0 15,2 0-17-15,-4 0 18 0,-1 0 0 0,1 0 0 16,2 0 1-16,-3 0 0 0,6 0-11 16,2 0 10-16,2 0-2 0,-2 0-22 15,8 1 10-15,-1 1-19 16,-2 0-43-16,0 0 28 0,-5 0 12 15,-2 2-34-15,-3-3 15 0,-3 0-18 32,-4 1-107-32,-11 0-51 0,-19-2-153 15,2 0-1061-15,-38-22-676 0</inkml:trace>
  <inkml:trace contextRef="#ctx0" brushRef="#br2" timeOffset="117306.5">21021 14516 627 0,'0'0'1185'0,"0"0"-760"0,0 0-302 0,0 0-123 0,0 0-78 0,0 0 13 0,0 0 65 16,0 0 45-16,0 0 111 0,13-11 28 15,-11 10 28-15,6-3-109 0,-3 4-80 16,0 0-23-16,2 0-36 16,-2 10 1-16,3 5 0 0,-6 10 35 15,1 5 48-15,-3 14 42 0,-5 1-23 16,-5 4-28-16,0 3 12 0,0-6-19 16,0 4-10-16,2-7-9 0,3-7 6 15,2-5-19 1,1-7-12-16,2-7 12 0,0-2-2 15,0-5-1-15,0-4 2 0,0-5 1 0,0-1 39 16,2 0 44-16,1-9 32 0,-3-5 6 16,5-10-79-16,3-4-42 0,-6-8-3 15,6-3-16-15,-3-1-4 0,2-4-8 16,-2-1 2-16,0 0-19 16,3 4-9-16,-6 4 35 0,3 2 2 15,-5 4 20-15,3 7 13 0,-3 3 9 16,0 4-6-16,0 2-13 0,0-1 19 15,2 4-9-15,1 3 6 0,2-2-19 16,2-1-1-16,6-1-12 0,-3 1-3 16,7 0 0-16,1 1 4 0,-3 4 9 31,5 0-22-31,-8 3 9 0,6 0 0 0,-3 2-16 0,-2 2 20 16,-1 6 8-16,1 0-21 0,-1 4 24 15,1 7 1-15,-1-2 13 16,-4 3-10-16,-3-1 13 0,0 4-3 15,0-7-1-15,-5 0-10 0,0 4 27 16,-10-3 3-16,0 2 6 16,-8 0 10-16,-4 1-16 0,-6 1-7 0,0-2 0 15,-2 2 1-15,-2-8 8 16,2 1 39-16,2-4-32 0,1 0-38 16,4-1-3-16,3-4-15 0,0 0-39 15,7 1-181-15,6-4 28 0,-1 2-49 16,6 1-392-16,2-3-128 0,2 3-369 15</inkml:trace>
  <inkml:trace contextRef="#ctx0" brushRef="#br2" timeOffset="117607.4">21472 14859 2797 0,'0'0'605'0,"0"0"-361"0,0 0-244 0,0 0-9 0,0 0-115 0,0 0-38 0,0 0 162 0,0 0 61 15,10 72 107-15,-10-42-51 0,0 2-51 16,0 3-34-16,0 0-32 0,3-4-14 15,-1 0-27-15,3-2-57 0,0-4-44 16,0-4-199-16,-2-7-3 0,4-3-98 16,-7-7-752-16,3-4 26 0</inkml:trace>
  <inkml:trace contextRef="#ctx0" brushRef="#br2" timeOffset="117808.21">21407 14847 2568 0,'0'0'419'0,"0"0"-381"0,0 0-38 15,0 0-125-15,0 0-49 0,0 0-119 16,0 0 227-16,0 0 66 16,0 0 103-16,70-55-55 0,-42 50-48 15,-3 3-68-15,5 2-120 0,0 0-165 16,-15 6-966-16</inkml:trace>
  <inkml:trace contextRef="#ctx0" brushRef="#br2" timeOffset="118011.52">21327 15310 3086 0,'0'0'633'16,"0"0"-299"-16,0 0-284 0,0 0-50 0,0 0-28 0,0 0 6 15,0 0-20-15,0 0 42 16,0 0 25-16,0 0 49 0,20-3-74 16,10-2-23-16,2 1-19 0,4-2-197 15,4 1-29-15,0-2-140 0,-5 2-961 16,7-18-262-16</inkml:trace>
  <inkml:trace contextRef="#ctx0" brushRef="#br2" timeOffset="118168.34">22084 14843 3562 0,'0'0'598'16,"0"0"-367"-16,0 0-231 0,0 0-153 15,0 0-286-15,60-23 14 0,-40 19-61 16,-5 3-502-16,-3 1 246 15,-9 0-383-15</inkml:trace>
  <inkml:trace contextRef="#ctx0" brushRef="#br2" timeOffset="118309.18">22141 15088 2406 0,'0'0'1480'16,"0"0"-1480"-16,0 0-268 0,81-19-1155 15,-49 9-297-15</inkml:trace>
  <inkml:trace contextRef="#ctx0" brushRef="#br2" timeOffset="167662.56">20873 15993 1261 0,'0'0'745'0,"0"0"-492"0,0 0-230 0,0 0-23 0,0 0-46 0,0 0 1 0,53-50 45 0,-48 47 24 0,-3 0 141 16,1 3-36-16,-1 0-55 15,-2 3-35-15,5 5 6 0,-2 4 23 16,2 5 38-16,0 6-54 0,0 3-20 15,-3 7-16-15,1 4 3 0,-1 1-18 16,-2 4 1-16,0 0 0 16,0-1 1-16,0 4 0 0,0-3 7 0,0 0-10 15,0-2-22-15,0-4-23 0,0-4-42 16,0-4-45-16,5-5 39 16,-2-6 28-16,2-8 10 0,-3-3 52 15,-2-6 3-15,3 0 148 0,-3-11 62 16,0-9-79-16,-3-12-31 15,-7-17-17-15,0-18 10 0,-2-9 25 0,-6 1-39 16,8 8-18-16,0 10 2 0,3 10-34 16,2 13-7-16,5 7 13 15,-3 5-4-15,1-1-9 0,2-1 19 16,0 1-12-16,5 6-7 0,0 0-21 16,5 5-1-16,2-1-16 0,3 0-25 15,8 2 38 1,4 1-13-16,1 2 13 0,0 1-10 0,-1 4-9 15,-2 3-25-15,-2 0 12 0,-6 10 3 16,-4-1-6-16,-6 5 19 0,-7 1 16 16,0 6 3-16,-10 2 15 0,-15 4-2 15,-5 2 28-15,-5 2-10 0,-8 0-12 16,1-1-18 0,4-6 3-16,3 2-4 0,5-10-104 0,3 0-39 0,14-4-77 15,-2-5-358-15,12-5-11 16,3 3-231-16</inkml:trace>
  <inkml:trace contextRef="#ctx0" brushRef="#br2" timeOffset="167977.34">21169 16386 1577 0,'0'0'247'0,"0"0"-172"0,-23 60-72 0,13-31 85 0,-2 2 6 0,2 0 91 0,0 0-17 0,5-5 13 0,-5-3 99 0,5-5-78 0,2-3-52 16,1-5 9-16,-1-2-63 0,3-6-23 16,0 0 12-16,0-2-15 15,0 0-14-15,5 0 42 0,-2 0-32 16,7-2-22-16,0 0-7 15,10-6-14-15,2 2-23 0,8-8-91 16,8-1-40-16,0-2-52 0,4 0-288 16,3-1-27-16,-2-3-110 0,-11 6-1162 15</inkml:trace>
  <inkml:trace contextRef="#ctx0" brushRef="#br2" timeOffset="168133.95">21705 16288 2846 0,'0'0'452'16,"0"0"8"-16,0 0-315 0,0 0-145 16,0 0-82-16,0 0-38 0,75-27-57 15,-39 18-205-15,-1-1 19 0,0 0-147 16,-8 2-1233-16</inkml:trace>
  <inkml:trace contextRef="#ctx0" brushRef="#br2" timeOffset="168290.75">21740 16467 1990 0,'0'0'1066'0,"0"0"-737"0,0 0-243 0,0 0-86 15,0 0-143-15,0 0-302 16,0 0 236-16,0 0 112 0,76 0-84 16,-49-3-117-16,-7 1-189 0,10-6-1124 0</inkml:trace>
  <inkml:trace contextRef="#ctx0" brushRef="#br2" timeOffset="168730.31">22582 15983 2621 0,'0'0'556'0,"0"0"-317"0,0 0-179 0,0 0-57 16,0 0-3-16,0 0-35 16,0 0 35-16,0 0 99 15,-52 37 75-15,42-6-61 16,5-1-43-16,0 3-30 0,5-6-27 0,0-2-13 15,7-6-20 1,8-4 19-16,5-3 1 0,8-6 20 0,0-6 11 0,9 0 13 16,3-13 10-16,3-4-19 0,2-3-10 15,-5-3-22-15,0 0 22 0,-7 0-25 16,-3 5-15-16,-8 4 12 16,-7 6-9-16,-5 4-26 0,-2 4-19 0,-3 9-22 15,-5 5 40-15,0 12 39 0,-8 3 15 16,1 6-14-16,-3 2-1 15,-5 0-2-15,2-5-95 0,6-2-39 16,4-4-34-16,3-8-251 16,0-1-9-16,0-6-127 0,8-4-1239 0</inkml:trace>
  <inkml:trace contextRef="#ctx0" brushRef="#br2" timeOffset="168887.49">23237 16177 2981 0,'0'0'644'0,"0"0"-461"0,0 0-183 0,-43 72-25 15,33-47-19-15,10-3-6 16,5-6 5-16,3-1 45 0,4-6 35 16,1-4 28-16,2-1-16 0</inkml:trace>
  <inkml:trace contextRef="#ctx0" brushRef="#br2" timeOffset="168918.73">23237 16345 3789 0,'17'0'57'0,"3"0"47"0,-5-6-10 0,5-6-34 0,-7-6 0 0,4-3-14 0,-4-6-24 15</inkml:trace>
  <inkml:trace contextRef="#ctx0" brushRef="#br2" timeOffset="169862.14">23447 16128 352 0,'0'0'545'0,"0"0"-259"0,0 0-48 0,0 0 110 0,0 0-111 0,0 0-49 0,0 0 49 16,0 0-50-16,0 0-55 0,-42-50 13 16,32 50-39-16,-3 0-33 0,3 0-12 15,-3 9-38-15,-2 0-23 0,-2 6-20 16,4 2 20-16,-7 6 0 16,3 1 4-16,2 4-2 0,2-3-2 15,1 4-16-15,7-2 16 0,-5-2-2 16,7 0-21-16,1-6-6 0,-1 1-22 15,3-2-32-15,3-7 28 0,2 0 4 16,5-3 9-16,0-2 42 0,5-5 30 16,2-1 63-16,1-8-29 0,4-4-16 15,6-4 4 1,-6-5-27-16,6-5-23 0,-10-3 34 0,4-1 5 16,-9-4-15-16,-3 5 25 0,-3-1 16 15,-4 5 38-15,-3 5 101 0,-5 0-45 16,-8 6-26-16,1 1-2 15,-6 1-65-15,-2 4-68 0,0 5-44 16,-3 1-4-16,3 2 1 0,0 2-66 0,3 9-92 16,4-1-112-16,6 1-662 15,4-2-33-15</inkml:trace>
  <inkml:trace contextRef="#ctx0" brushRef="#br2" timeOffset="170019.03">23603 16255 3628 0,'0'0'557'0,"0"0"-554"0,0 0-3 0,0 0-210 0,0 0-117 0,0 0-655 0,0 0 381 0,0 0-398 0</inkml:trace>
  <inkml:trace contextRef="#ctx0" brushRef="#br2" timeOffset="170553.36">23974 16064 2748 0,'0'0'694'0,"0"0"-491"15,0 0-154-15,0 0-49 0,0 0-48 16,0 0 4-16,15-54 44 0,-8 46 6 15,-2-2 45-15,0 2-7 0,0 1-31 16,-5 4 0-16,3 1-1 16,-3 0 4-16,0 0-16 0,0 2-26 0,0 0-12 15,0 0-7-15,0 0-43 16,0 0 21-16,0 0 0 0,0 0-82 16,0 2 21-16,-3 2 54 0,1 1 26 15,-1 0 29-15,1 0 16 16,-1-2 3-16,3 0 1 0,0-3 21 15,0 0 43-15,0 0 2 16,0 0 9-16,0 0 46 0,0 0-37 0,5 0-11 16,5 0-8-16,-2 0-9 0,7-6-10 15,2 2 7-15,1-1-32 0,4-1-20 16,1 4-2-16,-1-1-3 0,3 2-22 16,1 1-13-16,-6 0 10 0,0 0-17 15,-8 0-202-15,3 4-18 16,-2-2-75-16,-8 4-368 0,-3-1 84 15,1-3-129-15</inkml:trace>
  <inkml:trace contextRef="#ctx0" brushRef="#br2" timeOffset="170836.28">24019 16012 1524 0,'0'0'543'0,"0"0"-197"0,0 0-107 15,0 0-142-15,0 0-97 16,0 0-63-16,0 0 34 0,0 0 25 15,-25 50-17-15,32-38 21 0,6 3 3 16,2 0 16-16,-3 0-2 0,3 2-1 16,3 0-4-16,-6 1-12 0,3 1 0 15,-2-1-3 1,-6 2 1-16,-2-2 2 0,-2 0 61 0,-3 0 4 0,0-4-1 16,-5 1 35-16,-5-2 7 0,-5 2 19 15,-8-1 12-15,-4 0-61 16,-6-3-41-16,-7 2-35 0,2-4 0 15,-2-1-85-15,5-3-107 0,5 1 19 16,5-6-48-16,10 0-413 0,0 0-374 16</inkml:trace>
  <inkml:trace contextRef="#ctx0" brushRef="#br2" timeOffset="171512.09">24354 16294 2490 0,'0'0'777'0,"0"0"-494"0,0 0-283 0,0 0-98 0,0 0 63 0,0 56 35 0,0-35 13 0,-2 0-11 15,-6-1 16-15,3-3-17 16,-2-2 0-16,2-2 2 0,0-6 32 15,0 0-3-15,2-3-13 16,3-4 38-16,0 0 19 0,0-6 22 0,0-6 5 16,8-2-86-16,-1-8-17 15,8-2-33 1,3-4 33-16,2 3 0 0,0 0-35 0,3 7 13 0,-1 3-6 16,-4 8-20-16,-1 0 23 0,-4 7 6 15,-3 0-38-15,0 8 13 0,-8 1 6 16,3 6 16-16,-5 0 22 0,0 5 2 15,0-3 14-15,-2 0 0 16,-1-4-14-16,3-3 20 0,0-6 9 16,0-2 14-16,0-2 37 0,0 0-16 15,0 0-3-15,3 0 31 16,4-6-37-16,6-6-57 0,2-1 0 0,3-2-29 16,2 3-5-16,0 2-7 0,-3 0 16 15,-7 5 6-15,0 5-28 16,-5 0 15-16,0 0 14 0,3 2 18 31,-6 7 28-31,1-5 7 0,-3 3 31 16,0 2-13-16,0 2-15 0,2-1-7 15,1 2-28-15,-1-3-3 16,3 1-30-16,3 5-20 0,-1-4-64 0,3-1-227 16,-2-2-70-16,-1-2-185 15,1-4-1300-15</inkml:trace>
  <inkml:trace contextRef="#ctx0" brushRef="#br2" timeOffset="171809.59">24916 16209 2538 0,'0'0'672'0,"0"0"-322"0,0 0-224 0,0 0-126 0,0 0-54 0,0 0 54 0,0 0 31 0,-35 63 26 0,25-37 9 0,-3 0-28 15,3-2-22-15,3-1 15 16,4-3-2-16,3-5-14 0,0-1-15 16,5 0 0-16,8-5-13 0,2-4 13 15,0-4 27-15,10-1-27 16,-3-1-120-16,6-9-28 0,0-3-45 16,-6 1-196-16,-2 1 135 0,-7 3 90 15,-6 2 64-15,-2 6 80 0,-5 0 20 16,0 0 136-16,0 0-52 0,0 4 28 15,0 2 84-15</inkml:trace>
  <inkml:trace contextRef="#ctx0" brushRef="#br2" timeOffset="171856.95">25056 16398 3069 0,'0'7'109'0,"0"1"-49"0,0 0 1 0</inkml:trace>
  <inkml:trace contextRef="#ctx0" brushRef="#br2" timeOffset="173364.93">25044 16388 326 0,'0'0'388'0,"0"0"120"0,0 0-465 0,0 0-43 0,0 0-235 0,0 0-156 0,0 0-248 0</inkml:trace>
  <inkml:trace contextRef="#ctx0" brushRef="#br2" timeOffset="173679.11">25044 16388 558 0,'-50'20'830'0,"50"-26"-452"0,0 6-232 15,0-4-65-15,0 3 114 0,0 1-30 16,0 0-29-16,0 0-46 16,0 0-90-16,2 5 13 0,3 3 32 15,0 3 13-15,0 3-13 0,3-1-22 16,2 1-23-16,-5-1-13 0,2-2-6 15,1-5 18-15,-1 1 1 16,-2-4 16-16,5-1 16 0,-5-2 6 0,0 0 65 16,3-4 29-16,4-6 2 15,1 0 39-15,-6-6-62 0,8 1-35 16,-2-2-3-16,-3-7-19 0,-2-1-16 16,2-8 12-16,-5 2-22 15,2-4-25-15,-4-3-3 0,-1 6-14 0,-2 3-40 16,0 7-170-16,-2 7-12 0,-6 3-135 15,1-5-1799-15</inkml:trace>
  <inkml:trace contextRef="#ctx0" brushRef="#br2" timeOffset="184769.68">22863 14664 901 0,'0'0'326'0,"0"0"-124"0,0 0-128 0,0 0-25 0,0 0 0 0,0 0 13 0,0 0 42 0,-62 50 26 16,44-28 87-16,-2 6-81 0,2 1-3 16,3 0-65-16,5-2-7 0,3-1-15 15,4-5-30-15,3-3-14 16,8-4 30-16,4-4-13 0,11-6 27 16,4-4 53-16,6-4-15 0,5-10-10 15,2-5 0-15,2-5-13 0,-2 0-13 16,-4-4 19-16,-4 0-29 15,-4 0 1-15,-11 0 15 0,-2 1-19 0,-5 0 9 16,-7 2 26-16,-3 0 0 0,-3 6-3 16,-7 3-7-16,-5 5-60 0,-2 1-29 15,-8 6-66-15,0 4 26 16,0 6-24-16,-6 7-63 0,4 1 12 0,4 5-19 16,3 4-192-16,8 0-17 15,7-4-134-15,5-6-958 0</inkml:trace>
  <inkml:trace contextRef="#ctx0" brushRef="#br2" timeOffset="184926.39">23362 14739 2144 0,'0'0'569'0,"0"0"-196"16,0 0-357-16,0 0-16 15,0 0-163-15,0 0-66 0,0 0-74 16,0 0-727-16,0 0 14 0</inkml:trace>
  <inkml:trace contextRef="#ctx0" brushRef="#br2" timeOffset="185240.66">23562 14711 2209 0,'0'0'524'0,"0"0"-213"0,0 0-269 16,-60 61-40-16,43-33-2 0,2 1 0 15,2-1 0-15,6-4 1 0,4-6 28 16,3-3-3-16,0-5 2 16,5-1-2-16,3-6 22 0,7-1 108 0,-5-2 15 15,10-5-19-15,0-6-13 16,0-6-61-16,2 1-27 0,1-6-4 16,-8-1-9-16,0-6 0 0,-2-1-13 15,-6 1 18-15,-2-2-27 16,-5 5-16-16,0 0-19 15,-2 7-24-15,-3 2-17 0,0 7 9 0,-8 4-18 16,6 3-132-16,-3 3 2 0,0 4-68 16,0 5-220-16,-1 1 112 0,6 5 3 15,5-5-599-15,0-2 338 0</inkml:trace>
  <inkml:trace contextRef="#ctx0" brushRef="#br2" timeOffset="185555.12">24046 14676 20 0,'0'0'2674'0,"0"0"-2116"0,0 0-545 15,0 0-11-15,3 69-2 16,-3-44 1-16,0 6-1 0,0-3-42 16,0-2-9-16,-3-5 9 0,-2-1-70 15,0-7 41-15,0-3 71 0,-2-7 0 16,2-3 84-16,-3 0 25 15,-2-11-17-15,5-4-18 0,3-5-14 16,-1-7 26-16,3-6 0 0,3-3-20 16,2-4 10-1,7-1-35-15,1-2 0 0,4 5-18 0,3 1-23 0,3 8-22 16,2 5-34-16,-5 6 8 0,5 5-6 16,-7 7-104-16,4 6-21 0,-7 0-51 15,5 6-259-15,-7 7 43 16,-3 2-90-16,0 0-939 0</inkml:trace>
  <inkml:trace contextRef="#ctx0" brushRef="#br2" timeOffset="186057.39">24422 14810 2479 0,'0'0'413'0,"0"0"-413"16,0 0-100-16,0 0 29 0,0 0 71 15,0 0 74-15,0 0 99 0,0 0 17 16,0 0 58-16,-25 2-114 0,23-2-39 16,-1 0 81-1,3-2-15-15,0-1-22 0,0-1-18 0,0-2-96 0,3 0-25 16,4-5-90-16,6-1-1 15,7 2 2-15,5 0-87 0,0 2 22 16,2 4-17-16,-4 4-103 0,-3 3 72 16,-7 3 32-16,-1 4-36 15,-2 1 99-15,-5 0 59 0,-2 3 29 16,-1-5 19-16,-2-2 3 0,3-2 48 16,-3-2 33-16,0-3 61 0,0 0 196 15,2 0-98-15,-2 0-65 0,5 0-29 16,0-5-105-16,3-2-44 0,4-1-73 15,1-2 13-15,-1 2-6 16,1 1-1-16,-1 5 38 0,-2 0 0 16,3 2-34-16,-8 2 40 15,0 0 23-15,2 5 39 0,1-2 24 0,-3 5 7 16,5-2 3-16,-5-1-44 0,3 1-13 16,-1-1-14-16,3 0-2 0,0 1-25 15,0-2-233-15,0-5-43 0,5-1-133 16,-5 0-881-16,5-12 68 0</inkml:trace>
  <inkml:trace contextRef="#ctx0" brushRef="#br2" timeOffset="186388.12">24989 14656 297 0,'0'0'2715'0,"0"0"-2249"0,0 0-466 0,0 0-101 0,0 0 37 0,-13 66 38 0,13-39 25 16,-2 0 1-1,2-3 1-15,0-4-1 0,5-3-2 0,0-5-14 0,5-2-6 16,-3-5 22-16,3-5 13 16,10 0 35-16,-7-5-20 0,2-5-28 31,0-5-44-31,0 3 9 0,-3-3 3 16,1 3-32-16,-11-1 9 0,1 7 39 0,-1 3 16 15,-2 3-28-15,0 0-33 16,-5 5-90-16,3 2 151 0,-3 3 19 15,0 1 42-15,2-5-26 16,3-3 10-16,0 2 93 0,10-5-1 0,-5 0 10 16,8 0 78-16,7-5-89 15,0-3-64-15,5-4-50 0,0-3-22 16,0 1-101-16,3-1-186 0,-8-1-45 16,2 3-178-16,-14 5-1332 0</inkml:trace>
  <inkml:trace contextRef="#ctx0" brushRef="#br2" timeOffset="186654.49">24277 15279 2448 0,'143'-22'71'0,"5"2"-71"0,19-7-531 0,-51 9-1069 0</inkml:trace>
  <inkml:trace contextRef="#ctx0" brushRef="#br2" timeOffset="206982.68">21021 17261 1053 0,'0'0'791'0,"0"0"-250"16,0 0-115-16,0 0-262 0,0 0-65 16,0 0-34-16,0 0-65 0,0 0-67 15,-5 20-29-15,2 3 96 0,-4 12 10 16,-1 3 18-16,1 8-5 0,-1 3-22 16,1-2-1-16,2-5-3 15,0-1 3-15,2-3 0 0,3-3 1 16,-2-4-1-16,-3 1 0 0,2-8 0 15,1 2 9-15,-6-6-9 16,6-5 0-16,-1-6 3 0,1-4 25 0,2-2 30 16,-3-3 32-16,3 0 59 15,-2-7-15-15,-3-8-26 0,0-5-108 16,0-10-4-16,2-9 4 0,-4-15 56 16,2-19 4-16,2-13-15 0,3-6 11 15,0 8-40-15,8 14-16 16,-1 18 2-16,1 19 8 0,-3 10 40 15,2 5 38-15,-2 1-22 0,3 0-15 16,2-1 5-16,-3 3-29 0,6 6-27 16,2 2-25-16,-3-1 12 0,8 3-2 15,6 5-13-15,-1 0 9 0,0 8-3 16,0 3-20-16,5 5 17 0,-8 5 3 16,1 3-15-16,-1 5 18 0,-6 1 0 15,-4 1-2-15,-7 5 21 16,-2-1 0-16,-3-4 0 0,-10 3 3 15,-5-6 10-15,-11 0 12 0,-1-1-6 16,-6-7-19-16,1-1-46 16,-6-1-14-16,6-4-22 0,4-3-98 15,8-4 5-15,7-2-80 0,6-5-511 16,4 0-348-16</inkml:trace>
  <inkml:trace contextRef="#ctx0" brushRef="#br2" timeOffset="208255.27">21517 17716 1687 0,'0'0'1298'0,"0"0"-1141"0,-50 12-157 0,28-6-125 0,-6 2 41 0,3 6 84 0,-8-2 0 0,6 1 58 16,-1 1 105-16,3-1-83 0,3 4-70 16,4 0-10-16,0-2-3 0,8 2 0 15,3-2 0-15,7 3-10 0,0-3-15 16,5 2 26-16,7 0-11 15,4-3 12-15,1-3 1 0,6-1 0 0,2-2-1 16,2-6-25-16,1-2-6 16,2-2 10-16,0-8-13 0,-2-3 6 15,2-7-16-15,-10 0-13 16,0-6 20-16,-5-7-11 0,0-7-9 0,-3-1 13 16,-4-5-9-16,-3-4-69 0,-3 4 32 15,1-3 91-15,-3 5 10 16,-3 7 93-16,-4 6-41 0,2 5 60 15,-8 6 17-15,3 5 56 0,-2 6-93 16,2 6-12-16,0 3 15 16,-5 3-26-16,2 11-63 0,1 5-16 15,-3 3 1-15,2 9 13 0,3 1-11 16,3 7-1-16,1-2 2 0,4 2-1 16,2-1-3-16,2-3 2 0,9-3 0 15,-1 2-1-15,2-6 12 0,3-3-12 16,3-3 0-16,2-3 2 0,0-4-1 15,0 1 0-15,2-10 11 0,1 3-2 16,-1-9-11-16,1 0-21 16,-3-6 21-16,3-3 35 0,-6-7-6 15,3 1-29-15,-5-2 0 0,-2 1 0 16,-8 3 2-16,2 3 39 16,-4 2-3-16,-3 6 12 0,0 2 76 15,0 0-69-15,-3 0-57 0,-4 10-19 16,-1 3 19-16,-2 6 16 0,3 1 18 15,2-1-31-15,2 1 10 16,3-3-13-16,0-2 2 0,3-1 11 0,7-4 18 16,2-3 1-16,3-3-4 0,0-2 10 15,3-2-7-15,2 0-15 16,3-6 6-16,-1-5 6 0,3-1-28 16,-5-5-4-16,0 1-8 0,0-3-7 15,0-1-15-15,-5 2 18 0,0 0 14 16,-5 4-10-16,0 0 12 0,-5 4 2 15,1 4 17-15,-1 2-16 0,-3 1-3 16,1 3-42-16,-1 0-5 16,3 0 5-16,0 5 42 0,3 3 29 15,2 3-29-15,0 3 0 0,0 0-1 16,-3 3-1-16,-2-2-27 16,0 6 26-16,0-2-9 0,-5 3-7 15,0-1 17-15,0-4-23 0,0 0-32 0,0-3 7 16,-2-4 6-16,2-3-16 15,0-1 35-15,0-6 6 0,0 0 5 16,5-3 14-16,2-5 22 0,8-5 0 16,0-5-6-16,8-3-16 15,-1-3 0-15,1-3 2 0,-3 2-1 16,5 1-1-16,-2 4 0 0,-11 3 0 16,3 2-1-16,0 5 1 0,-5 0 1 15,-2 6 24-15,-1 3 16 0,3 1-28 16,-5 0-10-16,5 5 57 0,3 4-7 15,2 2-31 1,-5 1-20-16,3 4 12 0,-3 0-13 0,0-1-1 0,-8 2 1 16,-2 3 1-16,0-3 13 15,-5 4-15-15,-10-1-38 0,-3 1-78 16,-9-4-86-16,-3-3-381 0,-5-3-113 16,7-8-483-16</inkml:trace>
  <inkml:trace contextRef="#ctx0" brushRef="#br2" timeOffset="208412.18">22026 17443 2990 0,'0'0'0'0,"0"0"-480"0,0 0-2002 0</inkml:trace>
  <inkml:trace contextRef="#ctx0" brushRef="#br2" timeOffset="208585.05">22758 17590 4211 0,'0'0'1060'0,"0"0"-869"0,0 0-191 16,0 0-185-16,0 0-222 0,65-10 131 15,-40 1-12-15,3 3-201 16,-8 2-108-16,-3 3-633 0,-17-3-760 16</inkml:trace>
  <inkml:trace contextRef="#ctx0" brushRef="#br2" timeOffset="208726.61">22723 17833 3860 0,'0'0'1000'0,"0"0"-1000"0,0 0-209 16,60-10-529-16,-17-1 337 0,4-1 19 16,3 2-596-16,-17 1-111 0</inkml:trace>
  <inkml:trace contextRef="#ctx0" brushRef="#br2" timeOffset="209780.31">23219 17218 2566 0,'0'0'544'0,"0"0"-375"0,0 0-169 0,0 0-38 16,0 0 28-16,0 0 10 0,0 0 166 0,0 73 15 0,-5-29 78 15,0-2-115-15,-2 7-68 16,2-1-13-16,2-9-35 0,1 1-9 16,-1-3-17-16,3-6 1 0,0-2-3 15,0-1-17-15,0-6-23 0,0 1-62 16,0-4-180-16,0-5 47 0,0 5-23 16,0-8-284-16,0 1 19 0,0-6-150 15</inkml:trace>
  <inkml:trace contextRef="#ctx0" brushRef="#br2" timeOffset="211092.2">23520 17303 1284 0,'0'0'1152'0,"0"0"-907"0,0 0-177 0,0 0-52 0,0 0 23 0,0 0-10 0,0 0-1 0,0 0 27 0,0 0 12 15,-33 23 33-15,31-10-43 0,2-4-12 16,0 3 45-16,0 0-11 16,2 1 1-16,3-1 18 0,3 1-47 15,2-1-19-15,-5-2 12 0,7 1-9 16,3-2-7-16,3-4-3 15,2 0 7-15,3-5-10 0,-3 0 9 16,0-5-2-16,0-3-7 0,0-4 6 16,0-1-6-16,-5 1-9 0,-3 0 5 15,-4 3 1-15,-3 3 6 0,-3 1 30 16,-2 5-18-16,0 0-37 0,0 4-74 16,0 7 18-16,0 4 56 0,-5 7 33 15,0 8 8 1,-2-2-12-16,2 6-28 0,0-2-1 0,5-2-1 15,0-4-44-15,0 0-27 0,5-3-98 16,5-2-245-16,0-7-61 0,0-4-247 16,5-10-1432-16</inkml:trace>
  <inkml:trace contextRef="#ctx0" brushRef="#br2" timeOffset="211446.87">23994 17340 3127 0,'0'0'972'0,"0"0"-928"16,-56 5-44-16,36 4-114 15,3-3 67-15,-1 6 19 0,6 1 18 16,-1-1 10-16,1 1 0 0,7 0-34 16,0 0-7-16,5-2-22 0,5-1-38 15,5 0 29-15,10-5 2 16,-3-1-47-16,8-4 5 0,0-2-12 15,0-6 21-15,3-6 49 0,-8 0 9 16,0 0 45-16,-10 4 10 16,-2 1 51-16,-3 3 162 0,-3 2-41 0,-2 4-8 15,0 0 25-15,0 0-130 0,0 0-69 16,-2 6-15-16,-1 7 15 0,1 5 44 16,-1 6 25-16,1 1-38 0,-1 3-31 15,3-1-32-15,0 2 1 16,5-2-42-16,0-2-226 0,0 2 32 15,0-4-94-15,-5-3-755 0,3-7 38 16,-3-4 280-16</inkml:trace>
  <inkml:trace contextRef="#ctx0" brushRef="#br2" timeOffset="211603.69">24189 17690 2070 0,'0'0'2029'0,"0"0"-1752"15,0 0-277-15,0 0-264 16,0 0-453-16,0 0-443 0,0 0-689 0</inkml:trace>
  <inkml:trace contextRef="#ctx0" brushRef="#br2" timeOffset="212922.37">24367 17391 1782 0,'0'0'1383'0,"0"0"-1033"0,0 0-350 0,0 0-69 0,0 0-78 0,68-25 118 15,-41 15 29-15,6-1 67 0,-3-1 80 16,-3 3-71-16,-4-1-76 16,-5 4-7-16,-3 2-27 0,-3-1-62 15,-2 4-165-15,-7-1-53 0,-1-1-209 16,-2 1-1364-16</inkml:trace>
  <inkml:trace contextRef="#ctx0" brushRef="#br2" timeOffset="213205.33">24372 17434 1304 0,'0'0'1834'0,"0"0"-1331"0,0 0-503 15,0 0-60-15,-23 65-57 0,28-45 47 16,8-1 35-16,5-4 32 0,4-3 3 15,3 3 0-15,-5-7-17 0,5-2-21 16,0 2 13-16,-5-2-7 16,0-2 32-16,-5-1 10 0,-4-1-10 15,-4 1-1-15,-4 4 1 0,-3-2 51 16,-5 7 54-16,-8 1 10 16,0 5 15-16,-7 1-32 0,-5 2-26 15,3-2-9-15,-3-1-25 0,0 1-23 16,-3-7-13-16,-2 1-2 0,2-4-2 15,-2 3-117-15,0-4-55 0,0 0-51 16,-2-1-351-16,4-4-37 0,0 0-215 16</inkml:trace>
  <inkml:trace contextRef="#ctx0" brushRef="#br2" timeOffset="214053.24">24154 18276 1167 0,'0'0'1300'16,"0"0"-849"-16,0 0-159 0,0 0-155 0,0 0-58 0,0 0-5 0,0 0 24 0,0 0-13 15,-5 54 0-15,0-38-44 0,2-1-22 16,-2-5 6-16,0-2 1 0,3-5 8 16,2 1 48-16,0-4 0 0,0 0-10 15,0 0 53-15,0-2-14 16,0-7 7-16,2 1 43 0,6-11-94 0,2-8-67 16,0 2-52-16,5-3 34 0,5 2-20 15,-2 7-29-15,4 3 23 16,-2 3-8-16,0 8-23 0,-2 5 29 15,-1 0 2-15,-4 12-15 0,-6 3 28 16,-2 3-31-16,0 3 21 16,-5 0 41-16,0-1-3 0,0-1 2 15,-5-4 1-15,3-3 19 0,-3-5 24 16,2-2 7-16,1-2 10 16,2-3 61-16,0 0-22 0,0-1-4 15,0-3 32-15,0-6-57 0,0-4-38 0,0 1-30 16,7-2 8-16,3-1-10 0,5 1-30 15,6 2-13 1,1 2 9-16,3 4 19 0,0 3 15 0,3 4 21 16,-6 2 4-16,1 4-1 0,-6 2 10 15,1 7 12-15,-8-4-6 0,0 3-19 16,-5-4 7-16,3 3-10 0,-3-3-18 16,-5-3-12-16,2 1-15 0,-2-2-50 15,0-1-157-15,3-2 5 16,2-1-41-16,0-2-444 0,2-5-10 0,1-1-294 15</inkml:trace>
  <inkml:trace contextRef="#ctx0" brushRef="#br2" timeOffset="214382.51">24776 18238 3052 0,'0'0'976'0,"0"0"-803"16,-23 50-142-16,23-27-18 0,0 0 15 0,0-5 12 0,0-3 10 0,8-2 21 15,-1-3-9-15,3 0 0 16,5-6-35-16,-7-2-11 0,2 1-16 16,0-3-20-16,0-5 20 0,-5-3 0 15,0-1-9-15,2-1-9 16,-2 2 2-16,0 0 4 0,-2 4 10 0,-3 1-26 16,0 3-53-16,0 0 32 0,7 2-1 15,-2 3 50-15,5 1 25 0,8-2 18 16,2 0-2-16,7 1-13 15,-4-5-10-15,2 0 7 0,-2 0-3 16,-6-5 8-16,-2-3 29 0,-5-7 3 16,-2-3-4-16,-6-7-58 15,-2-2-21-15,-7-7-84 0,-1 2-81 0,-4 2 25 16,2 8-96-16,-5 2-1039 16,2-6-976-16</inkml:trace>
  <inkml:trace contextRef="#ctx0" brushRef="#br2" timeOffset="-209495.92">14108 10661 85 0,'0'0'3'0,"0"0"39"0,0 0 154 0,0 0-131 0,0 0 297 0,0 0-143 16,0 0-89-16,0 0-13 0,0 0 43 15,-42 26-27-15,42-26-9 16,0 3 32-16,0-3-99 0,0 1-57 16,0 4-107-16,-3 3 55 0,3 2 50 15,-2 5-21-15,2 4 22 0,-3-1-2 16,3 4-27-16,0 1 30 0,0 1 7 16,0 1 16-16,3-4 32 0,2-1-6 15,0-1-23-15,2-5 9 0,3-4-2 16,0-5 81-16,5-5 12 15,3-2 68-15,12-21 226 0,18-19-143 0,22-20-130 16,15-14-67-16,10-4 102 16,6 2-144-16,-4 5-38 0,-1 12-19 15,-6 13-10-15,-10 16-50 0,-12 12-62 16,-8 11-195-16,-20 0-797 16,-5 0-80-16</inkml:trace>
  <inkml:trace contextRef="#ctx0" brushRef="#br2" timeOffset="-170324.77">20861 18485 192 0,'0'0'43'0,"0"0"615"0,0 0-140 0,0 0-336 0,0 0-155 0,0 0 77 0,0 0-17 15,0 0-25 1,0 0-41-16,2-29-21 16,-2 29 0-16,0 0-3 15,0 0 3-15,0 0 23 0,0 0 26 16,0 0-10-16,0 0 13 0,0 0 55 16,0 0-10-16,0 0 10 15,0 0 77-15,0 0-32 0,0 0-11 16,-2 0 26-16,2 0-77 0,0 0-46 15,0 5-43-15,-3 2 1 0,3 6 14 16,-2 6 19-16,2 1 6 0,0 7-5 16,-3-4-17-16,3 2-3 0,-2 0-4 15,2-2 1-15,0-4 0 0,-3 1 3 16,3-3 16-16,-2-2-13 0,2-4-16 16,0 2 0-16,0-6 19 0,-3-1-9 15,3-4-10-15,0-2 26 16,-2 2-7-16,2-2 19 15,0 0 4-15,0 0-7 0,0 0 25 16,0 0-9-16,0 0 2 0,0-3 32 0,0-1-47 16,0-4-28-16,0-4-1 15,0-2-10-15,0-4-2 0,0 0-2 16,2-2-10-16,1-3 10 0,2-2-14 16,0 0 13-16,2 2 2 0,1 1 1 15,-3 0 3-15,0 4 19 16,0-1-10-16,2 3 10 0,-2-1-6 15,3 2-14-15,-1 3 11 0,-2 0-10 16,3 3 12-16,-1-1-11 0,3 0 18 16,0 5-9-16,-2 1-10 0,4-3 13 15,1 1-1-15,-1 2 1 0,1-1-4 16,2 4-12-16,-2-3-1 0,-3 4-1 16,0 0-19-16,-3 0 18 0,3 4 2 15,-2 0 0-15,-1 0 1 16,1 2 0-16,-3 3 0 0,2-3 2 15,-4 7 0-15,-1-3-2 0,1 4-2 16,-1 3 1-16,1 3 1 16,-1-1 3-16,-2 6 11 0,3-4-13 0,-1 0 0 15,-2 4 2-15,3-7 13 16,2 4-14-16,-5-4 10 0,5-1-10 16,-5 0 2-16,2 1 8 0,3-2-12 15,-2 0 2-15,-3-1 11 0,2-1-1 16,3 1 1-16,-2-1-10 0,-3-4 0 15,5 3 12-15,-3-4-14 16,3 2 1-16,0 3 0 0,-2-1 1 16,4 1-2-16,-4 1 17 0,4 0-17 15,-2-3 0-15,5-2 3 0,-2 3-3 16,2 0 1-16,-5-5-2 0,3 0 0 16,-1 0-16-16,1-3 14 0,2-2-20 15,-5-1-53-15,2-2-9 0,8-6-49 16,0-7-229-16,3-19-109 0,-3 4-293 15,2-27-1581-15</inkml:trace>
  <inkml:trace contextRef="#ctx0" brushRef="#br2" timeOffset="-170105.65">21547 18558 1368 0,'0'0'1666'0,"0"0"-1363"0,0 0-290 0,0 0-13 0,0 0 51 0,0 0 124 0,0 0 14 0,0 0-88 0,0 0-101 0,-2-6-57 0,22 6 7 0,7-2-61 0,1 0-107 0,2 2-121 0,0 0-772 0,-10 0-165 0</inkml:trace>
  <inkml:trace contextRef="#ctx0" brushRef="#br2" timeOffset="-169948.56">21607 18716 378 0,'0'0'3090'16,"0"0"-2676"-16,0 0-414 0,0 0-117 16,0 0 23-16,0 0 40 0,0 0 54 15,0 0 47-15,66-6-47 16,-26 0-41-16,0 3-168 0,0 1-223 15,-7-2-1090-15</inkml:trace>
  <inkml:trace contextRef="#ctx0" brushRef="#br2" timeOffset="-169347.63">22144 18510 241 0,'0'0'3911'0,"0"0"-3353"0,0 0-503 0,0 0-55 0,0 0-6 0,0 0 6 16,60-59 110-16,-40 47-42 0,0 6-68 15,0 1-6-15,3 5-28 0,-3 0 0 16,5 3-21-16,-3 8 21 0,-4 3-3 16,-1 0-46-16,-4 11 31 0,-5-2 6 15,-6 6-4-15,-2-4 32 16,-2 3 2-16,-9-2 15 0,-4 0 1 15,-2-2 13-15,-1-5 11 0,-4-4 7 16,-1-6 9-16,6-3 13 0,2-1-10 16,-3-5 0-16,6 0 28 0,4-2-25 15,-4-2-9-15,4-4-7 0,1 2-15 16,4 0 4-16,0-2-16 16,3 3 15-16,0 2-18 0,0 0-38 15,3 3 23-15,5 0-6 0,4 0 0 16,6 3 21-16,4 4 22 15,3 3 5-15,3 4-14 0,-1 4-13 16,-2-2-21-16,0-1 18 0,-2 1-18 16,-3-6-38-16,-5 1-2 0,-2-3-34 15,-1-2-115-15,3-3 20 0,-2-3-29 16,2-3-282-16,2-11-16 0,-2-6-111 16,-5 5-1330-16</inkml:trace>
  <inkml:trace contextRef="#ctx0" brushRef="#br2" timeOffset="-169194.98">22675 18500 2360 0,'0'0'1320'0,"0"0"-920"0,0 0-340 0,0 0-60 15,0 0 0-15,0 0 9 16,0 52 72-16,0-32-22 16,0 7-34-16,0-2-25 0,3 5 0 0,2-2-146 15,0 1-43-15,2 3-69 0,-2-9-333 16,0-1-82-16,0-10-478 15</inkml:trace>
  <inkml:trace contextRef="#ctx0" brushRef="#br2" timeOffset="-169047.16">22836 18719 3395 0,'0'0'1204'0,"0"0"-1013"0,0 0-188 15,0 0-2-15,0 0 36 0,0 0-37 16,0 0-136-16,0 0-80 15,0 0-110-15,-38-23-1004 0,38 22-532 16</inkml:trace>
  <inkml:trace contextRef="#ctx0" brushRef="#br2" timeOffset="-168566.38">23051 18583 3791 0,'0'0'747'0,"0"0"-747"0,53-19-34 16,-21 10-108-16,-2 1 141 0,1 1-1 15,-9 7-31-15,-7 0-1 0,-2 7-19 16,-3 4-78-16,-5 3 5 0,-3 6-3 16,-2 2-34-16,-2-1 77 15,-6 2 45-15,-2-5 38 0,0-3 3 16,0-2 11 0,8-6 21-16,-1 1-13 0,1-7-19 0,2 3-35 0,2-3 19 15,3 2 16-15,5-1 35 16,0 0-3-16,5-2-7 0,0 1-24 15,0-1 12-15,-2 1 6 16,-1 2 66-16,-4-2-13 0,-3 4-15 0,-3-3 40 16,1 1-8-16,-3 2 5 15,0-1 27-15,-3 5-34 0,-4 1-25 16,-3 3 3-16,-8 2-25 0,-2 1-9 16,-5 1-31-16,0 2-2 0,0-1-69 15,0-6-156-15,5-2-13 0,0-5-87 16,5-5-758-16,7-3-164 0</inkml:trace>
  <inkml:trace contextRef="#ctx0" brushRef="#br2" timeOffset="-168331.06">23525 18513 4438 0,'0'0'554'0,"0"0"-554"0,0 0-110 0,0 0 21 0,0 0 73 0,0 0-39 0,0 0-44 0,0 0-129 0,0 0-373 16,-35 24-18-16,30-14-412 15,2-5-1108-15</inkml:trace>
  <inkml:trace contextRef="#ctx0" brushRef="#br2" timeOffset="-168189.96">23730 18516 1975 0,'0'0'1730'16,"0"0"-1462"0,0 0-268-16,-15 54-7 0,3-29 7 0,2 1 66 0,-3 2-27 15,-2 4-39-15,3 1-54 0,-3 5-166 16,0-5-170-16,5-5-1443 0</inkml:trace>
  <inkml:trace contextRef="#ctx0" brushRef="#br2" timeOffset="-168045.83">23796 18894 4577 0,'0'0'741'0,"0"0"-580"16,0 0-161-16,0 0-39 0,0 0 8 15,0 0-212-15,0 0-198 0,-71-33-733 0</inkml:trace>
  <inkml:trace contextRef="#ctx0" brushRef="#br2" timeOffset="-93365.69">13652 6366 99 0,'0'0'610'0,"0"0"-291"0,0 0-101 0,0 0-117 0,0 0-68 0,0 0 48 0,0 0-39 0,0 0-42 15,0 0-39-15,-7-10-19 0,7 10-7 16,0 0-30-16,0 0 53 0,0 0 26 16,0 0 6-16,0 0 10 0,0 0 16 15,0 0 33-15,2 0-7 16,-2 0-12-16,3 0 2 0,-1 0 14 16,3 2-20-16,0 0 0 0,5 2 10 15,0 0-7-15,3 0-13 0,-1 2-14 16,3-2-1-16,0 2-1 15,0 1 2-15,6-2 8 0,-4 1 7 16,1-4-16-16,2 2 51 16,0-1-3-16,0-2 9 0,2-1-3 0,6 2 33 15,-1-2-33-15,4 0-12 0,-1 0-14 16,-3 0-23-16,1 0-6 0,-6 0 0 16,1 0 3-16,-6 0-1 15,1 0 1-15,-6 0 29 0,4-2-3 16,-6 1 40-16,5-2-21 0,-3-2-2 15,1 4 5-15,2-5-25 0,-3 3-13 16,1 1-13-16,2-2 0 0,-5 0 0 16,2 2 0-16,-2-1 1 0,-2 3 1 15,-3-2 1-15,0 2 9 0,-3-2 1 16,1 2 17-16,-3 0-8 0,0 0-2 16,0 0-7-16,0 0 6 15,0 0 52 1,0 0 26-16,0-2-42 0,0 0-20 0,0 0 13 0,-3 0-3 15,3 0-19-15,-2-2 10 0,2 0-14 16,-3 4-19-16,1-4 13 16,2 3-12-16,-3 0-4 0,3 1 0 15,0-3-20-15,0 3 1 0,0 0-84 16,0 9-61-16,3 3-137 0,-3 8-250 16,0-2-543-16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B30D0D-E1B4-48BF-923A-7ACE4C70FB23}" type="datetimeFigureOut">
              <a:rPr lang="en-IN" smtClean="0"/>
              <a:t>14-01-2025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B923C-5C49-41F5-AD8C-9C3D0DECE8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68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B923C-5C49-41F5-AD8C-9C3D0DECE80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5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4ACBF-C197-4ABC-AB75-9F255E7F9CE4}" type="datetime1">
              <a:rPr lang="en-US" smtClean="0"/>
              <a:t>1/14/2025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584E5-28F3-4218-A176-F355964BD1F3}" type="datetime1">
              <a:rPr lang="en-US" smtClean="0"/>
              <a:t>1/14/2025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BCF56-59A0-474D-A419-EE5CB3376787}" type="datetime1">
              <a:rPr lang="en-US" smtClean="0"/>
              <a:t>1/14/2025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7314F-1173-481C-B5F2-DEE77D62C831}" type="datetime1">
              <a:rPr lang="en-US" smtClean="0"/>
              <a:t>1/14/2025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F1520-A9D9-47D8-A4D5-99452BA98070}" type="datetime1">
              <a:rPr lang="en-US" smtClean="0"/>
              <a:t>1/14/2025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70789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642" y="134873"/>
            <a:ext cx="903071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7840" y="2211400"/>
            <a:ext cx="5154295" cy="2259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00C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47D57-6BD1-416F-9983-8770A7F44F00}" type="datetime1">
              <a:rPr lang="en-US" smtClean="0"/>
              <a:t>1/14/2025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2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customXml" Target="../ink/ink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27.png"/><Relationship Id="rId7" Type="http://schemas.openxmlformats.org/officeDocument/2006/relationships/customXml" Target="../ink/ink4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customXml" Target="../ink/ink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33.png"/><Relationship Id="rId7" Type="http://schemas.openxmlformats.org/officeDocument/2006/relationships/image" Target="../media/image3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0.png"/><Relationship Id="rId7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1.png"/><Relationship Id="rId9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09534">
              <a:lnSpc>
                <a:spcPct val="100000"/>
              </a:lnSpc>
              <a:spcBef>
                <a:spcPts val="95"/>
              </a:spcBef>
            </a:pPr>
            <a:r>
              <a:rPr spc="25" dirty="0"/>
              <a:t>ECE</a:t>
            </a:r>
            <a:r>
              <a:rPr spc="-55" dirty="0"/>
              <a:t> </a:t>
            </a:r>
            <a:r>
              <a:rPr spc="-160" dirty="0"/>
              <a:t>214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844041"/>
            <a:ext cx="8182609" cy="775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Pre-requisites: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300" spc="-50" dirty="0">
                <a:latin typeface="Times New Roman"/>
                <a:cs typeface="Times New Roman"/>
              </a:rPr>
              <a:t>Electrical </a:t>
            </a:r>
            <a:r>
              <a:rPr sz="2300" spc="-65" dirty="0">
                <a:latin typeface="Times New Roman"/>
                <a:cs typeface="Times New Roman"/>
              </a:rPr>
              <a:t>Circuits, </a:t>
            </a:r>
            <a:r>
              <a:rPr sz="2300" spc="-55" dirty="0">
                <a:latin typeface="Times New Roman"/>
                <a:cs typeface="Times New Roman"/>
              </a:rPr>
              <a:t>Circuit Theory, </a:t>
            </a:r>
            <a:r>
              <a:rPr sz="2300" spc="-30" dirty="0">
                <a:latin typeface="Times New Roman"/>
                <a:cs typeface="Times New Roman"/>
              </a:rPr>
              <a:t>Understanding </a:t>
            </a:r>
            <a:r>
              <a:rPr sz="2300" dirty="0">
                <a:latin typeface="Times New Roman"/>
                <a:cs typeface="Times New Roman"/>
              </a:rPr>
              <a:t>of </a:t>
            </a:r>
            <a:r>
              <a:rPr sz="2300" spc="-25" dirty="0">
                <a:latin typeface="Times New Roman"/>
                <a:cs typeface="Times New Roman"/>
              </a:rPr>
              <a:t>Electronic</a:t>
            </a:r>
            <a:r>
              <a:rPr sz="2300" spc="-145" dirty="0">
                <a:latin typeface="Times New Roman"/>
                <a:cs typeface="Times New Roman"/>
              </a:rPr>
              <a:t> </a:t>
            </a:r>
            <a:r>
              <a:rPr sz="2300" spc="-50" dirty="0">
                <a:latin typeface="Times New Roman"/>
                <a:cs typeface="Times New Roman"/>
              </a:rPr>
              <a:t>Devices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939" y="1751202"/>
            <a:ext cx="202755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Course</a:t>
            </a:r>
            <a:r>
              <a:rPr sz="26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Focus: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939" y="2150491"/>
            <a:ext cx="512127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-30" dirty="0">
                <a:latin typeface="Times New Roman"/>
                <a:cs typeface="Times New Roman"/>
              </a:rPr>
              <a:t>Electronic </a:t>
            </a:r>
            <a:r>
              <a:rPr sz="2300" spc="-55" dirty="0">
                <a:latin typeface="Times New Roman"/>
                <a:cs typeface="Times New Roman"/>
              </a:rPr>
              <a:t>Circuits </a:t>
            </a:r>
            <a:r>
              <a:rPr sz="2300" spc="-40" dirty="0">
                <a:latin typeface="Times New Roman"/>
                <a:cs typeface="Times New Roman"/>
              </a:rPr>
              <a:t>based </a:t>
            </a:r>
            <a:r>
              <a:rPr sz="2300" spc="25" dirty="0">
                <a:latin typeface="Times New Roman"/>
                <a:cs typeface="Times New Roman"/>
              </a:rPr>
              <a:t>on </a:t>
            </a:r>
            <a:r>
              <a:rPr sz="2300" spc="-80" dirty="0">
                <a:latin typeface="Times New Roman"/>
                <a:cs typeface="Times New Roman"/>
              </a:rPr>
              <a:t>BJT </a:t>
            </a:r>
            <a:r>
              <a:rPr sz="2300" spc="-20" dirty="0">
                <a:latin typeface="Times New Roman"/>
                <a:cs typeface="Times New Roman"/>
              </a:rPr>
              <a:t>and</a:t>
            </a:r>
            <a:r>
              <a:rPr sz="2300" spc="130" dirty="0">
                <a:latin typeface="Times New Roman"/>
                <a:cs typeface="Times New Roman"/>
              </a:rPr>
              <a:t> </a:t>
            </a:r>
            <a:r>
              <a:rPr sz="2300" spc="-60" dirty="0">
                <a:latin typeface="Times New Roman"/>
                <a:cs typeface="Times New Roman"/>
              </a:rPr>
              <a:t>CMOS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4939" y="2647010"/>
            <a:ext cx="6814184" cy="3839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Tutorials:</a:t>
            </a:r>
            <a:endParaRPr sz="26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200" spc="-45" dirty="0">
                <a:latin typeface="Times New Roman"/>
                <a:cs typeface="Times New Roman"/>
              </a:rPr>
              <a:t>Every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90" dirty="0">
                <a:latin typeface="Times New Roman"/>
                <a:cs typeface="Times New Roman"/>
              </a:rPr>
              <a:t>week</a:t>
            </a:r>
            <a:endParaRPr sz="2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200" spc="-114" dirty="0">
                <a:latin typeface="Times New Roman"/>
                <a:cs typeface="Times New Roman"/>
              </a:rPr>
              <a:t>Will </a:t>
            </a:r>
            <a:r>
              <a:rPr sz="2200" spc="-25" dirty="0">
                <a:latin typeface="Times New Roman"/>
                <a:cs typeface="Times New Roman"/>
              </a:rPr>
              <a:t>be </a:t>
            </a:r>
            <a:r>
              <a:rPr sz="2200" spc="-60" dirty="0">
                <a:latin typeface="Times New Roman"/>
                <a:cs typeface="Times New Roman"/>
              </a:rPr>
              <a:t>led </a:t>
            </a:r>
            <a:r>
              <a:rPr sz="2200" spc="-100" dirty="0">
                <a:latin typeface="Times New Roman"/>
                <a:cs typeface="Times New Roman"/>
              </a:rPr>
              <a:t>by </a:t>
            </a:r>
            <a:r>
              <a:rPr sz="2200" dirty="0">
                <a:latin typeface="Times New Roman"/>
                <a:cs typeface="Times New Roman"/>
              </a:rPr>
              <a:t>TF </a:t>
            </a:r>
            <a:r>
              <a:rPr sz="2200" spc="-30" dirty="0">
                <a:latin typeface="Times New Roman"/>
                <a:cs typeface="Times New Roman"/>
              </a:rPr>
              <a:t>and</a:t>
            </a:r>
            <a:r>
              <a:rPr sz="2200" spc="310" dirty="0">
                <a:latin typeface="Times New Roman"/>
                <a:cs typeface="Times New Roman"/>
              </a:rPr>
              <a:t> </a:t>
            </a:r>
            <a:r>
              <a:rPr sz="2200" spc="-80" dirty="0">
                <a:latin typeface="Times New Roman"/>
                <a:cs typeface="Times New Roman"/>
              </a:rPr>
              <a:t>TAs</a:t>
            </a:r>
            <a:endParaRPr sz="2200" dirty="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765"/>
              </a:spcBef>
            </a:pPr>
            <a:r>
              <a:rPr sz="26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Lab</a:t>
            </a:r>
            <a:r>
              <a:rPr sz="26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Components:</a:t>
            </a:r>
            <a:endParaRPr sz="2600" dirty="0">
              <a:latin typeface="Times New Roman"/>
              <a:cs typeface="Times New Roman"/>
            </a:endParaRPr>
          </a:p>
          <a:p>
            <a:pPr marL="546100" lvl="1" indent="-457200">
              <a:lnSpc>
                <a:spcPct val="100000"/>
              </a:lnSpc>
              <a:spcBef>
                <a:spcPts val="45"/>
              </a:spcBef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lang="en-IN" sz="2200" spc="-75" dirty="0">
                <a:latin typeface="Times New Roman"/>
                <a:cs typeface="Times New Roman"/>
              </a:rPr>
              <a:t>Simulations (LT Spice) </a:t>
            </a:r>
            <a:endParaRPr sz="2200" dirty="0">
              <a:latin typeface="Times New Roman"/>
              <a:cs typeface="Times New Roman"/>
            </a:endParaRPr>
          </a:p>
          <a:p>
            <a:pPr marL="546100" lvl="1" indent="-457200">
              <a:lnSpc>
                <a:spcPct val="100000"/>
              </a:lnSpc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sz="2200" spc="-65" dirty="0">
                <a:latin typeface="Times New Roman"/>
                <a:cs typeface="Times New Roman"/>
              </a:rPr>
              <a:t>Usage </a:t>
            </a:r>
            <a:r>
              <a:rPr sz="2200" spc="-5" dirty="0">
                <a:latin typeface="Times New Roman"/>
                <a:cs typeface="Times New Roman"/>
              </a:rPr>
              <a:t>of </a:t>
            </a:r>
            <a:r>
              <a:rPr sz="2200" spc="-30" dirty="0">
                <a:latin typeface="Times New Roman"/>
                <a:cs typeface="Times New Roman"/>
              </a:rPr>
              <a:t>Electronic </a:t>
            </a:r>
            <a:r>
              <a:rPr sz="2200" spc="-50" dirty="0">
                <a:latin typeface="Times New Roman"/>
                <a:cs typeface="Times New Roman"/>
              </a:rPr>
              <a:t>Lab</a:t>
            </a:r>
            <a:endParaRPr sz="2200" dirty="0">
              <a:latin typeface="Times New Roman"/>
              <a:cs typeface="Times New Roman"/>
            </a:endParaRPr>
          </a:p>
          <a:p>
            <a:pPr marL="546100" lvl="1" indent="-457200">
              <a:lnSpc>
                <a:spcPct val="100000"/>
              </a:lnSpc>
              <a:buFont typeface="Arial"/>
              <a:buChar char="•"/>
              <a:tabLst>
                <a:tab pos="545465" algn="l"/>
                <a:tab pos="546100" algn="l"/>
              </a:tabLst>
            </a:pPr>
            <a:r>
              <a:rPr sz="2200" spc="30" dirty="0">
                <a:latin typeface="Times New Roman"/>
                <a:cs typeface="Times New Roman"/>
              </a:rPr>
              <a:t>Our </a:t>
            </a:r>
            <a:r>
              <a:rPr sz="2200" spc="-35" dirty="0">
                <a:latin typeface="Times New Roman"/>
                <a:cs typeface="Times New Roman"/>
              </a:rPr>
              <a:t>Engineers </a:t>
            </a:r>
            <a:r>
              <a:rPr sz="2200" spc="-30" dirty="0">
                <a:latin typeface="Times New Roman"/>
                <a:cs typeface="Times New Roman"/>
              </a:rPr>
              <a:t>and </a:t>
            </a:r>
            <a:r>
              <a:rPr sz="2200" spc="5" dirty="0">
                <a:latin typeface="Times New Roman"/>
                <a:cs typeface="Times New Roman"/>
              </a:rPr>
              <a:t>TF </a:t>
            </a:r>
            <a:r>
              <a:rPr sz="2200" spc="-114" dirty="0">
                <a:latin typeface="Times New Roman"/>
                <a:cs typeface="Times New Roman"/>
              </a:rPr>
              <a:t>will </a:t>
            </a:r>
            <a:r>
              <a:rPr sz="2200" spc="-25" dirty="0">
                <a:latin typeface="Times New Roman"/>
                <a:cs typeface="Times New Roman"/>
              </a:rPr>
              <a:t>be </a:t>
            </a:r>
            <a:r>
              <a:rPr sz="2200" spc="-70" dirty="0">
                <a:latin typeface="Times New Roman"/>
                <a:cs typeface="Times New Roman"/>
              </a:rPr>
              <a:t>leading </a:t>
            </a:r>
            <a:r>
              <a:rPr sz="2200" spc="-10" dirty="0">
                <a:latin typeface="Times New Roman"/>
                <a:cs typeface="Times New Roman"/>
              </a:rPr>
              <a:t>the </a:t>
            </a:r>
            <a:r>
              <a:rPr sz="2200" spc="-60" dirty="0">
                <a:latin typeface="Times New Roman"/>
                <a:cs typeface="Times New Roman"/>
              </a:rPr>
              <a:t>lab</a:t>
            </a:r>
            <a:r>
              <a:rPr sz="2200" spc="32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aspects</a:t>
            </a:r>
            <a:endParaRPr sz="2200" dirty="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1070"/>
              </a:spcBef>
            </a:pP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Course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Outline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6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Details:</a:t>
            </a:r>
            <a:endParaRPr sz="2600" dirty="0">
              <a:latin typeface="Times New Roman"/>
              <a:cs typeface="Times New Roman"/>
            </a:endParaRPr>
          </a:p>
          <a:p>
            <a:pPr marL="431800" lvl="1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431165" algn="l"/>
                <a:tab pos="431800" algn="l"/>
              </a:tabLst>
            </a:pPr>
            <a:r>
              <a:rPr sz="2300" spc="-25" dirty="0">
                <a:latin typeface="Times New Roman"/>
                <a:cs typeface="Times New Roman"/>
              </a:rPr>
              <a:t>Posted </a:t>
            </a:r>
            <a:r>
              <a:rPr sz="2300" spc="20" dirty="0">
                <a:latin typeface="Times New Roman"/>
                <a:cs typeface="Times New Roman"/>
              </a:rPr>
              <a:t>on </a:t>
            </a:r>
            <a:r>
              <a:rPr sz="2300" spc="-25" dirty="0">
                <a:latin typeface="Times New Roman"/>
                <a:cs typeface="Times New Roman"/>
              </a:rPr>
              <a:t>Google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spc="-45" dirty="0">
                <a:latin typeface="Times New Roman"/>
                <a:cs typeface="Times New Roman"/>
              </a:rPr>
              <a:t>Classroom</a:t>
            </a:r>
            <a:endParaRPr sz="2300" dirty="0">
              <a:latin typeface="Times New Roman"/>
              <a:cs typeface="Times New Roman"/>
            </a:endParaRPr>
          </a:p>
          <a:p>
            <a:pPr marL="431800" lvl="1" indent="-342900">
              <a:lnSpc>
                <a:spcPct val="100000"/>
              </a:lnSpc>
              <a:buFont typeface="Arial"/>
              <a:buChar char="•"/>
              <a:tabLst>
                <a:tab pos="431165" algn="l"/>
                <a:tab pos="431800" algn="l"/>
              </a:tabLst>
            </a:pPr>
            <a:r>
              <a:rPr sz="2300" spc="-40" dirty="0">
                <a:latin typeface="Times New Roman"/>
                <a:cs typeface="Times New Roman"/>
              </a:rPr>
              <a:t>Lecture </a:t>
            </a:r>
            <a:r>
              <a:rPr sz="2300" spc="-70" dirty="0">
                <a:latin typeface="Times New Roman"/>
                <a:cs typeface="Times New Roman"/>
              </a:rPr>
              <a:t>slides </a:t>
            </a:r>
            <a:r>
              <a:rPr sz="2300" spc="-114" dirty="0">
                <a:latin typeface="Times New Roman"/>
                <a:cs typeface="Times New Roman"/>
              </a:rPr>
              <a:t>will </a:t>
            </a:r>
            <a:r>
              <a:rPr sz="2300" spc="-25" dirty="0">
                <a:latin typeface="Times New Roman"/>
                <a:cs typeface="Times New Roman"/>
              </a:rPr>
              <a:t>be </a:t>
            </a:r>
            <a:r>
              <a:rPr sz="2300" spc="-30" dirty="0">
                <a:latin typeface="Times New Roman"/>
                <a:cs typeface="Times New Roman"/>
              </a:rPr>
              <a:t>uploaded </a:t>
            </a:r>
            <a:r>
              <a:rPr sz="2300" spc="-35" dirty="0">
                <a:latin typeface="Times New Roman"/>
                <a:cs typeface="Times New Roman"/>
              </a:rPr>
              <a:t>after </a:t>
            </a:r>
            <a:r>
              <a:rPr sz="2300" spc="-5" dirty="0">
                <a:latin typeface="Times New Roman"/>
                <a:cs typeface="Times New Roman"/>
              </a:rPr>
              <a:t>the</a:t>
            </a:r>
            <a:r>
              <a:rPr sz="2300" spc="280" dirty="0">
                <a:latin typeface="Times New Roman"/>
                <a:cs typeface="Times New Roman"/>
              </a:rPr>
              <a:t> </a:t>
            </a:r>
            <a:r>
              <a:rPr sz="2300" spc="-50" dirty="0">
                <a:latin typeface="Times New Roman"/>
                <a:cs typeface="Times New Roman"/>
              </a:rPr>
              <a:t>lecture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909A8-0664-5B25-D122-78A8BB959E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399394"/>
            <a:ext cx="9144000" cy="335915"/>
            <a:chOff x="761" y="399394"/>
            <a:chExt cx="9144000" cy="335915"/>
          </a:xfrm>
        </p:grpSpPr>
        <p:sp>
          <p:nvSpPr>
            <p:cNvPr id="3" name="object 3"/>
            <p:cNvSpPr/>
            <p:nvPr/>
          </p:nvSpPr>
          <p:spPr>
            <a:xfrm>
              <a:off x="749" y="688847"/>
              <a:ext cx="9144635" cy="46355"/>
            </a:xfrm>
            <a:custGeom>
              <a:avLst/>
              <a:gdLst/>
              <a:ahLst/>
              <a:cxnLst/>
              <a:rect l="l" t="t" r="r" b="b"/>
              <a:pathLst>
                <a:path w="9144635" h="46354">
                  <a:moveTo>
                    <a:pt x="9144013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0" y="27203"/>
                  </a:lnTo>
                  <a:lnTo>
                    <a:pt x="0" y="46253"/>
                  </a:lnTo>
                  <a:lnTo>
                    <a:pt x="9144013" y="46253"/>
                  </a:lnTo>
                  <a:lnTo>
                    <a:pt x="9144013" y="27203"/>
                  </a:lnTo>
                  <a:lnTo>
                    <a:pt x="9144013" y="19050"/>
                  </a:lnTo>
                  <a:lnTo>
                    <a:pt x="9144013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16800" y="399394"/>
              <a:ext cx="177800" cy="316865"/>
            </a:xfrm>
            <a:custGeom>
              <a:avLst/>
              <a:gdLst/>
              <a:ahLst/>
              <a:cxnLst/>
              <a:rect l="l" t="t" r="r" b="b"/>
              <a:pathLst>
                <a:path w="177800" h="316865">
                  <a:moveTo>
                    <a:pt x="177800" y="0"/>
                  </a:moveTo>
                  <a:lnTo>
                    <a:pt x="0" y="0"/>
                  </a:lnTo>
                  <a:lnTo>
                    <a:pt x="0" y="316656"/>
                  </a:lnTo>
                  <a:lnTo>
                    <a:pt x="177800" y="316656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09534">
              <a:lnSpc>
                <a:spcPct val="100000"/>
              </a:lnSpc>
              <a:spcBef>
                <a:spcPts val="95"/>
              </a:spcBef>
            </a:pPr>
            <a:r>
              <a:rPr spc="25" dirty="0"/>
              <a:t>ECE</a:t>
            </a:r>
            <a:r>
              <a:rPr spc="-55" dirty="0"/>
              <a:t> </a:t>
            </a:r>
            <a:r>
              <a:rPr spc="-160" dirty="0"/>
              <a:t>214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14800" y="105706"/>
            <a:ext cx="1320547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Signals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172642" y="2905328"/>
            <a:ext cx="807085" cy="588010"/>
            <a:chOff x="8381745" y="916122"/>
            <a:chExt cx="807085" cy="588010"/>
          </a:xfrm>
        </p:grpSpPr>
        <p:sp>
          <p:nvSpPr>
            <p:cNvPr id="11" name="object 11"/>
            <p:cNvSpPr/>
            <p:nvPr/>
          </p:nvSpPr>
          <p:spPr>
            <a:xfrm>
              <a:off x="8426183" y="960576"/>
              <a:ext cx="718185" cy="381635"/>
            </a:xfrm>
            <a:custGeom>
              <a:avLst/>
              <a:gdLst/>
              <a:ahLst/>
              <a:cxnLst/>
              <a:rect l="l" t="t" r="r" b="b"/>
              <a:pathLst>
                <a:path w="718184" h="381634">
                  <a:moveTo>
                    <a:pt x="717816" y="0"/>
                  </a:moveTo>
                  <a:lnTo>
                    <a:pt x="0" y="0"/>
                  </a:lnTo>
                  <a:lnTo>
                    <a:pt x="0" y="198551"/>
                  </a:lnTo>
                  <a:lnTo>
                    <a:pt x="0" y="381406"/>
                  </a:lnTo>
                  <a:lnTo>
                    <a:pt x="717816" y="381406"/>
                  </a:lnTo>
                  <a:lnTo>
                    <a:pt x="717816" y="198551"/>
                  </a:lnTo>
                  <a:lnTo>
                    <a:pt x="717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26195" y="960572"/>
              <a:ext cx="718185" cy="381635"/>
            </a:xfrm>
            <a:custGeom>
              <a:avLst/>
              <a:gdLst/>
              <a:ahLst/>
              <a:cxnLst/>
              <a:rect l="l" t="t" r="r" b="b"/>
              <a:pathLst>
                <a:path w="718184" h="381634">
                  <a:moveTo>
                    <a:pt x="0" y="381411"/>
                  </a:moveTo>
                  <a:lnTo>
                    <a:pt x="717804" y="381411"/>
                  </a:lnTo>
                  <a:lnTo>
                    <a:pt x="717804" y="0"/>
                  </a:lnTo>
                  <a:lnTo>
                    <a:pt x="0" y="0"/>
                  </a:lnTo>
                  <a:lnTo>
                    <a:pt x="0" y="381411"/>
                  </a:lnTo>
                </a:path>
              </a:pathLst>
            </a:custGeom>
            <a:ln w="889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36761" y="1159128"/>
              <a:ext cx="507365" cy="344805"/>
            </a:xfrm>
            <a:custGeom>
              <a:avLst/>
              <a:gdLst/>
              <a:ahLst/>
              <a:cxnLst/>
              <a:rect l="l" t="t" r="r" b="b"/>
              <a:pathLst>
                <a:path w="507365" h="344805">
                  <a:moveTo>
                    <a:pt x="507238" y="0"/>
                  </a:moveTo>
                  <a:lnTo>
                    <a:pt x="0" y="0"/>
                  </a:lnTo>
                  <a:lnTo>
                    <a:pt x="0" y="344779"/>
                  </a:lnTo>
                  <a:lnTo>
                    <a:pt x="507238" y="344779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5CD10-893C-A4C1-A630-C30CEE2646D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8DEA69-2B7A-442E-7F64-7E1192F17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4" y="1246526"/>
            <a:ext cx="4257706" cy="20907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AA1BC6F-CEB3-DE17-F709-E737A01A122C}"/>
              </a:ext>
            </a:extLst>
          </p:cNvPr>
          <p:cNvSpPr txBox="1"/>
          <p:nvPr/>
        </p:nvSpPr>
        <p:spPr>
          <a:xfrm>
            <a:off x="1600200" y="32385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Analog Signal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5E55283-8F71-925E-47F9-E7E078D67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110" y="830234"/>
            <a:ext cx="1930527" cy="9436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EAE5248-B504-054F-4BE7-FA3DF4A103D1}"/>
              </a:ext>
            </a:extLst>
          </p:cNvPr>
          <p:cNvSpPr txBox="1"/>
          <p:nvPr/>
        </p:nvSpPr>
        <p:spPr>
          <a:xfrm>
            <a:off x="3771899" y="1607497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 Sampling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DB21E93-DB88-7E16-5FB3-142D6CD17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637" y="1226700"/>
            <a:ext cx="3750046" cy="190180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CB7BE18-B48D-5257-8511-7DD7CECD9D50}"/>
              </a:ext>
            </a:extLst>
          </p:cNvPr>
          <p:cNvSpPr txBox="1"/>
          <p:nvPr/>
        </p:nvSpPr>
        <p:spPr>
          <a:xfrm>
            <a:off x="6776072" y="3239208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Discrete Signal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6B182FB-746B-C3A1-A195-ED4D24054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4161491"/>
            <a:ext cx="3750046" cy="19018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F2F1660-CFE6-E527-3086-660375DDC05D}"/>
              </a:ext>
            </a:extLst>
          </p:cNvPr>
          <p:cNvSpPr txBox="1"/>
          <p:nvPr/>
        </p:nvSpPr>
        <p:spPr>
          <a:xfrm>
            <a:off x="1303523" y="616839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Discrete Signal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54A9231-54D6-AFA0-C1F6-CE7A7AB750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0952" y="4223948"/>
            <a:ext cx="4364448" cy="194444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17C41C9-6094-EA93-04F3-49EDAE6E7F01}"/>
              </a:ext>
            </a:extLst>
          </p:cNvPr>
          <p:cNvSpPr txBox="1"/>
          <p:nvPr/>
        </p:nvSpPr>
        <p:spPr>
          <a:xfrm>
            <a:off x="3886200" y="443272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Quantization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755AA2-8C70-E3EF-66C1-87860041D10B}"/>
              </a:ext>
            </a:extLst>
          </p:cNvPr>
          <p:cNvSpPr txBox="1"/>
          <p:nvPr/>
        </p:nvSpPr>
        <p:spPr>
          <a:xfrm>
            <a:off x="6416980" y="618005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Digital Signal</a:t>
            </a:r>
          </a:p>
        </p:txBody>
      </p:sp>
    </p:spTree>
    <p:extLst>
      <p:ext uri="{BB962C8B-B14F-4D97-AF65-F5344CB8AC3E}">
        <p14:creationId xmlns:p14="http://schemas.microsoft.com/office/powerpoint/2010/main" val="110356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4" grpId="0"/>
      <p:bldP spid="26" grpId="0"/>
      <p:bldP spid="31" grpId="0"/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399394"/>
            <a:ext cx="9144000" cy="335915"/>
            <a:chOff x="761" y="399394"/>
            <a:chExt cx="9144000" cy="335915"/>
          </a:xfrm>
        </p:grpSpPr>
        <p:sp>
          <p:nvSpPr>
            <p:cNvPr id="3" name="object 3"/>
            <p:cNvSpPr/>
            <p:nvPr/>
          </p:nvSpPr>
          <p:spPr>
            <a:xfrm>
              <a:off x="749" y="688847"/>
              <a:ext cx="9144635" cy="46355"/>
            </a:xfrm>
            <a:custGeom>
              <a:avLst/>
              <a:gdLst/>
              <a:ahLst/>
              <a:cxnLst/>
              <a:rect l="l" t="t" r="r" b="b"/>
              <a:pathLst>
                <a:path w="9144635" h="46354">
                  <a:moveTo>
                    <a:pt x="9144013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0" y="27203"/>
                  </a:lnTo>
                  <a:lnTo>
                    <a:pt x="0" y="46253"/>
                  </a:lnTo>
                  <a:lnTo>
                    <a:pt x="9144013" y="46253"/>
                  </a:lnTo>
                  <a:lnTo>
                    <a:pt x="9144013" y="27203"/>
                  </a:lnTo>
                  <a:lnTo>
                    <a:pt x="9144013" y="19050"/>
                  </a:lnTo>
                  <a:lnTo>
                    <a:pt x="9144013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16800" y="399394"/>
              <a:ext cx="177800" cy="316865"/>
            </a:xfrm>
            <a:custGeom>
              <a:avLst/>
              <a:gdLst/>
              <a:ahLst/>
              <a:cxnLst/>
              <a:rect l="l" t="t" r="r" b="b"/>
              <a:pathLst>
                <a:path w="177800" h="316865">
                  <a:moveTo>
                    <a:pt x="177800" y="0"/>
                  </a:moveTo>
                  <a:lnTo>
                    <a:pt x="0" y="0"/>
                  </a:lnTo>
                  <a:lnTo>
                    <a:pt x="0" y="316656"/>
                  </a:lnTo>
                  <a:lnTo>
                    <a:pt x="177800" y="316656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09534">
              <a:lnSpc>
                <a:spcPct val="100000"/>
              </a:lnSpc>
              <a:spcBef>
                <a:spcPts val="95"/>
              </a:spcBef>
            </a:pPr>
            <a:r>
              <a:rPr spc="25" dirty="0"/>
              <a:t>ECE</a:t>
            </a:r>
            <a:r>
              <a:rPr spc="-55" dirty="0"/>
              <a:t> </a:t>
            </a:r>
            <a:r>
              <a:rPr spc="-160" dirty="0"/>
              <a:t>214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14800" y="105706"/>
            <a:ext cx="1320547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Signals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172642" y="2905328"/>
            <a:ext cx="807085" cy="588010"/>
            <a:chOff x="8381745" y="916122"/>
            <a:chExt cx="807085" cy="588010"/>
          </a:xfrm>
        </p:grpSpPr>
        <p:sp>
          <p:nvSpPr>
            <p:cNvPr id="11" name="object 11"/>
            <p:cNvSpPr/>
            <p:nvPr/>
          </p:nvSpPr>
          <p:spPr>
            <a:xfrm>
              <a:off x="8426183" y="960576"/>
              <a:ext cx="718185" cy="381635"/>
            </a:xfrm>
            <a:custGeom>
              <a:avLst/>
              <a:gdLst/>
              <a:ahLst/>
              <a:cxnLst/>
              <a:rect l="l" t="t" r="r" b="b"/>
              <a:pathLst>
                <a:path w="718184" h="381634">
                  <a:moveTo>
                    <a:pt x="717816" y="0"/>
                  </a:moveTo>
                  <a:lnTo>
                    <a:pt x="0" y="0"/>
                  </a:lnTo>
                  <a:lnTo>
                    <a:pt x="0" y="198551"/>
                  </a:lnTo>
                  <a:lnTo>
                    <a:pt x="0" y="381406"/>
                  </a:lnTo>
                  <a:lnTo>
                    <a:pt x="717816" y="381406"/>
                  </a:lnTo>
                  <a:lnTo>
                    <a:pt x="717816" y="198551"/>
                  </a:lnTo>
                  <a:lnTo>
                    <a:pt x="717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26195" y="960572"/>
              <a:ext cx="718185" cy="381635"/>
            </a:xfrm>
            <a:custGeom>
              <a:avLst/>
              <a:gdLst/>
              <a:ahLst/>
              <a:cxnLst/>
              <a:rect l="l" t="t" r="r" b="b"/>
              <a:pathLst>
                <a:path w="718184" h="381634">
                  <a:moveTo>
                    <a:pt x="0" y="381411"/>
                  </a:moveTo>
                  <a:lnTo>
                    <a:pt x="717804" y="381411"/>
                  </a:lnTo>
                  <a:lnTo>
                    <a:pt x="717804" y="0"/>
                  </a:lnTo>
                  <a:lnTo>
                    <a:pt x="0" y="0"/>
                  </a:lnTo>
                  <a:lnTo>
                    <a:pt x="0" y="381411"/>
                  </a:lnTo>
                </a:path>
              </a:pathLst>
            </a:custGeom>
            <a:ln w="889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36761" y="1159128"/>
              <a:ext cx="507365" cy="344805"/>
            </a:xfrm>
            <a:custGeom>
              <a:avLst/>
              <a:gdLst/>
              <a:ahLst/>
              <a:cxnLst/>
              <a:rect l="l" t="t" r="r" b="b"/>
              <a:pathLst>
                <a:path w="507365" h="344805">
                  <a:moveTo>
                    <a:pt x="507238" y="0"/>
                  </a:moveTo>
                  <a:lnTo>
                    <a:pt x="0" y="0"/>
                  </a:lnTo>
                  <a:lnTo>
                    <a:pt x="0" y="344779"/>
                  </a:lnTo>
                  <a:lnTo>
                    <a:pt x="507238" y="344779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6A715-828D-1893-D7C1-B50D26672B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6F8506-4581-4C04-FFEE-F03F905DA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81" y="1041172"/>
            <a:ext cx="6139419" cy="19764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555245-6C3A-B132-1357-B80EC9370936}"/>
              </a:ext>
            </a:extLst>
          </p:cNvPr>
          <p:cNvSpPr txBox="1"/>
          <p:nvPr/>
        </p:nvSpPr>
        <p:spPr>
          <a:xfrm>
            <a:off x="3212973" y="2949778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Analog to Digital Converter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9D1797-C006-0CBB-0B54-E25D4D98525E}"/>
                  </a:ext>
                </a:extLst>
              </p:cNvPr>
              <p:cNvSpPr txBox="1"/>
              <p:nvPr/>
            </p:nvSpPr>
            <p:spPr>
              <a:xfrm>
                <a:off x="228600" y="3426291"/>
                <a:ext cx="8763000" cy="37087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55600" indent="-342900">
                  <a:spcBef>
                    <a:spcPts val="1110"/>
                  </a:spcBef>
                  <a:buFont typeface="Arial" panose="020B0604020202020204" pitchFamily="34" charset="0"/>
                  <a:buChar char="•"/>
                </a:pPr>
                <a:r>
                  <a:rPr lang="en-GB" dirty="0"/>
                  <a:t>For each </a:t>
                </a:r>
                <a:r>
                  <a:rPr lang="en-GB" dirty="0" err="1"/>
                  <a:t>analog</a:t>
                </a:r>
                <a:r>
                  <a:rPr lang="en-GB" dirty="0"/>
                  <a:t> input sample the ADC will generate a </a:t>
                </a:r>
                <a:r>
                  <a:rPr lang="en-GB" i="1" dirty="0"/>
                  <a:t>N</a:t>
                </a:r>
                <a:r>
                  <a:rPr lang="en-GB" dirty="0"/>
                  <a:t> bit-stream combination. </a:t>
                </a:r>
              </a:p>
              <a:p>
                <a:pPr marL="355600" indent="-342900">
                  <a:spcBef>
                    <a:spcPts val="111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is the most significant bit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1800" dirty="0"/>
                  <a:t> is the least significant bit. </a:t>
                </a:r>
              </a:p>
              <a:p>
                <a:pPr marL="355600" indent="-342900">
                  <a:spcBef>
                    <a:spcPts val="1110"/>
                  </a:spcBef>
                  <a:buFont typeface="Arial" panose="020B0604020202020204" pitchFamily="34" charset="0"/>
                  <a:buChar char="•"/>
                </a:pPr>
                <a:r>
                  <a:rPr lang="en-GB" dirty="0"/>
                  <a:t>Each bit is physically represented by 0V (logic 0) or 5V (logic 1). </a:t>
                </a:r>
              </a:p>
              <a:p>
                <a:pPr marL="355600" indent="-342900">
                  <a:spcBef>
                    <a:spcPts val="1110"/>
                  </a:spcBef>
                  <a:buFont typeface="Arial" panose="020B0604020202020204" pitchFamily="34" charset="0"/>
                  <a:buChar char="•"/>
                </a:pPr>
                <a:r>
                  <a:rPr lang="en-GB" sz="1800" dirty="0"/>
                  <a:t>Important point to note </a:t>
                </a:r>
                <a:r>
                  <a:rPr lang="en-GB" dirty="0"/>
                  <a:t>is that an Analog signal can take any amplitude, however digital signal only considers a finite level of amplitude (0V or 5V). </a:t>
                </a:r>
                <a:endParaRPr lang="en-GB" sz="1800" dirty="0"/>
              </a:p>
              <a:p>
                <a:pPr marL="355600" indent="-342900">
                  <a:spcBef>
                    <a:spcPts val="1110"/>
                  </a:spcBef>
                  <a:buFont typeface="Arial" panose="020B0604020202020204" pitchFamily="34" charset="0"/>
                  <a:buChar char="•"/>
                </a:pPr>
                <a:r>
                  <a:rPr lang="en-GB" dirty="0"/>
                  <a:t>The process of ADC consumes additional energy/power and should be avoided for low-power applications: like IoT sensors. </a:t>
                </a:r>
              </a:p>
              <a:p>
                <a:pPr marL="355600" indent="-342900">
                  <a:spcBef>
                    <a:spcPts val="1110"/>
                  </a:spcBef>
                  <a:buFont typeface="Arial" panose="020B0604020202020204" pitchFamily="34" charset="0"/>
                  <a:buChar char="•"/>
                </a:pPr>
                <a:r>
                  <a:rPr lang="en-GB" dirty="0"/>
                  <a:t>Dual to ADC is DAC (Digital to Analog Converters) which use Nyquist filters to create </a:t>
                </a:r>
                <a:r>
                  <a:rPr lang="en-GB" dirty="0" err="1"/>
                  <a:t>analog</a:t>
                </a:r>
                <a:r>
                  <a:rPr lang="en-GB" dirty="0"/>
                  <a:t> signal from digital signal. </a:t>
                </a:r>
              </a:p>
              <a:p>
                <a:pPr marL="12700">
                  <a:spcBef>
                    <a:spcPts val="1110"/>
                  </a:spcBef>
                </a:pPr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9D1797-C006-0CBB-0B54-E25D4D985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426291"/>
                <a:ext cx="8763000" cy="3708708"/>
              </a:xfrm>
              <a:prstGeom prst="rect">
                <a:avLst/>
              </a:prstGeom>
              <a:blipFill>
                <a:blip r:embed="rId3"/>
                <a:stretch>
                  <a:fillRect l="-348" t="-822" r="-2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534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57134">
              <a:lnSpc>
                <a:spcPct val="100000"/>
              </a:lnSpc>
              <a:spcBef>
                <a:spcPts val="95"/>
              </a:spcBef>
            </a:pPr>
            <a:r>
              <a:rPr spc="25" dirty="0"/>
              <a:t>ECE</a:t>
            </a:r>
            <a:r>
              <a:rPr spc="-55" dirty="0"/>
              <a:t> </a:t>
            </a:r>
            <a:r>
              <a:rPr spc="-160" dirty="0"/>
              <a:t>214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15561" y="157683"/>
            <a:ext cx="1597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Amplifiers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4790" y="838961"/>
            <a:ext cx="8691880" cy="1600200"/>
          </a:xfrm>
          <a:custGeom>
            <a:avLst/>
            <a:gdLst/>
            <a:ahLst/>
            <a:cxnLst/>
            <a:rect l="l" t="t" r="r" b="b"/>
            <a:pathLst>
              <a:path w="8691880" h="1600200">
                <a:moveTo>
                  <a:pt x="0" y="266700"/>
                </a:moveTo>
                <a:lnTo>
                  <a:pt x="4296" y="218753"/>
                </a:lnTo>
                <a:lnTo>
                  <a:pt x="16685" y="173629"/>
                </a:lnTo>
                <a:lnTo>
                  <a:pt x="36412" y="132080"/>
                </a:lnTo>
                <a:lnTo>
                  <a:pt x="62724" y="94858"/>
                </a:lnTo>
                <a:lnTo>
                  <a:pt x="94868" y="62716"/>
                </a:lnTo>
                <a:lnTo>
                  <a:pt x="132091" y="36406"/>
                </a:lnTo>
                <a:lnTo>
                  <a:pt x="173639" y="16682"/>
                </a:lnTo>
                <a:lnTo>
                  <a:pt x="218760" y="4296"/>
                </a:lnTo>
                <a:lnTo>
                  <a:pt x="266700" y="0"/>
                </a:lnTo>
                <a:lnTo>
                  <a:pt x="8424671" y="0"/>
                </a:lnTo>
                <a:lnTo>
                  <a:pt x="8472618" y="4296"/>
                </a:lnTo>
                <a:lnTo>
                  <a:pt x="8517742" y="16682"/>
                </a:lnTo>
                <a:lnTo>
                  <a:pt x="8559291" y="36406"/>
                </a:lnTo>
                <a:lnTo>
                  <a:pt x="8596513" y="62716"/>
                </a:lnTo>
                <a:lnTo>
                  <a:pt x="8628655" y="94858"/>
                </a:lnTo>
                <a:lnTo>
                  <a:pt x="8654965" y="132079"/>
                </a:lnTo>
                <a:lnTo>
                  <a:pt x="8674689" y="173629"/>
                </a:lnTo>
                <a:lnTo>
                  <a:pt x="8687075" y="218753"/>
                </a:lnTo>
                <a:lnTo>
                  <a:pt x="8691371" y="266700"/>
                </a:lnTo>
                <a:lnTo>
                  <a:pt x="8691371" y="1333500"/>
                </a:lnTo>
                <a:lnTo>
                  <a:pt x="8687075" y="1381446"/>
                </a:lnTo>
                <a:lnTo>
                  <a:pt x="8674689" y="1426570"/>
                </a:lnTo>
                <a:lnTo>
                  <a:pt x="8654965" y="1468119"/>
                </a:lnTo>
                <a:lnTo>
                  <a:pt x="8628655" y="1505341"/>
                </a:lnTo>
                <a:lnTo>
                  <a:pt x="8596513" y="1537483"/>
                </a:lnTo>
                <a:lnTo>
                  <a:pt x="8559292" y="1563793"/>
                </a:lnTo>
                <a:lnTo>
                  <a:pt x="8517742" y="1583517"/>
                </a:lnTo>
                <a:lnTo>
                  <a:pt x="8472618" y="1595903"/>
                </a:lnTo>
                <a:lnTo>
                  <a:pt x="8424671" y="1600200"/>
                </a:lnTo>
                <a:lnTo>
                  <a:pt x="266700" y="1600200"/>
                </a:lnTo>
                <a:lnTo>
                  <a:pt x="218760" y="1595903"/>
                </a:lnTo>
                <a:lnTo>
                  <a:pt x="173639" y="1583517"/>
                </a:lnTo>
                <a:lnTo>
                  <a:pt x="132091" y="1563793"/>
                </a:lnTo>
                <a:lnTo>
                  <a:pt x="94868" y="1537483"/>
                </a:lnTo>
                <a:lnTo>
                  <a:pt x="62724" y="1505341"/>
                </a:lnTo>
                <a:lnTo>
                  <a:pt x="36412" y="1468120"/>
                </a:lnTo>
                <a:lnTo>
                  <a:pt x="16685" y="1426570"/>
                </a:lnTo>
                <a:lnTo>
                  <a:pt x="4296" y="1381446"/>
                </a:lnTo>
                <a:lnTo>
                  <a:pt x="0" y="1333500"/>
                </a:lnTo>
                <a:lnTo>
                  <a:pt x="0" y="266700"/>
                </a:lnTo>
                <a:close/>
              </a:path>
            </a:pathLst>
          </a:custGeom>
          <a:ln w="25908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5945" y="926337"/>
            <a:ext cx="8561705" cy="5025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6715" indent="-3435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86715" algn="l"/>
                <a:tab pos="387350" algn="l"/>
              </a:tabLst>
            </a:pPr>
            <a:r>
              <a:rPr sz="2200" spc="-10" dirty="0">
                <a:latin typeface="Times New Roman"/>
                <a:cs typeface="Times New Roman"/>
              </a:rPr>
              <a:t>The most </a:t>
            </a:r>
            <a:r>
              <a:rPr sz="2200" spc="-35" dirty="0">
                <a:latin typeface="Times New Roman"/>
                <a:cs typeface="Times New Roman"/>
              </a:rPr>
              <a:t>fundamental </a:t>
            </a:r>
            <a:r>
              <a:rPr sz="2200" spc="-55" dirty="0">
                <a:latin typeface="Times New Roman"/>
                <a:cs typeface="Times New Roman"/>
              </a:rPr>
              <a:t>signal-processing </a:t>
            </a:r>
            <a:r>
              <a:rPr sz="2200" spc="-25" dirty="0">
                <a:latin typeface="Times New Roman"/>
                <a:cs typeface="Times New Roman"/>
              </a:rPr>
              <a:t>function, </a:t>
            </a:r>
            <a:r>
              <a:rPr sz="2200" spc="-10" dirty="0">
                <a:latin typeface="Times New Roman"/>
                <a:cs typeface="Times New Roman"/>
              </a:rPr>
              <a:t>one </a:t>
            </a:r>
            <a:r>
              <a:rPr sz="2200" spc="-5" dirty="0">
                <a:latin typeface="Times New Roman"/>
                <a:cs typeface="Times New Roman"/>
              </a:rPr>
              <a:t>that </a:t>
            </a:r>
            <a:r>
              <a:rPr sz="2200" spc="-85" dirty="0">
                <a:latin typeface="Times New Roman"/>
                <a:cs typeface="Times New Roman"/>
              </a:rPr>
              <a:t>is </a:t>
            </a:r>
            <a:r>
              <a:rPr sz="2200" spc="-60" dirty="0">
                <a:latin typeface="Times New Roman"/>
                <a:cs typeface="Times New Roman"/>
              </a:rPr>
              <a:t>employed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in</a:t>
            </a:r>
            <a:endParaRPr sz="2200" dirty="0">
              <a:latin typeface="Times New Roman"/>
              <a:cs typeface="Times New Roman"/>
            </a:endParaRPr>
          </a:p>
          <a:p>
            <a:pPr marL="386715">
              <a:lnSpc>
                <a:spcPct val="100000"/>
              </a:lnSpc>
            </a:pPr>
            <a:r>
              <a:rPr sz="2200" spc="-30" dirty="0">
                <a:latin typeface="Times New Roman"/>
                <a:cs typeface="Times New Roman"/>
              </a:rPr>
              <a:t>some </a:t>
            </a:r>
            <a:r>
              <a:rPr sz="2200" spc="10" dirty="0">
                <a:latin typeface="Times New Roman"/>
                <a:cs typeface="Times New Roman"/>
              </a:rPr>
              <a:t>form </a:t>
            </a:r>
            <a:r>
              <a:rPr sz="2200" spc="-45" dirty="0">
                <a:latin typeface="Times New Roman"/>
                <a:cs typeface="Times New Roman"/>
              </a:rPr>
              <a:t>in almost </a:t>
            </a:r>
            <a:r>
              <a:rPr sz="2200" spc="-75" dirty="0">
                <a:latin typeface="Times New Roman"/>
                <a:cs typeface="Times New Roman"/>
              </a:rPr>
              <a:t>every </a:t>
            </a:r>
            <a:r>
              <a:rPr sz="2200" spc="-45" dirty="0">
                <a:latin typeface="Times New Roman"/>
                <a:cs typeface="Times New Roman"/>
              </a:rPr>
              <a:t>electronic </a:t>
            </a:r>
            <a:r>
              <a:rPr sz="2200" spc="-60" dirty="0">
                <a:latin typeface="Times New Roman"/>
                <a:cs typeface="Times New Roman"/>
              </a:rPr>
              <a:t>system, </a:t>
            </a:r>
            <a:r>
              <a:rPr sz="2200" spc="-105" dirty="0">
                <a:latin typeface="Times New Roman"/>
                <a:cs typeface="Times New Roman"/>
              </a:rPr>
              <a:t>namely, </a:t>
            </a:r>
            <a:r>
              <a:rPr sz="2200" spc="-80" dirty="0">
                <a:latin typeface="Times New Roman"/>
                <a:cs typeface="Times New Roman"/>
              </a:rPr>
              <a:t>signal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5" dirty="0">
                <a:latin typeface="Times New Roman"/>
                <a:cs typeface="Times New Roman"/>
              </a:rPr>
              <a:t>amplification.</a:t>
            </a:r>
            <a:endParaRPr sz="2200" dirty="0">
              <a:latin typeface="Times New Roman"/>
              <a:cs typeface="Times New Roman"/>
            </a:endParaRPr>
          </a:p>
          <a:p>
            <a:pPr marL="386715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86715" algn="l"/>
                <a:tab pos="387350" algn="l"/>
              </a:tabLst>
            </a:pPr>
            <a:r>
              <a:rPr sz="2200" spc="-20" dirty="0">
                <a:latin typeface="Times New Roman"/>
                <a:cs typeface="Times New Roman"/>
              </a:rPr>
              <a:t>For </a:t>
            </a:r>
            <a:r>
              <a:rPr sz="2200" spc="-110" dirty="0">
                <a:latin typeface="Times New Roman"/>
                <a:cs typeface="Times New Roman"/>
              </a:rPr>
              <a:t>now, we </a:t>
            </a:r>
            <a:r>
              <a:rPr sz="2200" spc="-40" dirty="0">
                <a:latin typeface="Times New Roman"/>
                <a:cs typeface="Times New Roman"/>
              </a:rPr>
              <a:t>consider </a:t>
            </a:r>
            <a:r>
              <a:rPr sz="2200" spc="-10" dirty="0">
                <a:latin typeface="Times New Roman"/>
                <a:cs typeface="Times New Roman"/>
              </a:rPr>
              <a:t>the </a:t>
            </a:r>
            <a:r>
              <a:rPr sz="2200" spc="-60" dirty="0">
                <a:latin typeface="Times New Roman"/>
                <a:cs typeface="Times New Roman"/>
              </a:rPr>
              <a:t>amplifier </a:t>
            </a:r>
            <a:r>
              <a:rPr sz="2200" spc="-75" dirty="0">
                <a:latin typeface="Times New Roman"/>
                <a:cs typeface="Times New Roman"/>
              </a:rPr>
              <a:t>as </a:t>
            </a:r>
            <a:r>
              <a:rPr sz="2200" spc="-85" dirty="0">
                <a:latin typeface="Times New Roman"/>
                <a:cs typeface="Times New Roman"/>
              </a:rPr>
              <a:t>a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circuit </a:t>
            </a:r>
            <a:r>
              <a:rPr sz="2200" spc="-60" dirty="0">
                <a:latin typeface="Times New Roman"/>
                <a:cs typeface="Times New Roman"/>
              </a:rPr>
              <a:t>building-block;</a:t>
            </a:r>
            <a:endParaRPr sz="2200" dirty="0">
              <a:latin typeface="Times New Roman"/>
              <a:cs typeface="Times New Roman"/>
            </a:endParaRPr>
          </a:p>
          <a:p>
            <a:pPr marL="843915" lvl="1" indent="-343535">
              <a:lnSpc>
                <a:spcPct val="100000"/>
              </a:lnSpc>
              <a:buFont typeface="Arial"/>
              <a:buChar char="•"/>
              <a:tabLst>
                <a:tab pos="843915" algn="l"/>
                <a:tab pos="844550" algn="l"/>
              </a:tabLst>
            </a:pPr>
            <a:r>
              <a:rPr sz="2200" spc="-10" dirty="0">
                <a:latin typeface="Times New Roman"/>
                <a:cs typeface="Times New Roman"/>
              </a:rPr>
              <a:t>that </a:t>
            </a:r>
            <a:r>
              <a:rPr sz="2200" spc="-105" dirty="0">
                <a:latin typeface="Times New Roman"/>
                <a:cs typeface="Times New Roman"/>
              </a:rPr>
              <a:t>is, </a:t>
            </a:r>
            <a:r>
              <a:rPr sz="2200" spc="-110" dirty="0">
                <a:latin typeface="Times New Roman"/>
                <a:cs typeface="Times New Roman"/>
              </a:rPr>
              <a:t>we </a:t>
            </a:r>
            <a:r>
              <a:rPr sz="2200" spc="-70" dirty="0">
                <a:latin typeface="Times New Roman"/>
                <a:cs typeface="Times New Roman"/>
              </a:rPr>
              <a:t>shall </a:t>
            </a:r>
            <a:r>
              <a:rPr sz="2200" spc="-30" dirty="0">
                <a:latin typeface="Times New Roman"/>
                <a:cs typeface="Times New Roman"/>
              </a:rPr>
              <a:t>consider </a:t>
            </a:r>
            <a:r>
              <a:rPr sz="2200" spc="-45" dirty="0">
                <a:latin typeface="Times New Roman"/>
                <a:cs typeface="Times New Roman"/>
              </a:rPr>
              <a:t>its external</a:t>
            </a:r>
            <a:r>
              <a:rPr sz="2200" spc="38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characteristics.</a:t>
            </a:r>
            <a:endParaRPr sz="22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355600" marR="113030" indent="-342900" algn="just">
              <a:lnSpc>
                <a:spcPct val="100000"/>
              </a:lnSpc>
              <a:spcBef>
                <a:spcPts val="2165"/>
              </a:spcBef>
              <a:buFont typeface="Arial"/>
              <a:buChar char="•"/>
              <a:tabLst>
                <a:tab pos="355600" algn="l"/>
              </a:tabLst>
            </a:pPr>
            <a:r>
              <a:rPr sz="2200" spc="-5" dirty="0">
                <a:latin typeface="Times New Roman"/>
                <a:cs typeface="Times New Roman"/>
              </a:rPr>
              <a:t>From </a:t>
            </a:r>
            <a:r>
              <a:rPr sz="2200" spc="-85" dirty="0">
                <a:latin typeface="Times New Roman"/>
                <a:cs typeface="Times New Roman"/>
              </a:rPr>
              <a:t>a </a:t>
            </a:r>
            <a:r>
              <a:rPr sz="2200" spc="-35" dirty="0">
                <a:latin typeface="Times New Roman"/>
                <a:cs typeface="Times New Roman"/>
              </a:rPr>
              <a:t>conceptual </a:t>
            </a:r>
            <a:r>
              <a:rPr sz="2200" spc="-10" dirty="0">
                <a:latin typeface="Times New Roman"/>
                <a:cs typeface="Times New Roman"/>
              </a:rPr>
              <a:t>point </a:t>
            </a:r>
            <a:r>
              <a:rPr sz="2200" spc="-5" dirty="0">
                <a:latin typeface="Times New Roman"/>
                <a:cs typeface="Times New Roman"/>
              </a:rPr>
              <a:t>of </a:t>
            </a:r>
            <a:r>
              <a:rPr sz="2200" spc="-95" dirty="0">
                <a:latin typeface="Times New Roman"/>
                <a:cs typeface="Times New Roman"/>
              </a:rPr>
              <a:t>view </a:t>
            </a:r>
            <a:r>
              <a:rPr sz="2200" spc="-10" dirty="0">
                <a:latin typeface="Times New Roman"/>
                <a:cs typeface="Times New Roman"/>
              </a:rPr>
              <a:t>the </a:t>
            </a:r>
            <a:r>
              <a:rPr sz="2200" spc="-45" dirty="0">
                <a:latin typeface="Times New Roman"/>
                <a:cs typeface="Times New Roman"/>
              </a:rPr>
              <a:t>simplest </a:t>
            </a:r>
            <a:r>
              <a:rPr sz="2200" spc="-55" dirty="0">
                <a:latin typeface="Times New Roman"/>
                <a:cs typeface="Times New Roman"/>
              </a:rPr>
              <a:t>signal-processing </a:t>
            </a:r>
            <a:r>
              <a:rPr sz="2200" spc="-50" dirty="0">
                <a:latin typeface="Times New Roman"/>
                <a:cs typeface="Times New Roman"/>
              </a:rPr>
              <a:t>task </a:t>
            </a:r>
            <a:r>
              <a:rPr sz="2200" spc="-85" dirty="0">
                <a:latin typeface="Times New Roman"/>
                <a:cs typeface="Times New Roman"/>
              </a:rPr>
              <a:t>is  </a:t>
            </a:r>
            <a:r>
              <a:rPr sz="2200" spc="-10" dirty="0">
                <a:latin typeface="Times New Roman"/>
                <a:cs typeface="Times New Roman"/>
              </a:rPr>
              <a:t>that </a:t>
            </a:r>
            <a:r>
              <a:rPr sz="2200" spc="-5" dirty="0">
                <a:latin typeface="Times New Roman"/>
                <a:cs typeface="Times New Roman"/>
              </a:rPr>
              <a:t>of </a:t>
            </a:r>
            <a:r>
              <a:rPr sz="2200" b="1" spc="5" dirty="0">
                <a:latin typeface="Times New Roman"/>
                <a:cs typeface="Times New Roman"/>
              </a:rPr>
              <a:t>signal</a:t>
            </a:r>
            <a:r>
              <a:rPr sz="2200" b="1" spc="-215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Times New Roman"/>
                <a:cs typeface="Times New Roman"/>
              </a:rPr>
              <a:t>amplification</a:t>
            </a:r>
            <a:r>
              <a:rPr sz="2200" spc="-20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  <a:p>
            <a:pPr marL="812800" marR="111760" lvl="1" indent="-343535" algn="just">
              <a:lnSpc>
                <a:spcPct val="100000"/>
              </a:lnSpc>
              <a:buFont typeface="Arial"/>
              <a:buChar char="•"/>
              <a:tabLst>
                <a:tab pos="813435" algn="l"/>
              </a:tabLst>
            </a:pPr>
            <a:r>
              <a:rPr sz="2200" spc="-10" dirty="0">
                <a:latin typeface="Times New Roman"/>
                <a:cs typeface="Times New Roman"/>
              </a:rPr>
              <a:t>The </a:t>
            </a:r>
            <a:r>
              <a:rPr sz="2200" spc="-30" dirty="0">
                <a:latin typeface="Times New Roman"/>
                <a:cs typeface="Times New Roman"/>
              </a:rPr>
              <a:t>need </a:t>
            </a:r>
            <a:r>
              <a:rPr sz="2200" spc="-5" dirty="0">
                <a:latin typeface="Times New Roman"/>
                <a:cs typeface="Times New Roman"/>
              </a:rPr>
              <a:t>for </a:t>
            </a:r>
            <a:r>
              <a:rPr sz="2200" spc="-50" dirty="0">
                <a:latin typeface="Times New Roman"/>
                <a:cs typeface="Times New Roman"/>
              </a:rPr>
              <a:t>amplification </a:t>
            </a:r>
            <a:r>
              <a:rPr sz="2200" spc="-65" dirty="0">
                <a:latin typeface="Times New Roman"/>
                <a:cs typeface="Times New Roman"/>
              </a:rPr>
              <a:t>arises </a:t>
            </a:r>
            <a:r>
              <a:rPr sz="2200" spc="-55" dirty="0">
                <a:latin typeface="Times New Roman"/>
                <a:cs typeface="Times New Roman"/>
              </a:rPr>
              <a:t>because </a:t>
            </a:r>
            <a:r>
              <a:rPr sz="2200" spc="-30" dirty="0">
                <a:latin typeface="Times New Roman"/>
                <a:cs typeface="Times New Roman"/>
              </a:rPr>
              <a:t>transducers </a:t>
            </a:r>
            <a:r>
              <a:rPr sz="2200" spc="-35" dirty="0">
                <a:latin typeface="Times New Roman"/>
                <a:cs typeface="Times New Roman"/>
              </a:rPr>
              <a:t>provide </a:t>
            </a:r>
            <a:r>
              <a:rPr sz="2200" spc="-75" dirty="0">
                <a:latin typeface="Times New Roman"/>
                <a:cs typeface="Times New Roman"/>
              </a:rPr>
              <a:t>signals  </a:t>
            </a:r>
            <a:r>
              <a:rPr sz="2200" spc="-5" dirty="0">
                <a:latin typeface="Times New Roman"/>
                <a:cs typeface="Times New Roman"/>
              </a:rPr>
              <a:t>that </a:t>
            </a:r>
            <a:r>
              <a:rPr sz="2200" spc="-50" dirty="0">
                <a:latin typeface="Times New Roman"/>
                <a:cs typeface="Times New Roman"/>
              </a:rPr>
              <a:t>are </a:t>
            </a:r>
            <a:r>
              <a:rPr sz="2200" spc="-65" dirty="0">
                <a:latin typeface="Times New Roman"/>
                <a:cs typeface="Times New Roman"/>
              </a:rPr>
              <a:t>said </a:t>
            </a:r>
            <a:r>
              <a:rPr sz="2200" spc="20" dirty="0">
                <a:latin typeface="Times New Roman"/>
                <a:cs typeface="Times New Roman"/>
              </a:rPr>
              <a:t>to </a:t>
            </a:r>
            <a:r>
              <a:rPr sz="2200" spc="-25" dirty="0">
                <a:latin typeface="Times New Roman"/>
                <a:cs typeface="Times New Roman"/>
              </a:rPr>
              <a:t>be </a:t>
            </a:r>
            <a:r>
              <a:rPr sz="2200" spc="-85" dirty="0">
                <a:latin typeface="Arial"/>
                <a:cs typeface="Arial"/>
              </a:rPr>
              <a:t>“weak,” </a:t>
            </a:r>
            <a:r>
              <a:rPr sz="2200" spc="-5" dirty="0">
                <a:latin typeface="Times New Roman"/>
                <a:cs typeface="Times New Roman"/>
              </a:rPr>
              <a:t>that </a:t>
            </a:r>
            <a:r>
              <a:rPr sz="2200" spc="-100" dirty="0">
                <a:latin typeface="Times New Roman"/>
                <a:cs typeface="Times New Roman"/>
              </a:rPr>
              <a:t>is, </a:t>
            </a:r>
            <a:r>
              <a:rPr sz="2200" spc="-45" dirty="0">
                <a:latin typeface="Times New Roman"/>
                <a:cs typeface="Times New Roman"/>
              </a:rPr>
              <a:t>in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spc="-45" dirty="0">
                <a:latin typeface="Times New Roman"/>
                <a:cs typeface="Times New Roman"/>
              </a:rPr>
              <a:t>microvolt </a:t>
            </a:r>
            <a:r>
              <a:rPr sz="2200" spc="-65" dirty="0">
                <a:latin typeface="Times New Roman"/>
                <a:cs typeface="Times New Roman"/>
              </a:rPr>
              <a:t>(</a:t>
            </a:r>
            <a:r>
              <a:rPr sz="2200" spc="-65" dirty="0">
                <a:latin typeface="Arial"/>
                <a:cs typeface="Arial"/>
              </a:rPr>
              <a:t>μV</a:t>
            </a:r>
            <a:r>
              <a:rPr sz="2200" spc="-65" dirty="0">
                <a:latin typeface="Times New Roman"/>
                <a:cs typeface="Times New Roman"/>
              </a:rPr>
              <a:t>) </a:t>
            </a:r>
            <a:r>
              <a:rPr sz="2200" spc="10" dirty="0">
                <a:latin typeface="Times New Roman"/>
                <a:cs typeface="Times New Roman"/>
              </a:rPr>
              <a:t>or </a:t>
            </a:r>
            <a:r>
              <a:rPr sz="2200" spc="-75" dirty="0">
                <a:latin typeface="Times New Roman"/>
                <a:cs typeface="Times New Roman"/>
              </a:rPr>
              <a:t>millivolt  </a:t>
            </a:r>
            <a:r>
              <a:rPr sz="2200" spc="-80" dirty="0">
                <a:latin typeface="Times New Roman"/>
                <a:cs typeface="Times New Roman"/>
              </a:rPr>
              <a:t>(mV) </a:t>
            </a:r>
            <a:r>
              <a:rPr sz="2200" spc="-50" dirty="0">
                <a:latin typeface="Times New Roman"/>
                <a:cs typeface="Times New Roman"/>
              </a:rPr>
              <a:t>range </a:t>
            </a:r>
            <a:r>
              <a:rPr sz="2200" spc="-30" dirty="0">
                <a:latin typeface="Times New Roman"/>
                <a:cs typeface="Times New Roman"/>
              </a:rPr>
              <a:t>and </a:t>
            </a:r>
            <a:r>
              <a:rPr sz="2200" spc="-50" dirty="0">
                <a:latin typeface="Times New Roman"/>
                <a:cs typeface="Times New Roman"/>
              </a:rPr>
              <a:t>possessing </a:t>
            </a:r>
            <a:r>
              <a:rPr sz="2200" spc="-60" dirty="0">
                <a:latin typeface="Times New Roman"/>
                <a:cs typeface="Times New Roman"/>
              </a:rPr>
              <a:t>little</a:t>
            </a:r>
            <a:r>
              <a:rPr sz="2200" spc="254" dirty="0">
                <a:latin typeface="Times New Roman"/>
                <a:cs typeface="Times New Roman"/>
              </a:rPr>
              <a:t> </a:t>
            </a:r>
            <a:r>
              <a:rPr sz="2200" spc="-85" dirty="0">
                <a:latin typeface="Times New Roman"/>
                <a:cs typeface="Times New Roman"/>
              </a:rPr>
              <a:t>energy.</a:t>
            </a:r>
            <a:endParaRPr sz="2200" dirty="0">
              <a:latin typeface="Times New Roman"/>
              <a:cs typeface="Times New Roman"/>
            </a:endParaRPr>
          </a:p>
          <a:p>
            <a:pPr marL="812800" marR="113030" lvl="1" indent="-343535" algn="just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3435" algn="l"/>
              </a:tabLst>
            </a:pPr>
            <a:r>
              <a:rPr sz="2200" spc="-70" dirty="0">
                <a:latin typeface="Times New Roman"/>
                <a:cs typeface="Times New Roman"/>
              </a:rPr>
              <a:t>Such </a:t>
            </a:r>
            <a:r>
              <a:rPr sz="2200" spc="-75" dirty="0">
                <a:latin typeface="Times New Roman"/>
                <a:cs typeface="Times New Roman"/>
              </a:rPr>
              <a:t>signals </a:t>
            </a:r>
            <a:r>
              <a:rPr sz="2200" spc="-55" dirty="0">
                <a:latin typeface="Times New Roman"/>
                <a:cs typeface="Times New Roman"/>
              </a:rPr>
              <a:t>are </a:t>
            </a:r>
            <a:r>
              <a:rPr sz="2200" spc="25" dirty="0">
                <a:latin typeface="Times New Roman"/>
                <a:cs typeface="Times New Roman"/>
              </a:rPr>
              <a:t>too </a:t>
            </a:r>
            <a:r>
              <a:rPr sz="2200" spc="-75" dirty="0">
                <a:latin typeface="Times New Roman"/>
                <a:cs typeface="Times New Roman"/>
              </a:rPr>
              <a:t>small </a:t>
            </a:r>
            <a:r>
              <a:rPr sz="2200" spc="-5" dirty="0">
                <a:latin typeface="Times New Roman"/>
                <a:cs typeface="Times New Roman"/>
              </a:rPr>
              <a:t>for </a:t>
            </a:r>
            <a:r>
              <a:rPr sz="2200" spc="-70" dirty="0">
                <a:latin typeface="Times New Roman"/>
                <a:cs typeface="Times New Roman"/>
              </a:rPr>
              <a:t>reliable </a:t>
            </a:r>
            <a:r>
              <a:rPr sz="2200" spc="-45" dirty="0">
                <a:latin typeface="Times New Roman"/>
                <a:cs typeface="Times New Roman"/>
              </a:rPr>
              <a:t>processing, </a:t>
            </a:r>
            <a:r>
              <a:rPr sz="2200" spc="-25" dirty="0">
                <a:latin typeface="Times New Roman"/>
                <a:cs typeface="Times New Roman"/>
              </a:rPr>
              <a:t>and </a:t>
            </a:r>
            <a:r>
              <a:rPr sz="2200" spc="-45" dirty="0">
                <a:latin typeface="Times New Roman"/>
                <a:cs typeface="Times New Roman"/>
              </a:rPr>
              <a:t>processing </a:t>
            </a:r>
            <a:r>
              <a:rPr sz="2200" spc="-85" dirty="0">
                <a:latin typeface="Times New Roman"/>
                <a:cs typeface="Times New Roman"/>
              </a:rPr>
              <a:t>is  </a:t>
            </a:r>
            <a:r>
              <a:rPr sz="2200" spc="-35" dirty="0">
                <a:latin typeface="Times New Roman"/>
                <a:cs typeface="Times New Roman"/>
              </a:rPr>
              <a:t>much </a:t>
            </a:r>
            <a:r>
              <a:rPr sz="2200" spc="-65" dirty="0">
                <a:latin typeface="Times New Roman"/>
                <a:cs typeface="Times New Roman"/>
              </a:rPr>
              <a:t>easier </a:t>
            </a:r>
            <a:r>
              <a:rPr sz="2200" spc="-70" dirty="0">
                <a:latin typeface="Times New Roman"/>
                <a:cs typeface="Times New Roman"/>
              </a:rPr>
              <a:t>if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spc="-80" dirty="0">
                <a:latin typeface="Times New Roman"/>
                <a:cs typeface="Times New Roman"/>
              </a:rPr>
              <a:t>signal </a:t>
            </a:r>
            <a:r>
              <a:rPr sz="2200" spc="-45" dirty="0">
                <a:latin typeface="Times New Roman"/>
                <a:cs typeface="Times New Roman"/>
              </a:rPr>
              <a:t>magnitude </a:t>
            </a:r>
            <a:r>
              <a:rPr sz="2200" spc="-85" dirty="0">
                <a:latin typeface="Times New Roman"/>
                <a:cs typeface="Times New Roman"/>
              </a:rPr>
              <a:t>is </a:t>
            </a:r>
            <a:r>
              <a:rPr sz="2200" spc="-45" dirty="0">
                <a:latin typeface="Times New Roman"/>
                <a:cs typeface="Times New Roman"/>
              </a:rPr>
              <a:t>made</a:t>
            </a:r>
            <a:r>
              <a:rPr sz="2200" spc="225" dirty="0">
                <a:latin typeface="Times New Roman"/>
                <a:cs typeface="Times New Roman"/>
              </a:rPr>
              <a:t> </a:t>
            </a:r>
            <a:r>
              <a:rPr sz="2200" spc="-75" dirty="0">
                <a:latin typeface="Times New Roman"/>
                <a:cs typeface="Times New Roman"/>
              </a:rPr>
              <a:t>larger.</a:t>
            </a:r>
            <a:endParaRPr sz="2200" dirty="0">
              <a:latin typeface="Times New Roman"/>
              <a:cs typeface="Times New Roman"/>
            </a:endParaRPr>
          </a:p>
          <a:p>
            <a:pPr marL="812800" marR="116205" lvl="1" indent="-343535" algn="just">
              <a:lnSpc>
                <a:spcPct val="100000"/>
              </a:lnSpc>
              <a:buFont typeface="Arial"/>
              <a:buChar char="•"/>
              <a:tabLst>
                <a:tab pos="813435" algn="l"/>
              </a:tabLst>
            </a:pPr>
            <a:r>
              <a:rPr sz="2200" spc="-10" dirty="0">
                <a:latin typeface="Times New Roman"/>
                <a:cs typeface="Times New Roman"/>
              </a:rPr>
              <a:t>The </a:t>
            </a:r>
            <a:r>
              <a:rPr sz="2200" spc="-35" dirty="0">
                <a:latin typeface="Times New Roman"/>
                <a:cs typeface="Times New Roman"/>
              </a:rPr>
              <a:t>functional </a:t>
            </a:r>
            <a:r>
              <a:rPr sz="2200" spc="-50" dirty="0">
                <a:latin typeface="Times New Roman"/>
                <a:cs typeface="Times New Roman"/>
              </a:rPr>
              <a:t>block </a:t>
            </a:r>
            <a:r>
              <a:rPr sz="2200" spc="-5" dirty="0">
                <a:latin typeface="Times New Roman"/>
                <a:cs typeface="Times New Roman"/>
              </a:rPr>
              <a:t>that </a:t>
            </a:r>
            <a:r>
              <a:rPr sz="2200" spc="-50" dirty="0">
                <a:latin typeface="Times New Roman"/>
                <a:cs typeface="Times New Roman"/>
              </a:rPr>
              <a:t>accomplishes </a:t>
            </a:r>
            <a:r>
              <a:rPr sz="2200" spc="-35" dirty="0">
                <a:latin typeface="Times New Roman"/>
                <a:cs typeface="Times New Roman"/>
              </a:rPr>
              <a:t>this </a:t>
            </a:r>
            <a:r>
              <a:rPr sz="2200" spc="-50" dirty="0">
                <a:latin typeface="Times New Roman"/>
                <a:cs typeface="Times New Roman"/>
              </a:rPr>
              <a:t>task </a:t>
            </a:r>
            <a:r>
              <a:rPr sz="2200" spc="-80" dirty="0">
                <a:latin typeface="Times New Roman"/>
                <a:cs typeface="Times New Roman"/>
              </a:rPr>
              <a:t>is </a:t>
            </a:r>
            <a:r>
              <a:rPr sz="2200" spc="-10" dirty="0">
                <a:latin typeface="Times New Roman"/>
                <a:cs typeface="Times New Roman"/>
              </a:rPr>
              <a:t>the </a:t>
            </a:r>
            <a:r>
              <a:rPr sz="2200" b="1" spc="5" dirty="0">
                <a:latin typeface="Times New Roman"/>
                <a:cs typeface="Times New Roman"/>
              </a:rPr>
              <a:t>signal  </a:t>
            </a:r>
            <a:r>
              <a:rPr sz="2200" b="1" spc="-40" dirty="0">
                <a:latin typeface="Times New Roman"/>
                <a:cs typeface="Times New Roman"/>
              </a:rPr>
              <a:t>amplifier</a:t>
            </a:r>
            <a:r>
              <a:rPr sz="2200" spc="-40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4310" y="2743961"/>
            <a:ext cx="8689975" cy="3291840"/>
          </a:xfrm>
          <a:custGeom>
            <a:avLst/>
            <a:gdLst/>
            <a:ahLst/>
            <a:cxnLst/>
            <a:rect l="l" t="t" r="r" b="b"/>
            <a:pathLst>
              <a:path w="8689975" h="3291840">
                <a:moveTo>
                  <a:pt x="0" y="548639"/>
                </a:moveTo>
                <a:lnTo>
                  <a:pt x="2013" y="501298"/>
                </a:lnTo>
                <a:lnTo>
                  <a:pt x="7945" y="455076"/>
                </a:lnTo>
                <a:lnTo>
                  <a:pt x="17631" y="410137"/>
                </a:lnTo>
                <a:lnTo>
                  <a:pt x="30904" y="366646"/>
                </a:lnTo>
                <a:lnTo>
                  <a:pt x="47602" y="324768"/>
                </a:lnTo>
                <a:lnTo>
                  <a:pt x="67559" y="284667"/>
                </a:lnTo>
                <a:lnTo>
                  <a:pt x="90611" y="246508"/>
                </a:lnTo>
                <a:lnTo>
                  <a:pt x="116592" y="210455"/>
                </a:lnTo>
                <a:lnTo>
                  <a:pt x="145339" y="176674"/>
                </a:lnTo>
                <a:lnTo>
                  <a:pt x="176686" y="145328"/>
                </a:lnTo>
                <a:lnTo>
                  <a:pt x="210468" y="116583"/>
                </a:lnTo>
                <a:lnTo>
                  <a:pt x="246522" y="90604"/>
                </a:lnTo>
                <a:lnTo>
                  <a:pt x="284682" y="67554"/>
                </a:lnTo>
                <a:lnTo>
                  <a:pt x="324784" y="47598"/>
                </a:lnTo>
                <a:lnTo>
                  <a:pt x="366662" y="30902"/>
                </a:lnTo>
                <a:lnTo>
                  <a:pt x="410153" y="17629"/>
                </a:lnTo>
                <a:lnTo>
                  <a:pt x="455092" y="7945"/>
                </a:lnTo>
                <a:lnTo>
                  <a:pt x="501313" y="2013"/>
                </a:lnTo>
                <a:lnTo>
                  <a:pt x="548652" y="0"/>
                </a:lnTo>
                <a:lnTo>
                  <a:pt x="8141208" y="0"/>
                </a:lnTo>
                <a:lnTo>
                  <a:pt x="8188549" y="2013"/>
                </a:lnTo>
                <a:lnTo>
                  <a:pt x="8234771" y="7945"/>
                </a:lnTo>
                <a:lnTo>
                  <a:pt x="8279710" y="17629"/>
                </a:lnTo>
                <a:lnTo>
                  <a:pt x="8323201" y="30902"/>
                </a:lnTo>
                <a:lnTo>
                  <a:pt x="8365079" y="47598"/>
                </a:lnTo>
                <a:lnTo>
                  <a:pt x="8405180" y="67554"/>
                </a:lnTo>
                <a:lnTo>
                  <a:pt x="8443339" y="90604"/>
                </a:lnTo>
                <a:lnTo>
                  <a:pt x="8479392" y="116583"/>
                </a:lnTo>
                <a:lnTo>
                  <a:pt x="8513173" y="145328"/>
                </a:lnTo>
                <a:lnTo>
                  <a:pt x="8544519" y="176674"/>
                </a:lnTo>
                <a:lnTo>
                  <a:pt x="8573264" y="210455"/>
                </a:lnTo>
                <a:lnTo>
                  <a:pt x="8599243" y="246508"/>
                </a:lnTo>
                <a:lnTo>
                  <a:pt x="8622293" y="284667"/>
                </a:lnTo>
                <a:lnTo>
                  <a:pt x="8642249" y="324768"/>
                </a:lnTo>
                <a:lnTo>
                  <a:pt x="8658945" y="366646"/>
                </a:lnTo>
                <a:lnTo>
                  <a:pt x="8672218" y="410137"/>
                </a:lnTo>
                <a:lnTo>
                  <a:pt x="8681902" y="455076"/>
                </a:lnTo>
                <a:lnTo>
                  <a:pt x="8687834" y="501298"/>
                </a:lnTo>
                <a:lnTo>
                  <a:pt x="8689848" y="548639"/>
                </a:lnTo>
                <a:lnTo>
                  <a:pt x="8689848" y="2743200"/>
                </a:lnTo>
                <a:lnTo>
                  <a:pt x="8687834" y="2790537"/>
                </a:lnTo>
                <a:lnTo>
                  <a:pt x="8681902" y="2836757"/>
                </a:lnTo>
                <a:lnTo>
                  <a:pt x="8672218" y="2881693"/>
                </a:lnTo>
                <a:lnTo>
                  <a:pt x="8658945" y="2925183"/>
                </a:lnTo>
                <a:lnTo>
                  <a:pt x="8642249" y="2967060"/>
                </a:lnTo>
                <a:lnTo>
                  <a:pt x="8622293" y="3007161"/>
                </a:lnTo>
                <a:lnTo>
                  <a:pt x="8599243" y="3045320"/>
                </a:lnTo>
                <a:lnTo>
                  <a:pt x="8573264" y="3081373"/>
                </a:lnTo>
                <a:lnTo>
                  <a:pt x="8544519" y="3115155"/>
                </a:lnTo>
                <a:lnTo>
                  <a:pt x="8513173" y="3146502"/>
                </a:lnTo>
                <a:lnTo>
                  <a:pt x="8479392" y="3175248"/>
                </a:lnTo>
                <a:lnTo>
                  <a:pt x="8443339" y="3201229"/>
                </a:lnTo>
                <a:lnTo>
                  <a:pt x="8405180" y="3224280"/>
                </a:lnTo>
                <a:lnTo>
                  <a:pt x="8365079" y="3244237"/>
                </a:lnTo>
                <a:lnTo>
                  <a:pt x="8323201" y="3260935"/>
                </a:lnTo>
                <a:lnTo>
                  <a:pt x="8279710" y="3274208"/>
                </a:lnTo>
                <a:lnTo>
                  <a:pt x="8234771" y="3283894"/>
                </a:lnTo>
                <a:lnTo>
                  <a:pt x="8188549" y="3289826"/>
                </a:lnTo>
                <a:lnTo>
                  <a:pt x="8141208" y="3291840"/>
                </a:lnTo>
                <a:lnTo>
                  <a:pt x="548652" y="3291840"/>
                </a:lnTo>
                <a:lnTo>
                  <a:pt x="501313" y="3289826"/>
                </a:lnTo>
                <a:lnTo>
                  <a:pt x="455092" y="3283894"/>
                </a:lnTo>
                <a:lnTo>
                  <a:pt x="410153" y="3274208"/>
                </a:lnTo>
                <a:lnTo>
                  <a:pt x="366662" y="3260935"/>
                </a:lnTo>
                <a:lnTo>
                  <a:pt x="324784" y="3244237"/>
                </a:lnTo>
                <a:lnTo>
                  <a:pt x="284682" y="3224280"/>
                </a:lnTo>
                <a:lnTo>
                  <a:pt x="246522" y="3201229"/>
                </a:lnTo>
                <a:lnTo>
                  <a:pt x="210468" y="3175248"/>
                </a:lnTo>
                <a:lnTo>
                  <a:pt x="176686" y="3146502"/>
                </a:lnTo>
                <a:lnTo>
                  <a:pt x="145339" y="3115155"/>
                </a:lnTo>
                <a:lnTo>
                  <a:pt x="116592" y="3081373"/>
                </a:lnTo>
                <a:lnTo>
                  <a:pt x="90611" y="3045320"/>
                </a:lnTo>
                <a:lnTo>
                  <a:pt x="67559" y="3007161"/>
                </a:lnTo>
                <a:lnTo>
                  <a:pt x="47602" y="2967060"/>
                </a:lnTo>
                <a:lnTo>
                  <a:pt x="30904" y="2925183"/>
                </a:lnTo>
                <a:lnTo>
                  <a:pt x="17631" y="2881693"/>
                </a:lnTo>
                <a:lnTo>
                  <a:pt x="7945" y="2836757"/>
                </a:lnTo>
                <a:lnTo>
                  <a:pt x="2013" y="2790537"/>
                </a:lnTo>
                <a:lnTo>
                  <a:pt x="0" y="2743200"/>
                </a:lnTo>
                <a:lnTo>
                  <a:pt x="0" y="548639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85BF7-8646-85C6-B39F-B1D4F405F0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57134">
              <a:lnSpc>
                <a:spcPct val="100000"/>
              </a:lnSpc>
              <a:spcBef>
                <a:spcPts val="95"/>
              </a:spcBef>
            </a:pPr>
            <a:r>
              <a:rPr spc="25" dirty="0"/>
              <a:t>ECE</a:t>
            </a:r>
            <a:r>
              <a:rPr spc="-55" dirty="0"/>
              <a:t> </a:t>
            </a:r>
            <a:r>
              <a:rPr spc="-160" dirty="0"/>
              <a:t>214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15561" y="157683"/>
            <a:ext cx="1597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Amplifiers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1078738"/>
            <a:ext cx="8530590" cy="3075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 algn="just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99720" algn="l"/>
              </a:tabLst>
            </a:pPr>
            <a:r>
              <a:rPr sz="2000" b="1" spc="-45" dirty="0">
                <a:latin typeface="Times New Roman"/>
                <a:cs typeface="Times New Roman"/>
              </a:rPr>
              <a:t>Linearity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spc="-55" dirty="0">
                <a:latin typeface="Times New Roman"/>
                <a:cs typeface="Times New Roman"/>
              </a:rPr>
              <a:t>amplifiers </a:t>
            </a:r>
            <a:r>
              <a:rPr sz="2000" spc="-75" dirty="0">
                <a:latin typeface="Times New Roman"/>
                <a:cs typeface="Times New Roman"/>
              </a:rPr>
              <a:t>is </a:t>
            </a:r>
            <a:r>
              <a:rPr sz="2000" spc="-55" dirty="0">
                <a:latin typeface="Times New Roman"/>
                <a:cs typeface="Times New Roman"/>
              </a:rPr>
              <a:t>extremely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important.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 algn="just">
              <a:lnSpc>
                <a:spcPct val="100000"/>
              </a:lnSpc>
              <a:buFont typeface="Arial"/>
              <a:buChar char="•"/>
              <a:tabLst>
                <a:tab pos="756920" algn="l"/>
              </a:tabLst>
            </a:pPr>
            <a:r>
              <a:rPr sz="2000" spc="-50" dirty="0">
                <a:latin typeface="Times New Roman"/>
                <a:cs typeface="Times New Roman"/>
              </a:rPr>
              <a:t>Care </a:t>
            </a:r>
            <a:r>
              <a:rPr sz="2000" spc="-25" dirty="0">
                <a:latin typeface="Times New Roman"/>
                <a:cs typeface="Times New Roman"/>
              </a:rPr>
              <a:t>must </a:t>
            </a:r>
            <a:r>
              <a:rPr sz="2000" spc="-20" dirty="0">
                <a:latin typeface="Times New Roman"/>
                <a:cs typeface="Times New Roman"/>
              </a:rPr>
              <a:t>be </a:t>
            </a:r>
            <a:r>
              <a:rPr sz="2000" spc="-60" dirty="0">
                <a:latin typeface="Times New Roman"/>
                <a:cs typeface="Times New Roman"/>
              </a:rPr>
              <a:t>exercised </a:t>
            </a:r>
            <a:r>
              <a:rPr sz="2000" spc="-40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45" dirty="0">
                <a:latin typeface="Times New Roman"/>
                <a:cs typeface="Times New Roman"/>
              </a:rPr>
              <a:t>amplification </a:t>
            </a:r>
            <a:r>
              <a:rPr sz="2000" spc="5" dirty="0">
                <a:latin typeface="Times New Roman"/>
                <a:cs typeface="Times New Roman"/>
              </a:rPr>
              <a:t>of </a:t>
            </a:r>
            <a:r>
              <a:rPr sz="2000" spc="-75" dirty="0">
                <a:latin typeface="Times New Roman"/>
                <a:cs typeface="Times New Roman"/>
              </a:rPr>
              <a:t>a </a:t>
            </a:r>
            <a:r>
              <a:rPr sz="2000" spc="-70" dirty="0">
                <a:latin typeface="Times New Roman"/>
                <a:cs typeface="Times New Roman"/>
              </a:rPr>
              <a:t>signal, </a:t>
            </a:r>
            <a:r>
              <a:rPr sz="2000" spc="-15" dirty="0">
                <a:latin typeface="Times New Roman"/>
                <a:cs typeface="Times New Roman"/>
              </a:rPr>
              <a:t>so </a:t>
            </a:r>
            <a:r>
              <a:rPr sz="2000" dirty="0">
                <a:latin typeface="Times New Roman"/>
                <a:cs typeface="Times New Roman"/>
              </a:rPr>
              <a:t>that the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information</a:t>
            </a:r>
            <a:endParaRPr sz="2000" dirty="0">
              <a:latin typeface="Times New Roman"/>
              <a:cs typeface="Times New Roman"/>
            </a:endParaRPr>
          </a:p>
          <a:p>
            <a:pPr marL="756285" algn="just">
              <a:lnSpc>
                <a:spcPct val="100000"/>
              </a:lnSpc>
            </a:pPr>
            <a:r>
              <a:rPr sz="2000" spc="-20" dirty="0">
                <a:latin typeface="Times New Roman"/>
                <a:cs typeface="Times New Roman"/>
              </a:rPr>
              <a:t>contained </a:t>
            </a:r>
            <a:r>
              <a:rPr sz="2000" spc="-4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70" dirty="0">
                <a:latin typeface="Times New Roman"/>
                <a:cs typeface="Times New Roman"/>
              </a:rPr>
              <a:t>signal </a:t>
            </a:r>
            <a:r>
              <a:rPr sz="2000" spc="-75" dirty="0">
                <a:latin typeface="Times New Roman"/>
                <a:cs typeface="Times New Roman"/>
              </a:rPr>
              <a:t>is </a:t>
            </a:r>
            <a:r>
              <a:rPr sz="2000" spc="20" dirty="0">
                <a:latin typeface="Times New Roman"/>
                <a:cs typeface="Times New Roman"/>
              </a:rPr>
              <a:t>not </a:t>
            </a:r>
            <a:r>
              <a:rPr sz="2000" spc="-35" dirty="0">
                <a:latin typeface="Times New Roman"/>
                <a:cs typeface="Times New Roman"/>
              </a:rPr>
              <a:t>changed </a:t>
            </a:r>
            <a:r>
              <a:rPr sz="2000" spc="-20" dirty="0">
                <a:latin typeface="Times New Roman"/>
                <a:cs typeface="Times New Roman"/>
              </a:rPr>
              <a:t>and </a:t>
            </a:r>
            <a:r>
              <a:rPr sz="2000" spc="20" dirty="0">
                <a:latin typeface="Times New Roman"/>
                <a:cs typeface="Times New Roman"/>
              </a:rPr>
              <a:t>no </a:t>
            </a:r>
            <a:r>
              <a:rPr sz="2000" spc="-50" dirty="0">
                <a:latin typeface="Times New Roman"/>
                <a:cs typeface="Times New Roman"/>
              </a:rPr>
              <a:t>new </a:t>
            </a:r>
            <a:r>
              <a:rPr sz="2000" spc="-15" dirty="0">
                <a:latin typeface="Times New Roman"/>
                <a:cs typeface="Times New Roman"/>
              </a:rPr>
              <a:t>information </a:t>
            </a:r>
            <a:r>
              <a:rPr sz="2000" spc="-75" dirty="0">
                <a:latin typeface="Times New Roman"/>
                <a:cs typeface="Times New Roman"/>
              </a:rPr>
              <a:t>is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introduced.</a:t>
            </a:r>
            <a:endParaRPr sz="2000" dirty="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00000"/>
              </a:lnSpc>
              <a:buFont typeface="Arial"/>
              <a:buChar char="•"/>
              <a:tabLst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Thus </a:t>
            </a:r>
            <a:r>
              <a:rPr sz="2000" spc="-35" dirty="0">
                <a:latin typeface="Times New Roman"/>
                <a:cs typeface="Times New Roman"/>
              </a:rPr>
              <a:t>when </a:t>
            </a:r>
            <a:r>
              <a:rPr sz="2000" spc="-100" dirty="0">
                <a:latin typeface="Times New Roman"/>
                <a:cs typeface="Times New Roman"/>
              </a:rPr>
              <a:t>we </a:t>
            </a:r>
            <a:r>
              <a:rPr sz="2000" spc="-30" dirty="0">
                <a:latin typeface="Times New Roman"/>
                <a:cs typeface="Times New Roman"/>
              </a:rPr>
              <a:t>feed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70" dirty="0">
                <a:latin typeface="Times New Roman"/>
                <a:cs typeface="Times New Roman"/>
              </a:rPr>
              <a:t>signal </a:t>
            </a:r>
            <a:r>
              <a:rPr sz="2000" spc="30" dirty="0">
                <a:latin typeface="Times New Roman"/>
                <a:cs typeface="Times New Roman"/>
              </a:rPr>
              <a:t>to </a:t>
            </a:r>
            <a:r>
              <a:rPr sz="2000" spc="-30" dirty="0">
                <a:latin typeface="Times New Roman"/>
                <a:cs typeface="Times New Roman"/>
              </a:rPr>
              <a:t>an </a:t>
            </a:r>
            <a:r>
              <a:rPr sz="2000" spc="-60" dirty="0">
                <a:latin typeface="Times New Roman"/>
                <a:cs typeface="Times New Roman"/>
              </a:rPr>
              <a:t>amplifier, </a:t>
            </a:r>
            <a:r>
              <a:rPr sz="2000" spc="-100" dirty="0">
                <a:latin typeface="Times New Roman"/>
                <a:cs typeface="Times New Roman"/>
              </a:rPr>
              <a:t>we </a:t>
            </a:r>
            <a:r>
              <a:rPr sz="2000" spc="-45" dirty="0">
                <a:latin typeface="Times New Roman"/>
                <a:cs typeface="Times New Roman"/>
              </a:rPr>
              <a:t>want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5" dirty="0">
                <a:latin typeface="Times New Roman"/>
                <a:cs typeface="Times New Roman"/>
              </a:rPr>
              <a:t>output </a:t>
            </a:r>
            <a:r>
              <a:rPr sz="2000" spc="-70" dirty="0">
                <a:latin typeface="Times New Roman"/>
                <a:cs typeface="Times New Roman"/>
              </a:rPr>
              <a:t>signal </a:t>
            </a:r>
            <a:r>
              <a:rPr sz="2000" spc="-5" dirty="0">
                <a:latin typeface="Times New Roman"/>
                <a:cs typeface="Times New Roman"/>
              </a:rPr>
              <a:t>of the  </a:t>
            </a:r>
            <a:r>
              <a:rPr sz="2000" spc="-55" dirty="0">
                <a:latin typeface="Times New Roman"/>
                <a:cs typeface="Times New Roman"/>
              </a:rPr>
              <a:t>amplifier </a:t>
            </a:r>
            <a:r>
              <a:rPr sz="2000" spc="25" dirty="0">
                <a:latin typeface="Times New Roman"/>
                <a:cs typeface="Times New Roman"/>
              </a:rPr>
              <a:t>to </a:t>
            </a:r>
            <a:r>
              <a:rPr sz="2000" spc="-20" dirty="0">
                <a:latin typeface="Times New Roman"/>
                <a:cs typeface="Times New Roman"/>
              </a:rPr>
              <a:t>be </a:t>
            </a:r>
            <a:r>
              <a:rPr sz="2000" spc="-30" dirty="0">
                <a:latin typeface="Times New Roman"/>
                <a:cs typeface="Times New Roman"/>
              </a:rPr>
              <a:t>an </a:t>
            </a:r>
            <a:r>
              <a:rPr sz="2000" spc="-50" dirty="0">
                <a:latin typeface="Times New Roman"/>
                <a:cs typeface="Times New Roman"/>
              </a:rPr>
              <a:t>exact replica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25" dirty="0">
                <a:latin typeface="Times New Roman"/>
                <a:cs typeface="Times New Roman"/>
              </a:rPr>
              <a:t>at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20" dirty="0">
                <a:latin typeface="Times New Roman"/>
                <a:cs typeface="Times New Roman"/>
              </a:rPr>
              <a:t>input, </a:t>
            </a:r>
            <a:r>
              <a:rPr sz="2000" spc="-40" dirty="0">
                <a:latin typeface="Times New Roman"/>
                <a:cs typeface="Times New Roman"/>
              </a:rPr>
              <a:t>except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spc="-25" dirty="0">
                <a:latin typeface="Times New Roman"/>
                <a:cs typeface="Times New Roman"/>
              </a:rPr>
              <a:t>course </a:t>
            </a:r>
            <a:r>
              <a:rPr sz="2000" spc="-10" dirty="0">
                <a:latin typeface="Times New Roman"/>
                <a:cs typeface="Times New Roman"/>
              </a:rPr>
              <a:t>for  </a:t>
            </a:r>
            <a:r>
              <a:rPr sz="2000" spc="-60" dirty="0">
                <a:latin typeface="Times New Roman"/>
                <a:cs typeface="Times New Roman"/>
              </a:rPr>
              <a:t>having </a:t>
            </a:r>
            <a:r>
              <a:rPr sz="2000" spc="-50" dirty="0">
                <a:latin typeface="Times New Roman"/>
                <a:cs typeface="Times New Roman"/>
              </a:rPr>
              <a:t>larger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Times New Roman"/>
                <a:cs typeface="Times New Roman"/>
              </a:rPr>
              <a:t>magnitude.</a:t>
            </a:r>
            <a:endParaRPr sz="2000" dirty="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00000"/>
              </a:lnSpc>
              <a:buFont typeface="Arial"/>
              <a:buChar char="•"/>
              <a:tabLst>
                <a:tab pos="756920" algn="l"/>
              </a:tabLst>
            </a:pPr>
            <a:r>
              <a:rPr sz="2000" spc="30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other </a:t>
            </a:r>
            <a:r>
              <a:rPr sz="2000" spc="-60" dirty="0">
                <a:latin typeface="Times New Roman"/>
                <a:cs typeface="Times New Roman"/>
              </a:rPr>
              <a:t>words,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60" dirty="0">
                <a:latin typeface="Arial"/>
                <a:cs typeface="Arial"/>
              </a:rPr>
              <a:t>“wiggles” </a:t>
            </a:r>
            <a:r>
              <a:rPr sz="2000" spc="-4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5" dirty="0">
                <a:latin typeface="Times New Roman"/>
                <a:cs typeface="Times New Roman"/>
              </a:rPr>
              <a:t>output </a:t>
            </a:r>
            <a:r>
              <a:rPr sz="2000" spc="-45" dirty="0">
                <a:latin typeface="Times New Roman"/>
                <a:cs typeface="Times New Roman"/>
              </a:rPr>
              <a:t>waveform </a:t>
            </a:r>
            <a:r>
              <a:rPr sz="2000" spc="-25" dirty="0">
                <a:latin typeface="Times New Roman"/>
                <a:cs typeface="Times New Roman"/>
              </a:rPr>
              <a:t>must </a:t>
            </a:r>
            <a:r>
              <a:rPr sz="2000" spc="-20" dirty="0">
                <a:latin typeface="Times New Roman"/>
                <a:cs typeface="Times New Roman"/>
              </a:rPr>
              <a:t>be </a:t>
            </a:r>
            <a:r>
              <a:rPr sz="2000" spc="-50" dirty="0">
                <a:latin typeface="Times New Roman"/>
                <a:cs typeface="Times New Roman"/>
              </a:rPr>
              <a:t>identical </a:t>
            </a:r>
            <a:r>
              <a:rPr sz="2000" spc="25" dirty="0">
                <a:latin typeface="Times New Roman"/>
                <a:cs typeface="Times New Roman"/>
              </a:rPr>
              <a:t>to  </a:t>
            </a:r>
            <a:r>
              <a:rPr sz="2000" spc="-10" dirty="0">
                <a:latin typeface="Times New Roman"/>
                <a:cs typeface="Times New Roman"/>
              </a:rPr>
              <a:t>those </a:t>
            </a:r>
            <a:r>
              <a:rPr sz="2000" spc="-4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15" dirty="0">
                <a:latin typeface="Times New Roman"/>
                <a:cs typeface="Times New Roman"/>
              </a:rPr>
              <a:t>input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waveform.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 algn="just">
              <a:lnSpc>
                <a:spcPct val="100000"/>
              </a:lnSpc>
              <a:buFont typeface="Arial"/>
              <a:buChar char="•"/>
              <a:tabLst>
                <a:tab pos="756920" algn="l"/>
              </a:tabLst>
            </a:pPr>
            <a:r>
              <a:rPr sz="2000" spc="-80" dirty="0">
                <a:latin typeface="Times New Roman"/>
                <a:cs typeface="Times New Roman"/>
              </a:rPr>
              <a:t>Any </a:t>
            </a:r>
            <a:r>
              <a:rPr sz="2000" spc="-45" dirty="0">
                <a:latin typeface="Times New Roman"/>
                <a:cs typeface="Times New Roman"/>
              </a:rPr>
              <a:t>change </a:t>
            </a:r>
            <a:r>
              <a:rPr sz="2000" spc="-40" dirty="0">
                <a:latin typeface="Times New Roman"/>
                <a:cs typeface="Times New Roman"/>
              </a:rPr>
              <a:t>in </a:t>
            </a:r>
            <a:r>
              <a:rPr sz="2000" spc="-45" dirty="0">
                <a:latin typeface="Times New Roman"/>
                <a:cs typeface="Times New Roman"/>
              </a:rPr>
              <a:t>waveform </a:t>
            </a:r>
            <a:r>
              <a:rPr sz="2000" spc="-75" dirty="0">
                <a:latin typeface="Times New Roman"/>
                <a:cs typeface="Times New Roman"/>
              </a:rPr>
              <a:t>is </a:t>
            </a:r>
            <a:r>
              <a:rPr sz="2000" spc="-30" dirty="0">
                <a:latin typeface="Times New Roman"/>
                <a:cs typeface="Times New Roman"/>
              </a:rPr>
              <a:t>considered </a:t>
            </a:r>
            <a:r>
              <a:rPr sz="2000" spc="25" dirty="0">
                <a:latin typeface="Times New Roman"/>
                <a:cs typeface="Times New Roman"/>
              </a:rPr>
              <a:t>to </a:t>
            </a:r>
            <a:r>
              <a:rPr sz="2000" spc="-20" dirty="0">
                <a:latin typeface="Times New Roman"/>
                <a:cs typeface="Times New Roman"/>
              </a:rPr>
              <a:t>be </a:t>
            </a:r>
            <a:r>
              <a:rPr sz="2000" b="1" spc="-15" dirty="0">
                <a:latin typeface="Times New Roman"/>
                <a:cs typeface="Times New Roman"/>
              </a:rPr>
              <a:t>distortion </a:t>
            </a:r>
            <a:r>
              <a:rPr sz="2000" spc="-20" dirty="0">
                <a:latin typeface="Times New Roman"/>
                <a:cs typeface="Times New Roman"/>
              </a:rPr>
              <a:t>and </a:t>
            </a:r>
            <a:r>
              <a:rPr sz="2000" spc="-75" dirty="0">
                <a:latin typeface="Times New Roman"/>
                <a:cs typeface="Times New Roman"/>
              </a:rPr>
              <a:t>is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Times New Roman"/>
                <a:cs typeface="Times New Roman"/>
              </a:rPr>
              <a:t>obviously</a:t>
            </a:r>
            <a:endParaRPr sz="2000" dirty="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000" spc="-45" dirty="0">
                <a:latin typeface="Times New Roman"/>
                <a:cs typeface="Times New Roman"/>
              </a:rPr>
              <a:t>undesirable.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162" y="965453"/>
            <a:ext cx="8686800" cy="3272154"/>
          </a:xfrm>
          <a:custGeom>
            <a:avLst/>
            <a:gdLst/>
            <a:ahLst/>
            <a:cxnLst/>
            <a:rect l="l" t="t" r="r" b="b"/>
            <a:pathLst>
              <a:path w="8686800" h="3272154">
                <a:moveTo>
                  <a:pt x="0" y="545338"/>
                </a:moveTo>
                <a:lnTo>
                  <a:pt x="2001" y="498293"/>
                </a:lnTo>
                <a:lnTo>
                  <a:pt x="7897" y="452358"/>
                </a:lnTo>
                <a:lnTo>
                  <a:pt x="17524" y="407696"/>
                </a:lnTo>
                <a:lnTo>
                  <a:pt x="30718" y="364471"/>
                </a:lnTo>
                <a:lnTo>
                  <a:pt x="47315" y="322848"/>
                </a:lnTo>
                <a:lnTo>
                  <a:pt x="67151" y="282989"/>
                </a:lnTo>
                <a:lnTo>
                  <a:pt x="90064" y="245060"/>
                </a:lnTo>
                <a:lnTo>
                  <a:pt x="115888" y="209223"/>
                </a:lnTo>
                <a:lnTo>
                  <a:pt x="144461" y="175642"/>
                </a:lnTo>
                <a:lnTo>
                  <a:pt x="175619" y="144482"/>
                </a:lnTo>
                <a:lnTo>
                  <a:pt x="209198" y="115907"/>
                </a:lnTo>
                <a:lnTo>
                  <a:pt x="245035" y="90079"/>
                </a:lnTo>
                <a:lnTo>
                  <a:pt x="282965" y="67164"/>
                </a:lnTo>
                <a:lnTo>
                  <a:pt x="322826" y="47324"/>
                </a:lnTo>
                <a:lnTo>
                  <a:pt x="364453" y="30724"/>
                </a:lnTo>
                <a:lnTo>
                  <a:pt x="407682" y="17528"/>
                </a:lnTo>
                <a:lnTo>
                  <a:pt x="452351" y="7899"/>
                </a:lnTo>
                <a:lnTo>
                  <a:pt x="498295" y="2002"/>
                </a:lnTo>
                <a:lnTo>
                  <a:pt x="545350" y="0"/>
                </a:lnTo>
                <a:lnTo>
                  <a:pt x="8141462" y="0"/>
                </a:lnTo>
                <a:lnTo>
                  <a:pt x="8188506" y="2002"/>
                </a:lnTo>
                <a:lnTo>
                  <a:pt x="8234441" y="7899"/>
                </a:lnTo>
                <a:lnTo>
                  <a:pt x="8279103" y="17528"/>
                </a:lnTo>
                <a:lnTo>
                  <a:pt x="8322328" y="30724"/>
                </a:lnTo>
                <a:lnTo>
                  <a:pt x="8363951" y="47324"/>
                </a:lnTo>
                <a:lnTo>
                  <a:pt x="8403810" y="67164"/>
                </a:lnTo>
                <a:lnTo>
                  <a:pt x="8441739" y="90079"/>
                </a:lnTo>
                <a:lnTo>
                  <a:pt x="8477576" y="115907"/>
                </a:lnTo>
                <a:lnTo>
                  <a:pt x="8511157" y="144482"/>
                </a:lnTo>
                <a:lnTo>
                  <a:pt x="8542317" y="175642"/>
                </a:lnTo>
                <a:lnTo>
                  <a:pt x="8570892" y="209223"/>
                </a:lnTo>
                <a:lnTo>
                  <a:pt x="8596720" y="245060"/>
                </a:lnTo>
                <a:lnTo>
                  <a:pt x="8619635" y="282989"/>
                </a:lnTo>
                <a:lnTo>
                  <a:pt x="8639475" y="322848"/>
                </a:lnTo>
                <a:lnTo>
                  <a:pt x="8656075" y="364471"/>
                </a:lnTo>
                <a:lnTo>
                  <a:pt x="8669271" y="407696"/>
                </a:lnTo>
                <a:lnTo>
                  <a:pt x="8678900" y="452358"/>
                </a:lnTo>
                <a:lnTo>
                  <a:pt x="8684797" y="498293"/>
                </a:lnTo>
                <a:lnTo>
                  <a:pt x="8686800" y="545338"/>
                </a:lnTo>
                <a:lnTo>
                  <a:pt x="8686800" y="2726690"/>
                </a:lnTo>
                <a:lnTo>
                  <a:pt x="8684797" y="2773734"/>
                </a:lnTo>
                <a:lnTo>
                  <a:pt x="8678900" y="2819669"/>
                </a:lnTo>
                <a:lnTo>
                  <a:pt x="8669271" y="2864331"/>
                </a:lnTo>
                <a:lnTo>
                  <a:pt x="8656075" y="2907556"/>
                </a:lnTo>
                <a:lnTo>
                  <a:pt x="8639475" y="2949179"/>
                </a:lnTo>
                <a:lnTo>
                  <a:pt x="8619635" y="2989038"/>
                </a:lnTo>
                <a:lnTo>
                  <a:pt x="8596720" y="3026967"/>
                </a:lnTo>
                <a:lnTo>
                  <a:pt x="8570892" y="3062804"/>
                </a:lnTo>
                <a:lnTo>
                  <a:pt x="8542317" y="3096385"/>
                </a:lnTo>
                <a:lnTo>
                  <a:pt x="8511157" y="3127545"/>
                </a:lnTo>
                <a:lnTo>
                  <a:pt x="8477576" y="3156120"/>
                </a:lnTo>
                <a:lnTo>
                  <a:pt x="8441739" y="3181948"/>
                </a:lnTo>
                <a:lnTo>
                  <a:pt x="8403810" y="3204863"/>
                </a:lnTo>
                <a:lnTo>
                  <a:pt x="8363951" y="3224703"/>
                </a:lnTo>
                <a:lnTo>
                  <a:pt x="8322328" y="3241303"/>
                </a:lnTo>
                <a:lnTo>
                  <a:pt x="8279103" y="3254499"/>
                </a:lnTo>
                <a:lnTo>
                  <a:pt x="8234441" y="3264128"/>
                </a:lnTo>
                <a:lnTo>
                  <a:pt x="8188506" y="3270025"/>
                </a:lnTo>
                <a:lnTo>
                  <a:pt x="8141462" y="3272028"/>
                </a:lnTo>
                <a:lnTo>
                  <a:pt x="545350" y="3272028"/>
                </a:lnTo>
                <a:lnTo>
                  <a:pt x="498295" y="3270025"/>
                </a:lnTo>
                <a:lnTo>
                  <a:pt x="452351" y="3264128"/>
                </a:lnTo>
                <a:lnTo>
                  <a:pt x="407682" y="3254499"/>
                </a:lnTo>
                <a:lnTo>
                  <a:pt x="364453" y="3241303"/>
                </a:lnTo>
                <a:lnTo>
                  <a:pt x="322826" y="3224703"/>
                </a:lnTo>
                <a:lnTo>
                  <a:pt x="282965" y="3204863"/>
                </a:lnTo>
                <a:lnTo>
                  <a:pt x="245035" y="3181948"/>
                </a:lnTo>
                <a:lnTo>
                  <a:pt x="209198" y="3156120"/>
                </a:lnTo>
                <a:lnTo>
                  <a:pt x="175619" y="3127545"/>
                </a:lnTo>
                <a:lnTo>
                  <a:pt x="144461" y="3096385"/>
                </a:lnTo>
                <a:lnTo>
                  <a:pt x="115888" y="3062804"/>
                </a:lnTo>
                <a:lnTo>
                  <a:pt x="90064" y="3026967"/>
                </a:lnTo>
                <a:lnTo>
                  <a:pt x="67151" y="2989038"/>
                </a:lnTo>
                <a:lnTo>
                  <a:pt x="47315" y="2949179"/>
                </a:lnTo>
                <a:lnTo>
                  <a:pt x="30718" y="2907556"/>
                </a:lnTo>
                <a:lnTo>
                  <a:pt x="17524" y="2864331"/>
                </a:lnTo>
                <a:lnTo>
                  <a:pt x="7897" y="2819669"/>
                </a:lnTo>
                <a:lnTo>
                  <a:pt x="2001" y="2773734"/>
                </a:lnTo>
                <a:lnTo>
                  <a:pt x="0" y="2726690"/>
                </a:lnTo>
                <a:lnTo>
                  <a:pt x="0" y="545338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2000" y="4420361"/>
            <a:ext cx="6383020" cy="914400"/>
          </a:xfrm>
          <a:prstGeom prst="rect">
            <a:avLst/>
          </a:prstGeom>
          <a:solidFill>
            <a:srgbClr val="FF6699">
              <a:alpha val="34117"/>
            </a:srgbClr>
          </a:solidFill>
          <a:ln w="25907">
            <a:solidFill>
              <a:srgbClr val="00AFEF"/>
            </a:solidFill>
          </a:ln>
        </p:spPr>
        <p:txBody>
          <a:bodyPr vert="horz" wrap="square" lIns="0" tIns="101600" rIns="0" bIns="0" rtlCol="0">
            <a:spAutoFit/>
          </a:bodyPr>
          <a:lstStyle/>
          <a:p>
            <a:pPr marL="415290" marR="2222500" indent="-343535">
              <a:lnSpc>
                <a:spcPct val="100000"/>
              </a:lnSpc>
              <a:spcBef>
                <a:spcPts val="800"/>
              </a:spcBef>
              <a:buFont typeface="Wingdings"/>
              <a:buChar char=""/>
              <a:tabLst>
                <a:tab pos="415290" algn="l"/>
                <a:tab pos="415925" algn="l"/>
              </a:tabLst>
            </a:pPr>
            <a:r>
              <a:rPr sz="2000" spc="-90" dirty="0">
                <a:latin typeface="Times New Roman"/>
                <a:cs typeface="Times New Roman"/>
              </a:rPr>
              <a:t>A </a:t>
            </a:r>
            <a:r>
              <a:rPr sz="2000" spc="-50" dirty="0">
                <a:latin typeface="Times New Roman"/>
                <a:cs typeface="Times New Roman"/>
              </a:rPr>
              <a:t>linear amplifier </a:t>
            </a:r>
            <a:r>
              <a:rPr sz="2000" spc="-75" dirty="0">
                <a:latin typeface="Times New Roman"/>
                <a:cs typeface="Times New Roman"/>
              </a:rPr>
              <a:t>is </a:t>
            </a:r>
            <a:r>
              <a:rPr sz="2000" spc="-40" dirty="0">
                <a:latin typeface="Times New Roman"/>
                <a:cs typeface="Times New Roman"/>
              </a:rPr>
              <a:t>characterized </a:t>
            </a:r>
            <a:r>
              <a:rPr sz="2000" spc="-114" dirty="0">
                <a:latin typeface="Times New Roman"/>
                <a:cs typeface="Times New Roman"/>
              </a:rPr>
              <a:t>by 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relationship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70716" y="4673575"/>
            <a:ext cx="1647429" cy="275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9600" y="5517515"/>
            <a:ext cx="751459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i="1" spc="-135" dirty="0">
                <a:latin typeface="Times New Roman"/>
                <a:cs typeface="Times New Roman"/>
              </a:rPr>
              <a:t>v</a:t>
            </a:r>
            <a:r>
              <a:rPr sz="1950" i="1" spc="-202" baseline="-21367" dirty="0">
                <a:latin typeface="Times New Roman"/>
                <a:cs typeface="Times New Roman"/>
              </a:rPr>
              <a:t>i </a:t>
            </a:r>
            <a:r>
              <a:rPr sz="2000" spc="-20" dirty="0">
                <a:latin typeface="Times New Roman"/>
                <a:cs typeface="Times New Roman"/>
              </a:rPr>
              <a:t>and </a:t>
            </a:r>
            <a:r>
              <a:rPr sz="2000" i="1" spc="-195" dirty="0">
                <a:latin typeface="Times New Roman"/>
                <a:cs typeface="Times New Roman"/>
              </a:rPr>
              <a:t>v</a:t>
            </a:r>
            <a:r>
              <a:rPr sz="1950" i="1" spc="-292" baseline="-21367" dirty="0">
                <a:latin typeface="Times New Roman"/>
                <a:cs typeface="Times New Roman"/>
              </a:rPr>
              <a:t>o </a:t>
            </a:r>
            <a:r>
              <a:rPr sz="2000" spc="-5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input </a:t>
            </a:r>
            <a:r>
              <a:rPr sz="2000" spc="-20" dirty="0">
                <a:latin typeface="Times New Roman"/>
                <a:cs typeface="Times New Roman"/>
              </a:rPr>
              <a:t>and </a:t>
            </a:r>
            <a:r>
              <a:rPr sz="2000" spc="5" dirty="0">
                <a:latin typeface="Times New Roman"/>
                <a:cs typeface="Times New Roman"/>
              </a:rPr>
              <a:t>output </a:t>
            </a:r>
            <a:r>
              <a:rPr sz="2000" spc="-75" dirty="0">
                <a:latin typeface="Times New Roman"/>
                <a:cs typeface="Times New Roman"/>
              </a:rPr>
              <a:t>signals, respectively, </a:t>
            </a:r>
            <a:r>
              <a:rPr sz="2000" spc="-20" dirty="0">
                <a:latin typeface="Times New Roman"/>
                <a:cs typeface="Times New Roman"/>
              </a:rPr>
              <a:t>and </a:t>
            </a:r>
            <a:r>
              <a:rPr sz="2000" i="1" spc="300" dirty="0">
                <a:latin typeface="Times New Roman"/>
                <a:cs typeface="Times New Roman"/>
              </a:rPr>
              <a:t>A </a:t>
            </a:r>
            <a:r>
              <a:rPr sz="2000" spc="-75" dirty="0">
                <a:latin typeface="Times New Roman"/>
                <a:cs typeface="Times New Roman"/>
              </a:rPr>
              <a:t>is a</a:t>
            </a:r>
            <a:r>
              <a:rPr sz="2000" spc="3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constant</a:t>
            </a:r>
            <a:endParaRPr sz="20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2000" spc="-30" dirty="0">
                <a:latin typeface="Times New Roman"/>
                <a:cs typeface="Times New Roman"/>
              </a:rPr>
              <a:t>representing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35" dirty="0">
                <a:latin typeface="Times New Roman"/>
                <a:cs typeface="Times New Roman"/>
              </a:rPr>
              <a:t>magnitude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45" dirty="0">
                <a:latin typeface="Times New Roman"/>
                <a:cs typeface="Times New Roman"/>
              </a:rPr>
              <a:t>amplification, </a:t>
            </a:r>
            <a:r>
              <a:rPr sz="2000" spc="-30" dirty="0">
                <a:latin typeface="Times New Roman"/>
                <a:cs typeface="Times New Roman"/>
              </a:rPr>
              <a:t>known </a:t>
            </a:r>
            <a:r>
              <a:rPr sz="2000" spc="-60" dirty="0">
                <a:latin typeface="Times New Roman"/>
                <a:cs typeface="Times New Roman"/>
              </a:rPr>
              <a:t>as </a:t>
            </a:r>
            <a:r>
              <a:rPr sz="2000" b="1" spc="-30" dirty="0">
                <a:latin typeface="Times New Roman"/>
                <a:cs typeface="Times New Roman"/>
              </a:rPr>
              <a:t>amplifier </a:t>
            </a:r>
            <a:r>
              <a:rPr sz="2000" b="1" spc="-5" dirty="0">
                <a:latin typeface="Times New Roman"/>
                <a:cs typeface="Times New Roman"/>
              </a:rPr>
              <a:t>gain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14C3B-0F42-6C4E-EED1-AB827762E26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57134">
              <a:lnSpc>
                <a:spcPct val="100000"/>
              </a:lnSpc>
              <a:spcBef>
                <a:spcPts val="95"/>
              </a:spcBef>
            </a:pPr>
            <a:r>
              <a:rPr spc="25" dirty="0"/>
              <a:t>ECE</a:t>
            </a:r>
            <a:r>
              <a:rPr spc="-55" dirty="0"/>
              <a:t> </a:t>
            </a:r>
            <a:r>
              <a:rPr spc="-160" dirty="0"/>
              <a:t>214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15561" y="157683"/>
            <a:ext cx="1597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Amplifiers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926337"/>
            <a:ext cx="8530590" cy="3502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Times New Roman"/>
                <a:cs typeface="Times New Roman"/>
              </a:rPr>
              <a:t>The </a:t>
            </a:r>
            <a:r>
              <a:rPr sz="2200" spc="-60" dirty="0">
                <a:latin typeface="Times New Roman"/>
                <a:cs typeface="Times New Roman"/>
              </a:rPr>
              <a:t>linear</a:t>
            </a:r>
            <a:r>
              <a:rPr sz="2200" spc="330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amplifiers </a:t>
            </a:r>
            <a:r>
              <a:rPr sz="2200" spc="-55" dirty="0">
                <a:latin typeface="Times New Roman"/>
                <a:cs typeface="Times New Roman"/>
              </a:rPr>
              <a:t>are </a:t>
            </a:r>
            <a:r>
              <a:rPr sz="2200" spc="-70" dirty="0">
                <a:latin typeface="Times New Roman"/>
                <a:cs typeface="Times New Roman"/>
              </a:rPr>
              <a:t>primarily </a:t>
            </a:r>
            <a:r>
              <a:rPr sz="2200" spc="-25" dirty="0">
                <a:latin typeface="Times New Roman"/>
                <a:cs typeface="Times New Roman"/>
              </a:rPr>
              <a:t>intended </a:t>
            </a:r>
            <a:r>
              <a:rPr sz="2200" spc="20" dirty="0">
                <a:latin typeface="Times New Roman"/>
                <a:cs typeface="Times New Roman"/>
              </a:rPr>
              <a:t>to </a:t>
            </a:r>
            <a:r>
              <a:rPr sz="2200" spc="-25" dirty="0">
                <a:latin typeface="Times New Roman"/>
                <a:cs typeface="Times New Roman"/>
              </a:rPr>
              <a:t>operate </a:t>
            </a:r>
            <a:r>
              <a:rPr sz="2200" spc="15" dirty="0">
                <a:latin typeface="Times New Roman"/>
                <a:cs typeface="Times New Roman"/>
              </a:rPr>
              <a:t>on </a:t>
            </a:r>
            <a:r>
              <a:rPr sz="2200" spc="-75" dirty="0">
                <a:latin typeface="Times New Roman"/>
                <a:cs typeface="Times New Roman"/>
              </a:rPr>
              <a:t>very small </a:t>
            </a:r>
            <a:r>
              <a:rPr sz="2200" spc="-15" dirty="0">
                <a:latin typeface="Times New Roman"/>
                <a:cs typeface="Times New Roman"/>
              </a:rPr>
              <a:t>input</a:t>
            </a:r>
            <a:endParaRPr sz="22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200" spc="-85" dirty="0">
                <a:latin typeface="Times New Roman"/>
                <a:cs typeface="Times New Roman"/>
              </a:rPr>
              <a:t>signals.</a:t>
            </a:r>
            <a:endParaRPr sz="2200" dirty="0">
              <a:latin typeface="Times New Roman"/>
              <a:cs typeface="Times New Roman"/>
            </a:endParaRPr>
          </a:p>
          <a:p>
            <a:pPr marL="812800" marR="5080" lvl="1" indent="-3435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200" spc="-30" dirty="0">
                <a:latin typeface="Times New Roman"/>
                <a:cs typeface="Times New Roman"/>
              </a:rPr>
              <a:t>Their </a:t>
            </a:r>
            <a:r>
              <a:rPr sz="2200" spc="-10" dirty="0">
                <a:latin typeface="Times New Roman"/>
                <a:cs typeface="Times New Roman"/>
              </a:rPr>
              <a:t>purpose </a:t>
            </a:r>
            <a:r>
              <a:rPr sz="2200" spc="-85" dirty="0">
                <a:latin typeface="Times New Roman"/>
                <a:cs typeface="Times New Roman"/>
              </a:rPr>
              <a:t>is </a:t>
            </a:r>
            <a:r>
              <a:rPr sz="2200" spc="20" dirty="0">
                <a:latin typeface="Times New Roman"/>
                <a:cs typeface="Times New Roman"/>
              </a:rPr>
              <a:t>to </a:t>
            </a:r>
            <a:r>
              <a:rPr sz="2200" spc="-65" dirty="0">
                <a:latin typeface="Times New Roman"/>
                <a:cs typeface="Times New Roman"/>
              </a:rPr>
              <a:t>make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spc="-80" dirty="0">
                <a:latin typeface="Times New Roman"/>
                <a:cs typeface="Times New Roman"/>
              </a:rPr>
              <a:t>signal </a:t>
            </a:r>
            <a:r>
              <a:rPr sz="2200" spc="-45" dirty="0">
                <a:latin typeface="Times New Roman"/>
                <a:cs typeface="Times New Roman"/>
              </a:rPr>
              <a:t>magnitude </a:t>
            </a:r>
            <a:r>
              <a:rPr sz="2200" spc="-60" dirty="0">
                <a:latin typeface="Times New Roman"/>
                <a:cs typeface="Times New Roman"/>
              </a:rPr>
              <a:t>larger </a:t>
            </a:r>
            <a:r>
              <a:rPr sz="2200" spc="-30" dirty="0">
                <a:latin typeface="Times New Roman"/>
                <a:cs typeface="Times New Roman"/>
              </a:rPr>
              <a:t>and </a:t>
            </a:r>
            <a:r>
              <a:rPr sz="2200" spc="-20" dirty="0">
                <a:latin typeface="Times New Roman"/>
                <a:cs typeface="Times New Roman"/>
              </a:rPr>
              <a:t>therefore </a:t>
            </a:r>
            <a:r>
              <a:rPr sz="2200" spc="-50" dirty="0">
                <a:latin typeface="Times New Roman"/>
                <a:cs typeface="Times New Roman"/>
              </a:rPr>
              <a:t>are  </a:t>
            </a:r>
            <a:r>
              <a:rPr sz="2200" spc="-10" dirty="0">
                <a:latin typeface="Times New Roman"/>
                <a:cs typeface="Times New Roman"/>
              </a:rPr>
              <a:t>thought </a:t>
            </a:r>
            <a:r>
              <a:rPr sz="2200" spc="-5" dirty="0">
                <a:latin typeface="Times New Roman"/>
                <a:cs typeface="Times New Roman"/>
              </a:rPr>
              <a:t>of </a:t>
            </a:r>
            <a:r>
              <a:rPr sz="2200" spc="-75" dirty="0">
                <a:latin typeface="Times New Roman"/>
                <a:cs typeface="Times New Roman"/>
              </a:rPr>
              <a:t>as </a:t>
            </a:r>
            <a:r>
              <a:rPr sz="2200" b="1" spc="-35" dirty="0">
                <a:latin typeface="Times New Roman"/>
                <a:cs typeface="Times New Roman"/>
              </a:rPr>
              <a:t>Voltage</a:t>
            </a:r>
            <a:r>
              <a:rPr sz="2200" b="1" spc="-125" dirty="0">
                <a:latin typeface="Times New Roman"/>
                <a:cs typeface="Times New Roman"/>
              </a:rPr>
              <a:t> </a:t>
            </a:r>
            <a:r>
              <a:rPr sz="2200" b="1" spc="-35" dirty="0">
                <a:latin typeface="Times New Roman"/>
                <a:cs typeface="Times New Roman"/>
              </a:rPr>
              <a:t>Amplifiers</a:t>
            </a:r>
            <a:r>
              <a:rPr sz="2200" spc="-35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  <a:tab pos="1387475" algn="l"/>
                <a:tab pos="2998470" algn="l"/>
                <a:tab pos="3344545" algn="l"/>
                <a:tab pos="3825875" algn="l"/>
                <a:tab pos="4582160" algn="l"/>
                <a:tab pos="5375910" algn="l"/>
                <a:tab pos="6247765" algn="l"/>
                <a:tab pos="6554470" algn="l"/>
                <a:tab pos="6952615" algn="l"/>
                <a:tab pos="7990205" algn="l"/>
                <a:tab pos="8401685" algn="l"/>
              </a:tabLst>
            </a:pPr>
            <a:r>
              <a:rPr sz="2200" spc="30" dirty="0">
                <a:latin typeface="Times New Roman"/>
                <a:cs typeface="Times New Roman"/>
              </a:rPr>
              <a:t>T</a:t>
            </a:r>
            <a:r>
              <a:rPr sz="2200" spc="-30" dirty="0">
                <a:latin typeface="Times New Roman"/>
                <a:cs typeface="Times New Roman"/>
              </a:rPr>
              <a:t>h</a:t>
            </a:r>
            <a:r>
              <a:rPr sz="2200" spc="-2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b="1" spc="-125" dirty="0">
                <a:latin typeface="Times New Roman"/>
                <a:cs typeface="Times New Roman"/>
              </a:rPr>
              <a:t>P</a:t>
            </a:r>
            <a:r>
              <a:rPr sz="2200" b="1" spc="-70" dirty="0">
                <a:latin typeface="Times New Roman"/>
                <a:cs typeface="Times New Roman"/>
              </a:rPr>
              <a:t>r</a:t>
            </a:r>
            <a:r>
              <a:rPr sz="2200" b="1" dirty="0">
                <a:latin typeface="Times New Roman"/>
                <a:cs typeface="Times New Roman"/>
              </a:rPr>
              <a:t>eam</a:t>
            </a:r>
            <a:r>
              <a:rPr sz="2200" b="1" spc="10" dirty="0">
                <a:latin typeface="Times New Roman"/>
                <a:cs typeface="Times New Roman"/>
              </a:rPr>
              <a:t>p</a:t>
            </a:r>
            <a:r>
              <a:rPr sz="2200" b="1" spc="-40" dirty="0">
                <a:latin typeface="Times New Roman"/>
                <a:cs typeface="Times New Roman"/>
              </a:rPr>
              <a:t>li</a:t>
            </a:r>
            <a:r>
              <a:rPr sz="2200" b="1" spc="-35" dirty="0">
                <a:latin typeface="Times New Roman"/>
                <a:cs typeface="Times New Roman"/>
              </a:rPr>
              <a:t>f</a:t>
            </a:r>
            <a:r>
              <a:rPr sz="2200" b="1" spc="5" dirty="0">
                <a:latin typeface="Times New Roman"/>
                <a:cs typeface="Times New Roman"/>
              </a:rPr>
              <a:t>i</a:t>
            </a:r>
            <a:r>
              <a:rPr sz="2200" b="1" spc="-85" dirty="0">
                <a:latin typeface="Times New Roman"/>
                <a:cs typeface="Times New Roman"/>
              </a:rPr>
              <a:t>er</a:t>
            </a:r>
            <a:r>
              <a:rPr sz="2200" b="1" dirty="0">
                <a:latin typeface="Times New Roman"/>
                <a:cs typeface="Times New Roman"/>
              </a:rPr>
              <a:t>	</a:t>
            </a:r>
            <a:r>
              <a:rPr sz="2200" spc="-45" dirty="0">
                <a:latin typeface="Times New Roman"/>
                <a:cs typeface="Times New Roman"/>
              </a:rPr>
              <a:t>in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30" dirty="0">
                <a:latin typeface="Times New Roman"/>
                <a:cs typeface="Times New Roman"/>
              </a:rPr>
              <a:t>t</a:t>
            </a:r>
            <a:r>
              <a:rPr sz="2200" spc="-30" dirty="0">
                <a:latin typeface="Times New Roman"/>
                <a:cs typeface="Times New Roman"/>
              </a:rPr>
              <a:t>h</a:t>
            </a:r>
            <a:r>
              <a:rPr sz="2200" spc="-2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0" dirty="0">
                <a:latin typeface="Times New Roman"/>
                <a:cs typeface="Times New Roman"/>
              </a:rPr>
              <a:t>hom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30" dirty="0">
                <a:latin typeface="Times New Roman"/>
                <a:cs typeface="Times New Roman"/>
              </a:rPr>
              <a:t>stere</a:t>
            </a:r>
            <a:r>
              <a:rPr sz="2200" spc="20" dirty="0">
                <a:latin typeface="Times New Roman"/>
                <a:cs typeface="Times New Roman"/>
              </a:rPr>
              <a:t>o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65" dirty="0">
                <a:latin typeface="Times New Roman"/>
                <a:cs typeface="Times New Roman"/>
              </a:rPr>
              <a:t>syst</a:t>
            </a:r>
            <a:r>
              <a:rPr sz="2200" spc="-85" dirty="0">
                <a:latin typeface="Times New Roman"/>
                <a:cs typeface="Times New Roman"/>
              </a:rPr>
              <a:t>e</a:t>
            </a:r>
            <a:r>
              <a:rPr sz="2200" spc="-20" dirty="0"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8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Times New Roman"/>
                <a:cs typeface="Times New Roman"/>
              </a:rPr>
              <a:t>a</a:t>
            </a:r>
            <a:r>
              <a:rPr sz="2200" spc="-35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75" dirty="0">
                <a:latin typeface="Times New Roman"/>
                <a:cs typeface="Times New Roman"/>
              </a:rPr>
              <a:t>e</a:t>
            </a:r>
            <a:r>
              <a:rPr sz="2200" spc="-80" dirty="0">
                <a:latin typeface="Times New Roman"/>
                <a:cs typeface="Times New Roman"/>
              </a:rPr>
              <a:t>x</a:t>
            </a:r>
            <a:r>
              <a:rPr sz="2200" spc="-45" dirty="0">
                <a:latin typeface="Times New Roman"/>
                <a:cs typeface="Times New Roman"/>
              </a:rPr>
              <a:t>a</a:t>
            </a:r>
            <a:r>
              <a:rPr sz="2200" spc="-70" dirty="0">
                <a:latin typeface="Times New Roman"/>
                <a:cs typeface="Times New Roman"/>
              </a:rPr>
              <a:t>m</a:t>
            </a:r>
            <a:r>
              <a:rPr sz="2200" spc="-55" dirty="0">
                <a:latin typeface="Times New Roman"/>
                <a:cs typeface="Times New Roman"/>
              </a:rPr>
              <a:t>ple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85" dirty="0">
                <a:latin typeface="Times New Roman"/>
                <a:cs typeface="Times New Roman"/>
              </a:rPr>
              <a:t>a</a:t>
            </a:r>
            <a:endParaRPr sz="2200" dirty="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sz="2200" b="1" spc="-10" dirty="0">
                <a:latin typeface="Times New Roman"/>
                <a:cs typeface="Times New Roman"/>
              </a:rPr>
              <a:t>voltage</a:t>
            </a:r>
            <a:r>
              <a:rPr sz="2200" b="1" spc="20" dirty="0">
                <a:latin typeface="Times New Roman"/>
                <a:cs typeface="Times New Roman"/>
              </a:rPr>
              <a:t> </a:t>
            </a:r>
            <a:r>
              <a:rPr sz="2200" b="1" spc="-40" dirty="0">
                <a:latin typeface="Times New Roman"/>
                <a:cs typeface="Times New Roman"/>
              </a:rPr>
              <a:t>amplifier</a:t>
            </a:r>
            <a:r>
              <a:rPr sz="2200" spc="-40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96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Times New Roman"/>
                <a:cs typeface="Times New Roman"/>
              </a:rPr>
              <a:t>Another </a:t>
            </a:r>
            <a:r>
              <a:rPr sz="2200" spc="-55" dirty="0">
                <a:latin typeface="Times New Roman"/>
                <a:cs typeface="Times New Roman"/>
              </a:rPr>
              <a:t>type </a:t>
            </a:r>
            <a:r>
              <a:rPr sz="2200" spc="-5" dirty="0">
                <a:latin typeface="Times New Roman"/>
                <a:cs typeface="Times New Roman"/>
              </a:rPr>
              <a:t>of </a:t>
            </a:r>
            <a:r>
              <a:rPr sz="2200" spc="-65" dirty="0">
                <a:latin typeface="Times New Roman"/>
                <a:cs typeface="Times New Roman"/>
              </a:rPr>
              <a:t>amplifier, </a:t>
            </a:r>
            <a:r>
              <a:rPr sz="2200" spc="-105" dirty="0">
                <a:latin typeface="Times New Roman"/>
                <a:cs typeface="Times New Roman"/>
              </a:rPr>
              <a:t>namely, </a:t>
            </a:r>
            <a:r>
              <a:rPr sz="2200" spc="-10" dirty="0">
                <a:latin typeface="Times New Roman"/>
                <a:cs typeface="Times New Roman"/>
              </a:rPr>
              <a:t>the </a:t>
            </a:r>
            <a:r>
              <a:rPr sz="2200" b="1" spc="-55" dirty="0">
                <a:latin typeface="Times New Roman"/>
                <a:cs typeface="Times New Roman"/>
              </a:rPr>
              <a:t>Power</a:t>
            </a:r>
            <a:r>
              <a:rPr sz="2200" b="1" spc="140" dirty="0">
                <a:latin typeface="Times New Roman"/>
                <a:cs typeface="Times New Roman"/>
              </a:rPr>
              <a:t> </a:t>
            </a:r>
            <a:r>
              <a:rPr sz="2200" b="1" spc="-55" dirty="0">
                <a:latin typeface="Times New Roman"/>
                <a:cs typeface="Times New Roman"/>
              </a:rPr>
              <a:t>Amplifier</a:t>
            </a:r>
            <a:r>
              <a:rPr sz="2200" spc="-55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200" spc="-70" dirty="0">
                <a:latin typeface="Times New Roman"/>
                <a:cs typeface="Times New Roman"/>
              </a:rPr>
              <a:t>Such </a:t>
            </a:r>
            <a:r>
              <a:rPr sz="2200" spc="-35" dirty="0">
                <a:latin typeface="Times New Roman"/>
                <a:cs typeface="Times New Roman"/>
              </a:rPr>
              <a:t>an </a:t>
            </a:r>
            <a:r>
              <a:rPr sz="2200" spc="-60" dirty="0">
                <a:latin typeface="Times New Roman"/>
                <a:cs typeface="Times New Roman"/>
              </a:rPr>
              <a:t>amplifier </a:t>
            </a:r>
            <a:r>
              <a:rPr sz="2200" spc="-110" dirty="0">
                <a:latin typeface="Times New Roman"/>
                <a:cs typeface="Times New Roman"/>
              </a:rPr>
              <a:t>may </a:t>
            </a:r>
            <a:r>
              <a:rPr sz="2200" spc="-35" dirty="0">
                <a:latin typeface="Times New Roman"/>
                <a:cs typeface="Times New Roman"/>
              </a:rPr>
              <a:t>provide </a:t>
            </a:r>
            <a:r>
              <a:rPr sz="2200" spc="-70" dirty="0">
                <a:latin typeface="Times New Roman"/>
                <a:cs typeface="Times New Roman"/>
              </a:rPr>
              <a:t>only </a:t>
            </a:r>
            <a:r>
              <a:rPr sz="2200" spc="-85" dirty="0">
                <a:latin typeface="Times New Roman"/>
                <a:cs typeface="Times New Roman"/>
              </a:rPr>
              <a:t>a </a:t>
            </a:r>
            <a:r>
              <a:rPr sz="2200" spc="-15" dirty="0">
                <a:latin typeface="Times New Roman"/>
                <a:cs typeface="Times New Roman"/>
              </a:rPr>
              <a:t>modest amount </a:t>
            </a:r>
            <a:r>
              <a:rPr sz="2200" spc="-5" dirty="0">
                <a:latin typeface="Times New Roman"/>
                <a:cs typeface="Times New Roman"/>
              </a:rPr>
              <a:t>of </a:t>
            </a:r>
            <a:r>
              <a:rPr sz="2200" spc="-60" dirty="0">
                <a:latin typeface="Times New Roman"/>
                <a:cs typeface="Times New Roman"/>
              </a:rPr>
              <a:t>voltage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spc="-60" dirty="0">
                <a:latin typeface="Times New Roman"/>
                <a:cs typeface="Times New Roman"/>
              </a:rPr>
              <a:t>gain</a:t>
            </a:r>
            <a:endParaRPr sz="2200" dirty="0">
              <a:latin typeface="Times New Roman"/>
              <a:cs typeface="Times New Roman"/>
            </a:endParaRPr>
          </a:p>
          <a:p>
            <a:pPr marL="812800">
              <a:lnSpc>
                <a:spcPct val="100000"/>
              </a:lnSpc>
            </a:pPr>
            <a:r>
              <a:rPr sz="2200" spc="5" dirty="0">
                <a:latin typeface="Times New Roman"/>
                <a:cs typeface="Times New Roman"/>
              </a:rPr>
              <a:t>but </a:t>
            </a:r>
            <a:r>
              <a:rPr sz="2200" spc="-45" dirty="0">
                <a:latin typeface="Times New Roman"/>
                <a:cs typeface="Times New Roman"/>
              </a:rPr>
              <a:t>substantial </a:t>
            </a:r>
            <a:r>
              <a:rPr sz="2200" spc="-10" dirty="0">
                <a:latin typeface="Times New Roman"/>
                <a:cs typeface="Times New Roman"/>
              </a:rPr>
              <a:t>current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70" dirty="0">
                <a:latin typeface="Times New Roman"/>
                <a:cs typeface="Times New Roman"/>
              </a:rPr>
              <a:t>gain.</a:t>
            </a:r>
            <a:endParaRPr sz="2200" dirty="0">
              <a:latin typeface="Times New Roman"/>
              <a:cs typeface="Times New Roman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800" algn="l"/>
                <a:tab pos="813435" algn="l"/>
              </a:tabLst>
            </a:pPr>
            <a:r>
              <a:rPr sz="2200" spc="-10" dirty="0">
                <a:latin typeface="Times New Roman"/>
                <a:cs typeface="Times New Roman"/>
              </a:rPr>
              <a:t>The </a:t>
            </a:r>
            <a:r>
              <a:rPr sz="2200" spc="-50" dirty="0">
                <a:latin typeface="Times New Roman"/>
                <a:cs typeface="Times New Roman"/>
              </a:rPr>
              <a:t>main </a:t>
            </a:r>
            <a:r>
              <a:rPr sz="2200" spc="-60" dirty="0">
                <a:latin typeface="Times New Roman"/>
                <a:cs typeface="Times New Roman"/>
              </a:rPr>
              <a:t>amplifier </a:t>
            </a:r>
            <a:r>
              <a:rPr sz="2200" spc="-45" dirty="0">
                <a:latin typeface="Times New Roman"/>
                <a:cs typeface="Times New Roman"/>
              </a:rPr>
              <a:t>in </a:t>
            </a:r>
            <a:r>
              <a:rPr sz="2200" spc="-60" dirty="0">
                <a:latin typeface="Times New Roman"/>
                <a:cs typeface="Times New Roman"/>
              </a:rPr>
              <a:t>your </a:t>
            </a:r>
            <a:r>
              <a:rPr sz="2200" spc="-45" dirty="0">
                <a:latin typeface="Times New Roman"/>
                <a:cs typeface="Times New Roman"/>
              </a:rPr>
              <a:t>mobile </a:t>
            </a:r>
            <a:r>
              <a:rPr sz="2200" dirty="0">
                <a:latin typeface="Times New Roman"/>
                <a:cs typeface="Times New Roman"/>
              </a:rPr>
              <a:t>phone </a:t>
            </a:r>
            <a:r>
              <a:rPr sz="2200" spc="-85" dirty="0">
                <a:latin typeface="Times New Roman"/>
                <a:cs typeface="Times New Roman"/>
              </a:rPr>
              <a:t>is a </a:t>
            </a:r>
            <a:r>
              <a:rPr sz="2200" b="1" spc="-55" dirty="0">
                <a:latin typeface="Times New Roman"/>
                <a:cs typeface="Times New Roman"/>
              </a:rPr>
              <a:t>Power</a:t>
            </a:r>
            <a:r>
              <a:rPr sz="2200" b="1" spc="95" dirty="0">
                <a:latin typeface="Times New Roman"/>
                <a:cs typeface="Times New Roman"/>
              </a:rPr>
              <a:t> </a:t>
            </a:r>
            <a:r>
              <a:rPr sz="2200" b="1" spc="-55" dirty="0">
                <a:latin typeface="Times New Roman"/>
                <a:cs typeface="Times New Roman"/>
              </a:rPr>
              <a:t>Amplifier</a:t>
            </a:r>
            <a:r>
              <a:rPr sz="2200" spc="-55" dirty="0"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9614" y="5224256"/>
            <a:ext cx="3521304" cy="8881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78623" y="4902183"/>
            <a:ext cx="3454848" cy="15493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FBF70-74A2-1004-C907-49595E2F271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57134">
              <a:lnSpc>
                <a:spcPct val="100000"/>
              </a:lnSpc>
              <a:spcBef>
                <a:spcPts val="95"/>
              </a:spcBef>
            </a:pPr>
            <a:r>
              <a:rPr spc="25" dirty="0"/>
              <a:t>ECE</a:t>
            </a:r>
            <a:r>
              <a:rPr spc="-55" dirty="0"/>
              <a:t> </a:t>
            </a:r>
            <a:r>
              <a:rPr spc="-160" dirty="0"/>
              <a:t>214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9634" y="157683"/>
            <a:ext cx="1970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Voltage</a:t>
            </a:r>
            <a:r>
              <a:rPr sz="2800" b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Gain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740" y="820039"/>
            <a:ext cx="87458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43180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81000" algn="l"/>
              </a:tabLst>
            </a:pPr>
            <a:r>
              <a:rPr sz="2400" spc="-110" dirty="0">
                <a:latin typeface="Times New Roman"/>
                <a:cs typeface="Times New Roman"/>
              </a:rPr>
              <a:t>A </a:t>
            </a:r>
            <a:r>
              <a:rPr sz="2400" spc="-65" dirty="0">
                <a:latin typeface="Times New Roman"/>
                <a:cs typeface="Times New Roman"/>
              </a:rPr>
              <a:t>linear </a:t>
            </a:r>
            <a:r>
              <a:rPr sz="2400" spc="-60" dirty="0">
                <a:latin typeface="Times New Roman"/>
                <a:cs typeface="Times New Roman"/>
              </a:rPr>
              <a:t>amplifier </a:t>
            </a:r>
            <a:r>
              <a:rPr sz="2400" spc="-45" dirty="0">
                <a:latin typeface="Times New Roman"/>
                <a:cs typeface="Times New Roman"/>
              </a:rPr>
              <a:t>accepts </a:t>
            </a:r>
            <a:r>
              <a:rPr sz="2400" spc="-40" dirty="0">
                <a:latin typeface="Times New Roman"/>
                <a:cs typeface="Times New Roman"/>
              </a:rPr>
              <a:t>an </a:t>
            </a:r>
            <a:r>
              <a:rPr sz="2400" spc="-15" dirty="0">
                <a:latin typeface="Times New Roman"/>
                <a:cs typeface="Times New Roman"/>
              </a:rPr>
              <a:t>input </a:t>
            </a:r>
            <a:r>
              <a:rPr sz="2400" spc="-85" dirty="0">
                <a:latin typeface="Times New Roman"/>
                <a:cs typeface="Times New Roman"/>
              </a:rPr>
              <a:t>signal </a:t>
            </a:r>
            <a:r>
              <a:rPr sz="2400" i="1" spc="-110" dirty="0">
                <a:latin typeface="Times New Roman"/>
                <a:cs typeface="Times New Roman"/>
              </a:rPr>
              <a:t>v</a:t>
            </a:r>
            <a:r>
              <a:rPr sz="2400" i="1" spc="-165" baseline="-20833" dirty="0">
                <a:latin typeface="Times New Roman"/>
                <a:cs typeface="Times New Roman"/>
              </a:rPr>
              <a:t>I</a:t>
            </a:r>
            <a:r>
              <a:rPr sz="2400" spc="-110" dirty="0">
                <a:latin typeface="Times New Roman"/>
                <a:cs typeface="Times New Roman"/>
              </a:rPr>
              <a:t>(</a:t>
            </a:r>
            <a:r>
              <a:rPr sz="2400" i="1" spc="-110" dirty="0">
                <a:latin typeface="Times New Roman"/>
                <a:cs typeface="Times New Roman"/>
              </a:rPr>
              <a:t>t</a:t>
            </a:r>
            <a:r>
              <a:rPr sz="2400" spc="-110" dirty="0">
                <a:latin typeface="Times New Roman"/>
                <a:cs typeface="Times New Roman"/>
              </a:rPr>
              <a:t>) </a:t>
            </a:r>
            <a:r>
              <a:rPr sz="2400" spc="-30" dirty="0">
                <a:latin typeface="Times New Roman"/>
                <a:cs typeface="Times New Roman"/>
              </a:rPr>
              <a:t>and </a:t>
            </a:r>
            <a:r>
              <a:rPr sz="2400" spc="-40" dirty="0">
                <a:latin typeface="Times New Roman"/>
                <a:cs typeface="Times New Roman"/>
              </a:rPr>
              <a:t>provides </a:t>
            </a:r>
            <a:r>
              <a:rPr sz="2400" spc="-35" dirty="0">
                <a:latin typeface="Times New Roman"/>
                <a:cs typeface="Times New Roman"/>
              </a:rPr>
              <a:t>at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lang="en-IN"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output, </a:t>
            </a:r>
            <a:r>
              <a:rPr sz="2400" spc="-45" dirty="0">
                <a:latin typeface="Times New Roman"/>
                <a:cs typeface="Times New Roman"/>
              </a:rPr>
              <a:t>across </a:t>
            </a:r>
            <a:r>
              <a:rPr sz="2400" spc="-95" dirty="0">
                <a:latin typeface="Times New Roman"/>
                <a:cs typeface="Times New Roman"/>
              </a:rPr>
              <a:t>a </a:t>
            </a:r>
            <a:r>
              <a:rPr sz="2400" spc="-50" dirty="0">
                <a:latin typeface="Times New Roman"/>
                <a:cs typeface="Times New Roman"/>
              </a:rPr>
              <a:t>load resistance </a:t>
            </a:r>
            <a:r>
              <a:rPr sz="2400" i="1" spc="25" dirty="0">
                <a:latin typeface="Times New Roman"/>
                <a:cs typeface="Times New Roman"/>
              </a:rPr>
              <a:t>R</a:t>
            </a:r>
            <a:r>
              <a:rPr sz="2400" i="1" spc="37" baseline="-20833" dirty="0">
                <a:latin typeface="Times New Roman"/>
                <a:cs typeface="Times New Roman"/>
              </a:rPr>
              <a:t>L</a:t>
            </a:r>
            <a:r>
              <a:rPr sz="2400" spc="25" dirty="0">
                <a:latin typeface="Times New Roman"/>
                <a:cs typeface="Times New Roman"/>
              </a:rPr>
              <a:t>, </a:t>
            </a:r>
            <a:r>
              <a:rPr sz="2400" spc="-40" dirty="0">
                <a:latin typeface="Times New Roman"/>
                <a:cs typeface="Times New Roman"/>
              </a:rPr>
              <a:t>an </a:t>
            </a:r>
            <a:r>
              <a:rPr sz="2400" spc="10" dirty="0">
                <a:latin typeface="Times New Roman"/>
                <a:cs typeface="Times New Roman"/>
              </a:rPr>
              <a:t>output </a:t>
            </a:r>
            <a:r>
              <a:rPr sz="2400" spc="-85" dirty="0">
                <a:latin typeface="Times New Roman"/>
                <a:cs typeface="Times New Roman"/>
              </a:rPr>
              <a:t>signal </a:t>
            </a:r>
            <a:r>
              <a:rPr sz="2400" i="1" spc="-120" dirty="0">
                <a:latin typeface="Times New Roman"/>
                <a:cs typeface="Times New Roman"/>
              </a:rPr>
              <a:t>v</a:t>
            </a:r>
            <a:r>
              <a:rPr sz="2400" i="1" spc="-179" baseline="-20833" dirty="0">
                <a:latin typeface="Times New Roman"/>
                <a:cs typeface="Times New Roman"/>
              </a:rPr>
              <a:t>O</a:t>
            </a:r>
            <a:r>
              <a:rPr sz="2400" spc="-120" dirty="0">
                <a:latin typeface="Times New Roman"/>
                <a:cs typeface="Times New Roman"/>
              </a:rPr>
              <a:t>(</a:t>
            </a:r>
            <a:r>
              <a:rPr sz="2400" i="1" spc="-120" dirty="0">
                <a:latin typeface="Times New Roman"/>
                <a:cs typeface="Times New Roman"/>
              </a:rPr>
              <a:t>t</a:t>
            </a:r>
            <a:r>
              <a:rPr sz="2400" spc="-120" dirty="0">
                <a:latin typeface="Times New Roman"/>
                <a:cs typeface="Times New Roman"/>
              </a:rPr>
              <a:t>) </a:t>
            </a:r>
            <a:r>
              <a:rPr sz="2400" spc="-5" dirty="0">
                <a:latin typeface="Times New Roman"/>
                <a:cs typeface="Times New Roman"/>
              </a:rPr>
              <a:t>that </a:t>
            </a:r>
            <a:r>
              <a:rPr sz="2400" spc="-90" dirty="0">
                <a:latin typeface="Times New Roman"/>
                <a:cs typeface="Times New Roman"/>
              </a:rPr>
              <a:t>is </a:t>
            </a:r>
            <a:r>
              <a:rPr sz="2400" spc="-95" dirty="0">
                <a:latin typeface="Times New Roman"/>
                <a:cs typeface="Times New Roman"/>
              </a:rPr>
              <a:t>a  </a:t>
            </a:r>
            <a:r>
              <a:rPr sz="2400" spc="-60" dirty="0">
                <a:latin typeface="Times New Roman"/>
                <a:cs typeface="Times New Roman"/>
              </a:rPr>
              <a:t>magnified </a:t>
            </a:r>
            <a:r>
              <a:rPr sz="2400" spc="-65" dirty="0">
                <a:latin typeface="Times New Roman"/>
                <a:cs typeface="Times New Roman"/>
              </a:rPr>
              <a:t>replica </a:t>
            </a:r>
            <a:r>
              <a:rPr sz="2400" spc="-5" dirty="0">
                <a:latin typeface="Times New Roman"/>
                <a:cs typeface="Times New Roman"/>
              </a:rPr>
              <a:t>of</a:t>
            </a:r>
            <a:r>
              <a:rPr sz="2400" spc="430" dirty="0">
                <a:latin typeface="Times New Roman"/>
                <a:cs typeface="Times New Roman"/>
              </a:rPr>
              <a:t> </a:t>
            </a:r>
            <a:r>
              <a:rPr sz="2400" i="1" spc="-105" dirty="0" err="1">
                <a:latin typeface="Times New Roman"/>
                <a:cs typeface="Times New Roman"/>
              </a:rPr>
              <a:t>v</a:t>
            </a:r>
            <a:r>
              <a:rPr sz="2400" i="1" spc="-157" baseline="-20833" dirty="0" err="1">
                <a:latin typeface="Times New Roman"/>
                <a:cs typeface="Times New Roman"/>
              </a:rPr>
              <a:t>I</a:t>
            </a:r>
            <a:r>
              <a:rPr lang="en-IN" sz="2400" i="1" spc="-157" baseline="-20833" dirty="0">
                <a:latin typeface="Times New Roman"/>
                <a:cs typeface="Times New Roman"/>
              </a:rPr>
              <a:t> </a:t>
            </a:r>
            <a:r>
              <a:rPr sz="2400" spc="-105" dirty="0">
                <a:latin typeface="Times New Roman"/>
                <a:cs typeface="Times New Roman"/>
              </a:rPr>
              <a:t>(</a:t>
            </a:r>
            <a:r>
              <a:rPr sz="2400" i="1" spc="-105" dirty="0">
                <a:latin typeface="Times New Roman"/>
                <a:cs typeface="Times New Roman"/>
              </a:rPr>
              <a:t>t</a:t>
            </a:r>
            <a:r>
              <a:rPr sz="2400" spc="-105" dirty="0">
                <a:latin typeface="Times New Roman"/>
                <a:cs typeface="Times New Roman"/>
              </a:rPr>
              <a:t>).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3419" y="2244174"/>
            <a:ext cx="3530266" cy="14486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7550" y="4204156"/>
            <a:ext cx="2565275" cy="527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64634" y="1843100"/>
            <a:ext cx="2494282" cy="29453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DB8339-8CEB-5D8C-0BA4-CA8BCE969D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0BF2C11-2829-8B36-07BE-ED2BCCED2C6E}"/>
                  </a:ext>
                </a:extLst>
              </p14:cNvPr>
              <p14:cNvContentPartPr/>
              <p14:nvPr/>
            </p14:nvContentPartPr>
            <p14:xfrm>
              <a:off x="3803040" y="1663920"/>
              <a:ext cx="4409280" cy="2946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0BF2C11-2829-8B36-07BE-ED2BCCED2C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93680" y="1654560"/>
                <a:ext cx="4428000" cy="2965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90710" y="975512"/>
            <a:ext cx="2875597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b="1" spc="-49" dirty="0">
                <a:solidFill>
                  <a:srgbClr val="FF0000"/>
                </a:solidFill>
                <a:latin typeface="Times New Roman"/>
                <a:cs typeface="Times New Roman"/>
              </a:rPr>
              <a:t>Power </a:t>
            </a:r>
            <a:r>
              <a:rPr sz="2100" b="1" spc="-23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100" b="1" spc="-68" dirty="0">
                <a:solidFill>
                  <a:srgbClr val="FF0000"/>
                </a:solidFill>
                <a:latin typeface="Times New Roman"/>
                <a:cs typeface="Times New Roman"/>
              </a:rPr>
              <a:t>Current</a:t>
            </a:r>
            <a:r>
              <a:rPr sz="2100" b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b="1" spc="-23" dirty="0">
                <a:solidFill>
                  <a:srgbClr val="FF0000"/>
                </a:solidFill>
                <a:latin typeface="Times New Roman"/>
                <a:cs typeface="Times New Roman"/>
              </a:rPr>
              <a:t>Gains</a:t>
            </a:r>
            <a:endParaRPr sz="21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1316355" y="1437704"/>
                <a:ext cx="6455093" cy="1825019"/>
              </a:xfrm>
              <a:prstGeom prst="rect">
                <a:avLst/>
              </a:prstGeom>
            </p:spPr>
            <p:txBody>
              <a:bodyPr vert="horz" wrap="square" lIns="0" tIns="9049" rIns="0" bIns="0" rtlCol="0">
                <a:spAutoFit/>
              </a:bodyPr>
              <a:lstStyle/>
              <a:p>
                <a:pPr marL="266700" marR="5239" indent="-257175" algn="just">
                  <a:spcBef>
                    <a:spcPts val="71"/>
                  </a:spcBef>
                  <a:buFont typeface="Arial"/>
                  <a:buChar char="•"/>
                  <a:tabLst>
                    <a:tab pos="266700" algn="l"/>
                  </a:tabLst>
                </a:pPr>
                <a:r>
                  <a:rPr lang="en-IN" sz="1650" b="1" spc="-64" dirty="0">
                    <a:latin typeface="Times New Roman"/>
                    <a:cs typeface="Times New Roman"/>
                  </a:rPr>
                  <a:t>An </a:t>
                </a:r>
                <a:r>
                  <a:rPr lang="en-IN" sz="1650" b="1" spc="-26" dirty="0">
                    <a:latin typeface="Times New Roman"/>
                    <a:cs typeface="Times New Roman"/>
                  </a:rPr>
                  <a:t>amplifier </a:t>
                </a:r>
                <a:r>
                  <a:rPr lang="en-IN" sz="1650" b="1" dirty="0">
                    <a:latin typeface="Times New Roman"/>
                    <a:cs typeface="Times New Roman"/>
                  </a:rPr>
                  <a:t>typically amplifies the small signal magnitude of a weak transducer signal  (µV to mV). </a:t>
                </a:r>
              </a:p>
              <a:p>
                <a:pPr marL="266700" marR="5239" indent="-257175" algn="just">
                  <a:spcBef>
                    <a:spcPts val="71"/>
                  </a:spcBef>
                  <a:buFont typeface="Arial"/>
                  <a:buChar char="•"/>
                  <a:tabLst>
                    <a:tab pos="266700" algn="l"/>
                  </a:tabLst>
                </a:pPr>
                <a:r>
                  <a:rPr lang="en-IN" sz="1650" b="1" dirty="0">
                    <a:latin typeface="Times New Roman"/>
                    <a:cs typeface="Times New Roman"/>
                  </a:rPr>
                  <a:t>Voltage amplifiers are typical amplifiers to provide a large voltage gain. </a:t>
                </a:r>
              </a:p>
              <a:p>
                <a:pPr marL="266700" marR="5239" indent="-257175" algn="just">
                  <a:spcBef>
                    <a:spcPts val="71"/>
                  </a:spcBef>
                  <a:buFont typeface="Arial"/>
                  <a:buChar char="•"/>
                  <a:tabLst>
                    <a:tab pos="266700" algn="l"/>
                  </a:tabLst>
                </a:pPr>
                <a:r>
                  <a:rPr lang="en-IN" sz="1650" b="1" dirty="0">
                    <a:latin typeface="Times New Roman"/>
                    <a:cs typeface="Times New Roman"/>
                  </a:rPr>
                  <a:t>Power Amplifiers amplify signal power (with minimal voltage gain but more current gain). </a:t>
                </a:r>
              </a:p>
              <a:p>
                <a:pPr marL="266700" marR="5239" indent="-257175" algn="just">
                  <a:spcBef>
                    <a:spcPts val="71"/>
                  </a:spcBef>
                  <a:buFont typeface="Arial"/>
                  <a:buChar char="•"/>
                  <a:tabLst>
                    <a:tab pos="266700" algn="l"/>
                  </a:tabLst>
                </a:pPr>
                <a:r>
                  <a:rPr lang="en-IN" sz="1650" b="1" dirty="0">
                    <a:latin typeface="Times New Roman"/>
                    <a:cs typeface="Times New Roman"/>
                  </a:rPr>
                  <a:t>Typically, we want amplifier to be linear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50" b="1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ar-AE" sz="1650" b="1" i="1">
                            <a:latin typeface="Cambria Math" panose="02040503050406030204" pitchFamily="18" charset="0"/>
                            <a:cs typeface="Times New Roman"/>
                          </a:rPr>
                          <m:t>𝒗</m:t>
                        </m:r>
                      </m:e>
                      <m:sub>
                        <m:r>
                          <a:rPr lang="en-IN" sz="1650" b="1" i="1">
                            <a:latin typeface="Cambria Math" panose="02040503050406030204" pitchFamily="18" charset="0"/>
                            <a:cs typeface="Times New Roman"/>
                          </a:rPr>
                          <m:t>𝒐</m:t>
                        </m:r>
                      </m:sub>
                    </m:sSub>
                    <m:d>
                      <m:dPr>
                        <m:ctrlPr>
                          <a:rPr lang="en-IN" sz="1650" b="1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en-IN" sz="1650" b="1" i="1">
                            <a:latin typeface="Cambria Math" panose="02040503050406030204" pitchFamily="18" charset="0"/>
                            <a:cs typeface="Times New Roman"/>
                          </a:rPr>
                          <m:t>𝒕</m:t>
                        </m:r>
                      </m:e>
                    </m:d>
                    <m:r>
                      <a:rPr lang="en-IN" sz="1650" b="1" i="1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sSub>
                      <m:sSubPr>
                        <m:ctrlPr>
                          <a:rPr lang="en-IN" sz="1650" b="1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IN" sz="1650" b="1" i="1">
                            <a:latin typeface="Cambria Math" panose="02040503050406030204" pitchFamily="18" charset="0"/>
                            <a:cs typeface="Times New Roman"/>
                          </a:rPr>
                          <m:t>𝑨</m:t>
                        </m:r>
                      </m:e>
                      <m:sub>
                        <m:r>
                          <a:rPr lang="en-IN" sz="1650" b="1" i="1">
                            <a:latin typeface="Cambria Math" panose="02040503050406030204" pitchFamily="18" charset="0"/>
                            <a:cs typeface="Times New Roman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ar-AE" sz="1650" b="1" dirty="0"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50" b="1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ar-AE" sz="1650" b="1" i="1">
                            <a:latin typeface="Cambria Math" panose="02040503050406030204" pitchFamily="18" charset="0"/>
                            <a:cs typeface="Times New Roman"/>
                          </a:rPr>
                          <m:t>𝒗</m:t>
                        </m:r>
                      </m:e>
                      <m:sub>
                        <m:r>
                          <a:rPr lang="en-IN" sz="1650" b="1" i="1">
                            <a:latin typeface="Cambria Math" panose="02040503050406030204" pitchFamily="18" charset="0"/>
                            <a:cs typeface="Times New Roman"/>
                          </a:rPr>
                          <m:t>𝑰</m:t>
                        </m:r>
                      </m:sub>
                    </m:sSub>
                    <m:d>
                      <m:dPr>
                        <m:ctrlPr>
                          <a:rPr lang="en-IN" sz="1650" b="1" i="1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en-IN" sz="1650" b="1" i="1">
                            <a:latin typeface="Cambria Math" panose="02040503050406030204" pitchFamily="18" charset="0"/>
                            <a:cs typeface="Times New Roman"/>
                          </a:rPr>
                          <m:t>𝒕</m:t>
                        </m:r>
                      </m:e>
                    </m:d>
                  </m:oMath>
                </a14:m>
                <a:r>
                  <a:rPr lang="en-IN" sz="1650" dirty="0">
                    <a:latin typeface="Times New Roman"/>
                    <a:cs typeface="Times New Roman"/>
                  </a:rPr>
                  <a:t>. </a:t>
                </a:r>
                <a:endParaRPr sz="165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355" y="1437704"/>
                <a:ext cx="6455093" cy="1825019"/>
              </a:xfrm>
              <a:prstGeom prst="rect">
                <a:avLst/>
              </a:prstGeom>
              <a:blipFill>
                <a:blip r:embed="rId2"/>
                <a:stretch>
                  <a:fillRect l="-1700" t="-3010" r="-1889" b="-60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/>
          <p:nvPr/>
        </p:nvSpPr>
        <p:spPr>
          <a:xfrm>
            <a:off x="1208284" y="3483997"/>
            <a:ext cx="2494779" cy="10240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4006024" y="4493704"/>
                <a:ext cx="3842385" cy="770884"/>
              </a:xfrm>
              <a:prstGeom prst="rect">
                <a:avLst/>
              </a:prstGeom>
            </p:spPr>
            <p:txBody>
              <a:bodyPr vert="horz" wrap="square" lIns="0" tIns="9049" rIns="0" bIns="0" rtlCol="0">
                <a:spAutoFit/>
              </a:bodyPr>
              <a:lstStyle/>
              <a:p>
                <a:pPr marL="28575" marR="22860" algn="just">
                  <a:spcBef>
                    <a:spcPts val="71"/>
                  </a:spcBef>
                </a:pPr>
                <a:r>
                  <a:rPr lang="en-IN" sz="1650" i="1" spc="-64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i</a:t>
                </a:r>
                <a:r>
                  <a:rPr lang="en-IN" sz="1631" i="1" spc="-95" baseline="-21072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O </a:t>
                </a:r>
                <a:r>
                  <a:rPr lang="en-IN" sz="1650" spc="-64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is </a:t>
                </a:r>
                <a:r>
                  <a:rPr lang="en-IN" sz="1650" spc="-8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the current </a:t>
                </a:r>
                <a:r>
                  <a:rPr lang="en-IN" sz="1650" spc="-4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that </a:t>
                </a:r>
                <a:r>
                  <a:rPr lang="en-IN" sz="1650" spc="-8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the </a:t>
                </a:r>
                <a:r>
                  <a:rPr lang="en-IN" sz="1650" spc="-45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amplifier </a:t>
                </a:r>
                <a:r>
                  <a:rPr lang="en-IN" sz="1650" spc="-53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delivers </a:t>
                </a:r>
                <a:r>
                  <a:rPr lang="en-IN" sz="1650" spc="11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to  </a:t>
                </a:r>
                <a:r>
                  <a:rPr lang="en-IN" sz="1650" spc="-8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the </a:t>
                </a:r>
                <a:r>
                  <a:rPr lang="en-IN" sz="1650" spc="-34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load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50" i="1" spc="-1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ar-AE" sz="1650" i="1" spc="-1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𝑅</m:t>
                        </m:r>
                      </m:e>
                      <m:sub>
                        <m:r>
                          <a:rPr lang="en-IN" sz="1650" i="1" spc="-1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ar-AE" sz="1650" spc="-11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), </a:t>
                </a:r>
                <a:r>
                  <a:rPr lang="en-IN" sz="1650" i="1" spc="-68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i</a:t>
                </a:r>
                <a:r>
                  <a:rPr lang="en-IN" sz="1631" i="1" spc="-101" baseline="-21072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O </a:t>
                </a:r>
                <a:r>
                  <a:rPr lang="en-IN" sz="1650" spc="165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= </a:t>
                </a:r>
                <a:r>
                  <a:rPr lang="en-IN" sz="1650" i="1" spc="-105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v</a:t>
                </a:r>
                <a:r>
                  <a:rPr lang="en-IN" sz="1631" i="1" spc="-157" baseline="-21072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O </a:t>
                </a:r>
                <a:r>
                  <a:rPr lang="en-IN" sz="1650" spc="105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/</a:t>
                </a:r>
                <a:r>
                  <a:rPr lang="en-IN" sz="1650" i="1" spc="105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R</a:t>
                </a:r>
                <a:r>
                  <a:rPr lang="en-IN" sz="1631" i="1" spc="157" baseline="-21072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IN" sz="1650" spc="105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) </a:t>
                </a:r>
                <a:r>
                  <a:rPr lang="en-IN" sz="1650" spc="-23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and </a:t>
                </a:r>
                <a:r>
                  <a:rPr lang="en-IN" sz="1650" i="1" spc="-45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i</a:t>
                </a:r>
                <a:r>
                  <a:rPr lang="en-IN" sz="1631" i="1" spc="-67" baseline="-21072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I </a:t>
                </a:r>
                <a:r>
                  <a:rPr lang="en-IN" sz="1650" spc="-64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is </a:t>
                </a:r>
                <a:r>
                  <a:rPr lang="en-IN" sz="1650" spc="-15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the current  </a:t>
                </a:r>
                <a:r>
                  <a:rPr lang="en-IN" sz="1650" spc="-8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the </a:t>
                </a:r>
                <a:r>
                  <a:rPr lang="en-IN" sz="1650" spc="-45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amplifier draws </a:t>
                </a:r>
                <a:r>
                  <a:rPr lang="en-IN" sz="1650" spc="-8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from the </a:t>
                </a:r>
                <a:r>
                  <a:rPr lang="en-IN" sz="1650" spc="-60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signal</a:t>
                </a:r>
                <a:r>
                  <a:rPr lang="en-IN" sz="1650" spc="158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IN" sz="1650" spc="-34" dirty="0">
                    <a:solidFill>
                      <a:srgbClr val="0000FF"/>
                    </a:solidFill>
                    <a:latin typeface="Times New Roman"/>
                    <a:cs typeface="Times New Roman"/>
                  </a:rPr>
                  <a:t>source.</a:t>
                </a:r>
                <a:endParaRPr sz="165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024" y="4493704"/>
                <a:ext cx="3842385" cy="770884"/>
              </a:xfrm>
              <a:prstGeom prst="rect">
                <a:avLst/>
              </a:prstGeom>
              <a:blipFill>
                <a:blip r:embed="rId4"/>
                <a:stretch>
                  <a:fillRect l="-2540" t="-7087" r="-2698" b="-157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/>
          <p:nvPr/>
        </p:nvSpPr>
        <p:spPr>
          <a:xfrm>
            <a:off x="4022970" y="3929442"/>
            <a:ext cx="2995715" cy="45894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7292700" y="3951478"/>
            <a:ext cx="554401" cy="4274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9" name="object 9"/>
          <p:cNvGrpSpPr/>
          <p:nvPr/>
        </p:nvGrpSpPr>
        <p:grpSpPr>
          <a:xfrm>
            <a:off x="1208284" y="4738986"/>
            <a:ext cx="2217420" cy="615314"/>
            <a:chOff x="374904" y="5896355"/>
            <a:chExt cx="2956560" cy="820419"/>
          </a:xfrm>
        </p:grpSpPr>
        <p:sp>
          <p:nvSpPr>
            <p:cNvPr id="10" name="object 10"/>
            <p:cNvSpPr/>
            <p:nvPr/>
          </p:nvSpPr>
          <p:spPr>
            <a:xfrm>
              <a:off x="463018" y="5969686"/>
              <a:ext cx="2721313" cy="63624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389382" y="5910833"/>
              <a:ext cx="2927985" cy="791210"/>
            </a:xfrm>
            <a:custGeom>
              <a:avLst/>
              <a:gdLst/>
              <a:ahLst/>
              <a:cxnLst/>
              <a:rect l="l" t="t" r="r" b="b"/>
              <a:pathLst>
                <a:path w="2927985" h="791209">
                  <a:moveTo>
                    <a:pt x="0" y="790955"/>
                  </a:moveTo>
                  <a:lnTo>
                    <a:pt x="2927604" y="790955"/>
                  </a:lnTo>
                  <a:lnTo>
                    <a:pt x="2927604" y="0"/>
                  </a:lnTo>
                  <a:lnTo>
                    <a:pt x="0" y="0"/>
                  </a:lnTo>
                  <a:lnTo>
                    <a:pt x="0" y="790955"/>
                  </a:lnTo>
                  <a:close/>
                </a:path>
              </a:pathLst>
            </a:custGeom>
            <a:ln w="28956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007483" y="5319523"/>
            <a:ext cx="1251585" cy="481489"/>
            <a:chOff x="5152644" y="5949696"/>
            <a:chExt cx="1668780" cy="641985"/>
          </a:xfrm>
        </p:grpSpPr>
        <p:sp>
          <p:nvSpPr>
            <p:cNvPr id="13" name="object 13"/>
            <p:cNvSpPr/>
            <p:nvPr/>
          </p:nvSpPr>
          <p:spPr>
            <a:xfrm>
              <a:off x="5230924" y="6126634"/>
              <a:ext cx="1471532" cy="34527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5167122" y="5964174"/>
              <a:ext cx="1640205" cy="612775"/>
            </a:xfrm>
            <a:custGeom>
              <a:avLst/>
              <a:gdLst/>
              <a:ahLst/>
              <a:cxnLst/>
              <a:rect l="l" t="t" r="r" b="b"/>
              <a:pathLst>
                <a:path w="1640204" h="612775">
                  <a:moveTo>
                    <a:pt x="0" y="612647"/>
                  </a:moveTo>
                  <a:lnTo>
                    <a:pt x="1639824" y="612647"/>
                  </a:lnTo>
                  <a:lnTo>
                    <a:pt x="1639824" y="0"/>
                  </a:lnTo>
                  <a:lnTo>
                    <a:pt x="0" y="0"/>
                  </a:lnTo>
                  <a:lnTo>
                    <a:pt x="0" y="612647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D96FF9-96CF-AE3E-A9CA-83323685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8E2911-C139-4AA5-8CBD-76F69F09C924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21620" y="975512"/>
            <a:ext cx="2014538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b="1" spc="-19" dirty="0">
                <a:solidFill>
                  <a:srgbClr val="FF0000"/>
                </a:solidFill>
                <a:latin typeface="Times New Roman"/>
                <a:cs typeface="Times New Roman"/>
              </a:rPr>
              <a:t>Gains </a:t>
            </a:r>
            <a:r>
              <a:rPr sz="21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2100" b="1" spc="-5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b="1" spc="34" dirty="0">
                <a:solidFill>
                  <a:srgbClr val="FF0000"/>
                </a:solidFill>
                <a:latin typeface="Times New Roman"/>
                <a:cs typeface="Times New Roman"/>
              </a:rPr>
              <a:t>Decibels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6356" y="1549719"/>
            <a:ext cx="6510814" cy="56361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marR="3810" indent="-257175">
              <a:spcBef>
                <a:spcPts val="75"/>
              </a:spcBef>
              <a:buFont typeface="Arial"/>
              <a:buChar char="•"/>
              <a:tabLst>
                <a:tab pos="266224" algn="l"/>
                <a:tab pos="266700" algn="l"/>
                <a:tab pos="698658" algn="l"/>
                <a:tab pos="910114" algn="l"/>
                <a:tab pos="1718310" algn="l"/>
                <a:tab pos="2057876" algn="l"/>
                <a:tab pos="2884170" algn="l"/>
                <a:tab pos="3790950" algn="l"/>
                <a:tab pos="4279106" algn="l"/>
                <a:tab pos="4533900" algn="l"/>
                <a:tab pos="5120640" algn="l"/>
                <a:tab pos="5901213" algn="l"/>
                <a:tab pos="6407944" algn="l"/>
              </a:tabLst>
            </a:pPr>
            <a:r>
              <a:rPr spc="-56" dirty="0">
                <a:latin typeface="Times New Roman"/>
                <a:cs typeface="Times New Roman"/>
              </a:rPr>
              <a:t>F</a:t>
            </a:r>
            <a:r>
              <a:rPr spc="8" dirty="0">
                <a:latin typeface="Times New Roman"/>
                <a:cs typeface="Times New Roman"/>
              </a:rPr>
              <a:t>or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71" dirty="0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5" dirty="0">
                <a:latin typeface="Times New Roman"/>
                <a:cs typeface="Times New Roman"/>
              </a:rPr>
              <a:t>n</a:t>
            </a:r>
            <a:r>
              <a:rPr spc="-19" dirty="0">
                <a:latin typeface="Times New Roman"/>
                <a:cs typeface="Times New Roman"/>
              </a:rPr>
              <a:t>umb</a:t>
            </a:r>
            <a:r>
              <a:rPr spc="-23" dirty="0">
                <a:latin typeface="Times New Roman"/>
                <a:cs typeface="Times New Roman"/>
              </a:rPr>
              <a:t>e</a:t>
            </a:r>
            <a:r>
              <a:rPr dirty="0">
                <a:latin typeface="Times New Roman"/>
                <a:cs typeface="Times New Roman"/>
              </a:rPr>
              <a:t>r	</a:t>
            </a:r>
            <a:r>
              <a:rPr spc="-4" dirty="0">
                <a:latin typeface="Times New Roman"/>
                <a:cs typeface="Times New Roman"/>
              </a:rPr>
              <a:t>o</a:t>
            </a:r>
            <a:r>
              <a:rPr dirty="0">
                <a:latin typeface="Times New Roman"/>
                <a:cs typeface="Times New Roman"/>
              </a:rPr>
              <a:t>f	</a:t>
            </a:r>
            <a:r>
              <a:rPr spc="-30" dirty="0">
                <a:latin typeface="Times New Roman"/>
                <a:cs typeface="Times New Roman"/>
              </a:rPr>
              <a:t>reason</a:t>
            </a:r>
            <a:r>
              <a:rPr spc="-75" dirty="0">
                <a:latin typeface="Times New Roman"/>
                <a:cs typeface="Times New Roman"/>
              </a:rPr>
              <a:t>s</a:t>
            </a:r>
            <a:r>
              <a:rPr spc="-56" dirty="0">
                <a:latin typeface="Times New Roman"/>
                <a:cs typeface="Times New Roman"/>
              </a:rPr>
              <a:t>,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6" dirty="0">
                <a:latin typeface="Times New Roman"/>
                <a:cs typeface="Times New Roman"/>
              </a:rPr>
              <a:t>amplif</a:t>
            </a:r>
            <a:r>
              <a:rPr spc="-34" dirty="0">
                <a:latin typeface="Times New Roman"/>
                <a:cs typeface="Times New Roman"/>
              </a:rPr>
              <a:t>i</a:t>
            </a:r>
            <a:r>
              <a:rPr spc="-26" dirty="0">
                <a:latin typeface="Times New Roman"/>
                <a:cs typeface="Times New Roman"/>
              </a:rPr>
              <a:t>er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60" dirty="0">
                <a:latin typeface="Times New Roman"/>
                <a:cs typeface="Times New Roman"/>
              </a:rPr>
              <a:t>g</a:t>
            </a:r>
            <a:r>
              <a:rPr spc="-45" dirty="0">
                <a:latin typeface="Times New Roman"/>
                <a:cs typeface="Times New Roman"/>
              </a:rPr>
              <a:t>ai</a:t>
            </a:r>
            <a:r>
              <a:rPr spc="-56" dirty="0">
                <a:latin typeface="Times New Roman"/>
                <a:cs typeface="Times New Roman"/>
              </a:rPr>
              <a:t>n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68" dirty="0">
                <a:latin typeface="Times New Roman"/>
                <a:cs typeface="Times New Roman"/>
              </a:rPr>
              <a:t>is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4" dirty="0">
                <a:latin typeface="Times New Roman"/>
                <a:cs typeface="Times New Roman"/>
              </a:rPr>
              <a:t>of</a:t>
            </a:r>
            <a:r>
              <a:rPr spc="-8" dirty="0">
                <a:latin typeface="Times New Roman"/>
                <a:cs typeface="Times New Roman"/>
              </a:rPr>
              <a:t>t</a:t>
            </a:r>
            <a:r>
              <a:rPr spc="-19" dirty="0">
                <a:latin typeface="Times New Roman"/>
                <a:cs typeface="Times New Roman"/>
              </a:rPr>
              <a:t>en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30" dirty="0">
                <a:latin typeface="Times New Roman"/>
                <a:cs typeface="Times New Roman"/>
              </a:rPr>
              <a:t>defined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38" dirty="0">
                <a:latin typeface="Times New Roman"/>
                <a:cs typeface="Times New Roman"/>
              </a:rPr>
              <a:t>with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49" dirty="0">
                <a:latin typeface="Times New Roman"/>
                <a:cs typeface="Times New Roman"/>
              </a:rPr>
              <a:t>a  </a:t>
            </a:r>
            <a:r>
              <a:rPr spc="-38" dirty="0">
                <a:latin typeface="Times New Roman"/>
                <a:cs typeface="Times New Roman"/>
              </a:rPr>
              <a:t>logarithmic</a:t>
            </a:r>
            <a:r>
              <a:rPr spc="-4" dirty="0">
                <a:latin typeface="Times New Roman"/>
                <a:cs typeface="Times New Roman"/>
              </a:rPr>
              <a:t> </a:t>
            </a:r>
            <a:r>
              <a:rPr spc="-45" dirty="0">
                <a:latin typeface="Times New Roman"/>
                <a:cs typeface="Times New Roman"/>
              </a:rPr>
              <a:t>measure.</a:t>
            </a:r>
            <a:endParaRPr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92883" y="2149983"/>
            <a:ext cx="3415665" cy="387668"/>
            <a:chOff x="1799844" y="1723644"/>
            <a:chExt cx="4554220" cy="516890"/>
          </a:xfrm>
        </p:grpSpPr>
        <p:sp>
          <p:nvSpPr>
            <p:cNvPr id="6" name="object 6"/>
            <p:cNvSpPr/>
            <p:nvPr/>
          </p:nvSpPr>
          <p:spPr>
            <a:xfrm>
              <a:off x="1870427" y="1871743"/>
              <a:ext cx="4394682" cy="2561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1814322" y="1738122"/>
              <a:ext cx="4525010" cy="487680"/>
            </a:xfrm>
            <a:custGeom>
              <a:avLst/>
              <a:gdLst/>
              <a:ahLst/>
              <a:cxnLst/>
              <a:rect l="l" t="t" r="r" b="b"/>
              <a:pathLst>
                <a:path w="4525010" h="487680">
                  <a:moveTo>
                    <a:pt x="0" y="487679"/>
                  </a:moveTo>
                  <a:lnTo>
                    <a:pt x="4524756" y="487679"/>
                  </a:lnTo>
                  <a:lnTo>
                    <a:pt x="4524756" y="0"/>
                  </a:lnTo>
                  <a:lnTo>
                    <a:pt x="0" y="0"/>
                  </a:lnTo>
                  <a:lnTo>
                    <a:pt x="0" y="487679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495170" y="2608326"/>
            <a:ext cx="3413284" cy="350044"/>
            <a:chOff x="1802892" y="2334767"/>
            <a:chExt cx="4551045" cy="466725"/>
          </a:xfrm>
        </p:grpSpPr>
        <p:sp>
          <p:nvSpPr>
            <p:cNvPr id="9" name="object 9"/>
            <p:cNvSpPr/>
            <p:nvPr/>
          </p:nvSpPr>
          <p:spPr>
            <a:xfrm>
              <a:off x="1873891" y="2453824"/>
              <a:ext cx="4396561" cy="264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817370" y="2349245"/>
              <a:ext cx="4521835" cy="437515"/>
            </a:xfrm>
            <a:custGeom>
              <a:avLst/>
              <a:gdLst/>
              <a:ahLst/>
              <a:cxnLst/>
              <a:rect l="l" t="t" r="r" b="b"/>
              <a:pathLst>
                <a:path w="4521835" h="437514">
                  <a:moveTo>
                    <a:pt x="0" y="437388"/>
                  </a:moveTo>
                  <a:lnTo>
                    <a:pt x="4521708" y="437388"/>
                  </a:lnTo>
                  <a:lnTo>
                    <a:pt x="4521708" y="0"/>
                  </a:lnTo>
                  <a:lnTo>
                    <a:pt x="0" y="0"/>
                  </a:lnTo>
                  <a:lnTo>
                    <a:pt x="0" y="437388"/>
                  </a:lnTo>
                  <a:close/>
                </a:path>
              </a:pathLst>
            </a:custGeom>
            <a:ln w="2895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480309" y="3012948"/>
            <a:ext cx="3428048" cy="363855"/>
            <a:chOff x="1783079" y="2874264"/>
            <a:chExt cx="4570730" cy="485140"/>
          </a:xfrm>
        </p:grpSpPr>
        <p:sp>
          <p:nvSpPr>
            <p:cNvPr id="12" name="object 12"/>
            <p:cNvSpPr/>
            <p:nvPr/>
          </p:nvSpPr>
          <p:spPr>
            <a:xfrm>
              <a:off x="1855907" y="3016180"/>
              <a:ext cx="4412273" cy="2698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797557" y="2888742"/>
              <a:ext cx="4541520" cy="455930"/>
            </a:xfrm>
            <a:custGeom>
              <a:avLst/>
              <a:gdLst/>
              <a:ahLst/>
              <a:cxnLst/>
              <a:rect l="l" t="t" r="r" b="b"/>
              <a:pathLst>
                <a:path w="4541520" h="455929">
                  <a:moveTo>
                    <a:pt x="0" y="455675"/>
                  </a:moveTo>
                  <a:lnTo>
                    <a:pt x="4541520" y="455675"/>
                  </a:lnTo>
                  <a:lnTo>
                    <a:pt x="4541520" y="0"/>
                  </a:lnTo>
                  <a:lnTo>
                    <a:pt x="0" y="0"/>
                  </a:lnTo>
                  <a:lnTo>
                    <a:pt x="0" y="455675"/>
                  </a:lnTo>
                  <a:close/>
                </a:path>
              </a:pathLst>
            </a:custGeom>
            <a:ln w="28956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94639" y="3550444"/>
            <a:ext cx="6579394" cy="222560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5275" marR="41910" indent="-257175" algn="just">
              <a:spcBef>
                <a:spcPts val="75"/>
              </a:spcBef>
              <a:buFont typeface="Arial"/>
              <a:buChar char="•"/>
              <a:tabLst>
                <a:tab pos="295275" algn="l"/>
              </a:tabLst>
            </a:pPr>
            <a:r>
              <a:rPr spc="-4" dirty="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spc="-30" dirty="0">
                <a:solidFill>
                  <a:srgbClr val="0000FF"/>
                </a:solidFill>
                <a:latin typeface="Times New Roman"/>
                <a:cs typeface="Times New Roman"/>
              </a:rPr>
              <a:t>absolute </a:t>
            </a:r>
            <a:r>
              <a:rPr spc="-64" dirty="0">
                <a:solidFill>
                  <a:srgbClr val="0000FF"/>
                </a:solidFill>
                <a:latin typeface="Times New Roman"/>
                <a:cs typeface="Times New Roman"/>
              </a:rPr>
              <a:t>values </a:t>
            </a:r>
            <a:r>
              <a:rPr spc="-4" dirty="0">
                <a:solidFill>
                  <a:srgbClr val="0000FF"/>
                </a:solidFill>
                <a:latin typeface="Times New Roman"/>
                <a:cs typeface="Times New Roman"/>
              </a:rPr>
              <a:t>of the </a:t>
            </a:r>
            <a:r>
              <a:rPr spc="-49" dirty="0">
                <a:solidFill>
                  <a:srgbClr val="0000FF"/>
                </a:solidFill>
                <a:latin typeface="Times New Roman"/>
                <a:cs typeface="Times New Roman"/>
              </a:rPr>
              <a:t>voltage </a:t>
            </a:r>
            <a:r>
              <a:rPr spc="-19" dirty="0">
                <a:solidFill>
                  <a:srgbClr val="0000FF"/>
                </a:solidFill>
                <a:latin typeface="Times New Roman"/>
                <a:cs typeface="Times New Roman"/>
              </a:rPr>
              <a:t>and </a:t>
            </a:r>
            <a:r>
              <a:rPr spc="-8" dirty="0">
                <a:solidFill>
                  <a:srgbClr val="0000FF"/>
                </a:solidFill>
                <a:latin typeface="Times New Roman"/>
                <a:cs typeface="Times New Roman"/>
              </a:rPr>
              <a:t>current </a:t>
            </a:r>
            <a:r>
              <a:rPr spc="-53" dirty="0">
                <a:solidFill>
                  <a:srgbClr val="0000FF"/>
                </a:solidFill>
                <a:latin typeface="Times New Roman"/>
                <a:cs typeface="Times New Roman"/>
              </a:rPr>
              <a:t>gains </a:t>
            </a:r>
            <a:r>
              <a:rPr spc="-41" dirty="0">
                <a:solidFill>
                  <a:srgbClr val="0000FF"/>
                </a:solidFill>
                <a:latin typeface="Times New Roman"/>
                <a:cs typeface="Times New Roman"/>
              </a:rPr>
              <a:t>are </a:t>
            </a:r>
            <a:r>
              <a:rPr spc="-30" dirty="0">
                <a:solidFill>
                  <a:srgbClr val="0000FF"/>
                </a:solidFill>
                <a:latin typeface="Times New Roman"/>
                <a:cs typeface="Times New Roman"/>
              </a:rPr>
              <a:t>used </a:t>
            </a:r>
            <a:r>
              <a:rPr spc="-45" dirty="0">
                <a:solidFill>
                  <a:srgbClr val="0000FF"/>
                </a:solidFill>
                <a:latin typeface="Times New Roman"/>
                <a:cs typeface="Times New Roman"/>
              </a:rPr>
              <a:t>because  </a:t>
            </a:r>
            <a:r>
              <a:rPr spc="-38" dirty="0">
                <a:solidFill>
                  <a:srgbClr val="0000FF"/>
                </a:solidFill>
                <a:latin typeface="Times New Roman"/>
                <a:cs typeface="Times New Roman"/>
              </a:rPr>
              <a:t>in </a:t>
            </a:r>
            <a:r>
              <a:rPr spc="-23" dirty="0">
                <a:solidFill>
                  <a:srgbClr val="0000FF"/>
                </a:solidFill>
                <a:latin typeface="Times New Roman"/>
                <a:cs typeface="Times New Roman"/>
              </a:rPr>
              <a:t>some </a:t>
            </a:r>
            <a:r>
              <a:rPr spc="-53" dirty="0">
                <a:solidFill>
                  <a:srgbClr val="0000FF"/>
                </a:solidFill>
                <a:latin typeface="Times New Roman"/>
                <a:cs typeface="Times New Roman"/>
              </a:rPr>
              <a:t>cases </a:t>
            </a:r>
            <a:r>
              <a:rPr i="1" spc="71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i="1" spc="10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v </a:t>
            </a:r>
            <a:r>
              <a:rPr spc="8" dirty="0">
                <a:solidFill>
                  <a:srgbClr val="0000FF"/>
                </a:solidFill>
                <a:latin typeface="Times New Roman"/>
                <a:cs typeface="Times New Roman"/>
              </a:rPr>
              <a:t>or </a:t>
            </a:r>
            <a:r>
              <a:rPr i="1" spc="101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i="1" spc="152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pc="-98" dirty="0">
                <a:solidFill>
                  <a:srgbClr val="0000FF"/>
                </a:solidFill>
                <a:latin typeface="Times New Roman"/>
                <a:cs typeface="Times New Roman"/>
              </a:rPr>
              <a:t>will </a:t>
            </a:r>
            <a:r>
              <a:rPr spc="-15" dirty="0">
                <a:solidFill>
                  <a:srgbClr val="0000FF"/>
                </a:solidFill>
                <a:latin typeface="Times New Roman"/>
                <a:cs typeface="Times New Roman"/>
              </a:rPr>
              <a:t>be </a:t>
            </a:r>
            <a:r>
              <a:rPr spc="-68" dirty="0">
                <a:solidFill>
                  <a:srgbClr val="0000FF"/>
                </a:solidFill>
                <a:latin typeface="Times New Roman"/>
                <a:cs typeface="Times New Roman"/>
              </a:rPr>
              <a:t>a </a:t>
            </a:r>
            <a:r>
              <a:rPr spc="-53" dirty="0">
                <a:solidFill>
                  <a:srgbClr val="0000FF"/>
                </a:solidFill>
                <a:latin typeface="Times New Roman"/>
                <a:cs typeface="Times New Roman"/>
              </a:rPr>
              <a:t>negative </a:t>
            </a:r>
            <a:r>
              <a:rPr spc="-30" dirty="0">
                <a:solidFill>
                  <a:srgbClr val="0000FF"/>
                </a:solidFill>
                <a:latin typeface="Times New Roman"/>
                <a:cs typeface="Times New Roman"/>
              </a:rPr>
              <a:t>number. </a:t>
            </a:r>
            <a:r>
              <a:rPr dirty="0">
                <a:solidFill>
                  <a:srgbClr val="00AF50"/>
                </a:solidFill>
                <a:latin typeface="Wingdings"/>
                <a:cs typeface="Wingdings"/>
              </a:rPr>
              <a:t></a:t>
            </a:r>
            <a:r>
              <a:rPr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pc="-83" dirty="0">
                <a:solidFill>
                  <a:srgbClr val="00AF50"/>
                </a:solidFill>
                <a:latin typeface="Times New Roman"/>
                <a:cs typeface="Times New Roman"/>
              </a:rPr>
              <a:t>A </a:t>
            </a:r>
            <a:r>
              <a:rPr spc="-53" dirty="0">
                <a:solidFill>
                  <a:srgbClr val="00AF50"/>
                </a:solidFill>
                <a:latin typeface="Times New Roman"/>
                <a:cs typeface="Times New Roman"/>
              </a:rPr>
              <a:t>negative gain  </a:t>
            </a:r>
            <a:r>
              <a:rPr i="1" spc="71" dirty="0">
                <a:solidFill>
                  <a:srgbClr val="00AF50"/>
                </a:solidFill>
                <a:latin typeface="Times New Roman"/>
                <a:cs typeface="Times New Roman"/>
              </a:rPr>
              <a:t>A</a:t>
            </a:r>
            <a:r>
              <a:rPr i="1" spc="107" baseline="-20833" dirty="0">
                <a:solidFill>
                  <a:srgbClr val="00AF50"/>
                </a:solidFill>
                <a:latin typeface="Times New Roman"/>
                <a:cs typeface="Times New Roman"/>
              </a:rPr>
              <a:t>v </a:t>
            </a:r>
            <a:r>
              <a:rPr spc="-64" dirty="0">
                <a:solidFill>
                  <a:srgbClr val="00AF50"/>
                </a:solidFill>
                <a:latin typeface="Times New Roman"/>
                <a:cs typeface="Times New Roman"/>
              </a:rPr>
              <a:t>simply </a:t>
            </a:r>
            <a:r>
              <a:rPr spc="-34" dirty="0">
                <a:solidFill>
                  <a:srgbClr val="00AF50"/>
                </a:solidFill>
                <a:latin typeface="Times New Roman"/>
                <a:cs typeface="Times New Roman"/>
              </a:rPr>
              <a:t>means </a:t>
            </a:r>
            <a:r>
              <a:rPr spc="-4" dirty="0">
                <a:solidFill>
                  <a:srgbClr val="00AF50"/>
                </a:solidFill>
                <a:latin typeface="Times New Roman"/>
                <a:cs typeface="Times New Roman"/>
              </a:rPr>
              <a:t>that </a:t>
            </a:r>
            <a:r>
              <a:rPr spc="-11" dirty="0">
                <a:solidFill>
                  <a:srgbClr val="00AF50"/>
                </a:solidFill>
                <a:latin typeface="Times New Roman"/>
                <a:cs typeface="Times New Roman"/>
              </a:rPr>
              <a:t>there </a:t>
            </a:r>
            <a:r>
              <a:rPr spc="-68" dirty="0">
                <a:solidFill>
                  <a:srgbClr val="00AF50"/>
                </a:solidFill>
                <a:latin typeface="Times New Roman"/>
                <a:cs typeface="Times New Roman"/>
              </a:rPr>
              <a:t>is </a:t>
            </a:r>
            <a:r>
              <a:rPr spc="-71" dirty="0">
                <a:solidFill>
                  <a:srgbClr val="00AF50"/>
                </a:solidFill>
                <a:latin typeface="Times New Roman"/>
                <a:cs typeface="Times New Roman"/>
              </a:rPr>
              <a:t>a </a:t>
            </a:r>
            <a:r>
              <a:rPr spc="-45" dirty="0">
                <a:solidFill>
                  <a:srgbClr val="00AF50"/>
                </a:solidFill>
                <a:latin typeface="Times New Roman"/>
                <a:cs typeface="Times New Roman"/>
              </a:rPr>
              <a:t>180° </a:t>
            </a:r>
            <a:r>
              <a:rPr spc="-30" dirty="0">
                <a:solidFill>
                  <a:srgbClr val="00AF50"/>
                </a:solidFill>
                <a:latin typeface="Times New Roman"/>
                <a:cs typeface="Times New Roman"/>
              </a:rPr>
              <a:t>phase difference </a:t>
            </a:r>
            <a:r>
              <a:rPr spc="-34" dirty="0">
                <a:solidFill>
                  <a:srgbClr val="00AF50"/>
                </a:solidFill>
                <a:latin typeface="Times New Roman"/>
                <a:cs typeface="Times New Roman"/>
              </a:rPr>
              <a:t>between </a:t>
            </a:r>
            <a:r>
              <a:rPr spc="-11" dirty="0">
                <a:solidFill>
                  <a:srgbClr val="00AF50"/>
                </a:solidFill>
                <a:latin typeface="Times New Roman"/>
                <a:cs typeface="Times New Roman"/>
              </a:rPr>
              <a:t>input  </a:t>
            </a:r>
            <a:r>
              <a:rPr spc="-23" dirty="0">
                <a:solidFill>
                  <a:srgbClr val="00AF50"/>
                </a:solidFill>
                <a:latin typeface="Times New Roman"/>
                <a:cs typeface="Times New Roman"/>
              </a:rPr>
              <a:t>and </a:t>
            </a:r>
            <a:r>
              <a:rPr spc="4" dirty="0">
                <a:solidFill>
                  <a:srgbClr val="00AF50"/>
                </a:solidFill>
                <a:latin typeface="Times New Roman"/>
                <a:cs typeface="Times New Roman"/>
              </a:rPr>
              <a:t>output </a:t>
            </a:r>
            <a:r>
              <a:rPr spc="-68" dirty="0">
                <a:solidFill>
                  <a:srgbClr val="00AF50"/>
                </a:solidFill>
                <a:latin typeface="Times New Roman"/>
                <a:cs typeface="Times New Roman"/>
              </a:rPr>
              <a:t>signals</a:t>
            </a:r>
            <a:r>
              <a:rPr spc="-68" dirty="0">
                <a:latin typeface="Times New Roman"/>
                <a:cs typeface="Times New Roman"/>
              </a:rPr>
              <a:t>; </a:t>
            </a:r>
            <a:r>
              <a:rPr spc="-34" dirty="0">
                <a:solidFill>
                  <a:srgbClr val="FF0000"/>
                </a:solidFill>
                <a:latin typeface="Times New Roman"/>
                <a:cs typeface="Times New Roman"/>
              </a:rPr>
              <a:t>it </a:t>
            </a:r>
            <a:r>
              <a:rPr spc="-23" dirty="0">
                <a:solidFill>
                  <a:srgbClr val="FF0000"/>
                </a:solidFill>
                <a:latin typeface="Times New Roman"/>
                <a:cs typeface="Times New Roman"/>
              </a:rPr>
              <a:t>does </a:t>
            </a:r>
            <a:r>
              <a:rPr spc="15" dirty="0">
                <a:solidFill>
                  <a:srgbClr val="FF0000"/>
                </a:solidFill>
                <a:latin typeface="Times New Roman"/>
                <a:cs typeface="Times New Roman"/>
              </a:rPr>
              <a:t>not </a:t>
            </a:r>
            <a:r>
              <a:rPr spc="-68" dirty="0">
                <a:solidFill>
                  <a:srgbClr val="FF0000"/>
                </a:solidFill>
                <a:latin typeface="Times New Roman"/>
                <a:cs typeface="Times New Roman"/>
              </a:rPr>
              <a:t>imply </a:t>
            </a:r>
            <a:r>
              <a:rPr spc="-4" dirty="0">
                <a:solidFill>
                  <a:srgbClr val="FF0000"/>
                </a:solidFill>
                <a:latin typeface="Times New Roman"/>
                <a:cs typeface="Times New Roman"/>
              </a:rPr>
              <a:t>that the </a:t>
            </a:r>
            <a:r>
              <a:rPr spc="-45" dirty="0">
                <a:solidFill>
                  <a:srgbClr val="FF0000"/>
                </a:solidFill>
                <a:latin typeface="Times New Roman"/>
                <a:cs typeface="Times New Roman"/>
              </a:rPr>
              <a:t>amplifier </a:t>
            </a:r>
            <a:r>
              <a:rPr spc="-68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b="1" spc="-11" dirty="0">
                <a:solidFill>
                  <a:srgbClr val="FF0000"/>
                </a:solidFill>
                <a:latin typeface="Times New Roman"/>
                <a:cs typeface="Times New Roman"/>
              </a:rPr>
              <a:t>attenuating  </a:t>
            </a:r>
            <a:r>
              <a:rPr spc="-4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pc="-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60" dirty="0">
                <a:solidFill>
                  <a:srgbClr val="FF0000"/>
                </a:solidFill>
                <a:latin typeface="Times New Roman"/>
                <a:cs typeface="Times New Roman"/>
              </a:rPr>
              <a:t>signal.</a:t>
            </a:r>
            <a:endParaRPr dirty="0">
              <a:latin typeface="Times New Roman"/>
              <a:cs typeface="Times New Roman"/>
            </a:endParaRPr>
          </a:p>
          <a:p>
            <a:pPr marL="295275" marR="41910" indent="-257175" algn="just">
              <a:buFont typeface="Arial"/>
              <a:buChar char="•"/>
              <a:tabLst>
                <a:tab pos="295275" algn="l"/>
              </a:tabLst>
            </a:pPr>
            <a:r>
              <a:rPr b="1" spc="4" dirty="0">
                <a:latin typeface="Times New Roman"/>
                <a:cs typeface="Times New Roman"/>
              </a:rPr>
              <a:t>On </a:t>
            </a:r>
            <a:r>
              <a:rPr b="1" dirty="0">
                <a:latin typeface="Times New Roman"/>
                <a:cs typeface="Times New Roman"/>
              </a:rPr>
              <a:t>the </a:t>
            </a:r>
            <a:r>
              <a:rPr b="1" spc="-34" dirty="0">
                <a:latin typeface="Times New Roman"/>
                <a:cs typeface="Times New Roman"/>
              </a:rPr>
              <a:t>other </a:t>
            </a:r>
            <a:r>
              <a:rPr b="1" spc="-15" dirty="0">
                <a:latin typeface="Times New Roman"/>
                <a:cs typeface="Times New Roman"/>
              </a:rPr>
              <a:t>hand, </a:t>
            </a:r>
            <a:r>
              <a:rPr spc="-30" dirty="0">
                <a:solidFill>
                  <a:srgbClr val="0000FF"/>
                </a:solidFill>
                <a:latin typeface="Times New Roman"/>
                <a:cs typeface="Times New Roman"/>
              </a:rPr>
              <a:t>an </a:t>
            </a:r>
            <a:r>
              <a:rPr spc="-49" dirty="0">
                <a:solidFill>
                  <a:srgbClr val="0000FF"/>
                </a:solidFill>
                <a:latin typeface="Times New Roman"/>
                <a:cs typeface="Times New Roman"/>
              </a:rPr>
              <a:t>amplifier </a:t>
            </a:r>
            <a:r>
              <a:rPr spc="-38" dirty="0">
                <a:solidFill>
                  <a:srgbClr val="0000FF"/>
                </a:solidFill>
                <a:latin typeface="Times New Roman"/>
                <a:cs typeface="Times New Roman"/>
              </a:rPr>
              <a:t>whose </a:t>
            </a:r>
            <a:r>
              <a:rPr spc="-49" dirty="0">
                <a:solidFill>
                  <a:srgbClr val="0000FF"/>
                </a:solidFill>
                <a:latin typeface="Times New Roman"/>
                <a:cs typeface="Times New Roman"/>
              </a:rPr>
              <a:t>voltage </a:t>
            </a:r>
            <a:r>
              <a:rPr spc="-53" dirty="0">
                <a:solidFill>
                  <a:srgbClr val="0000FF"/>
                </a:solidFill>
                <a:latin typeface="Times New Roman"/>
                <a:cs typeface="Times New Roman"/>
              </a:rPr>
              <a:t>gain </a:t>
            </a:r>
            <a:r>
              <a:rPr lang="en-IN" spc="-53" dirty="0">
                <a:solidFill>
                  <a:srgbClr val="0000FF"/>
                </a:solidFill>
                <a:latin typeface="Times New Roman"/>
                <a:cs typeface="Times New Roman"/>
              </a:rPr>
              <a:t>in dB </a:t>
            </a:r>
            <a:r>
              <a:rPr spc="-83" dirty="0">
                <a:solidFill>
                  <a:srgbClr val="0000FF"/>
                </a:solidFill>
                <a:latin typeface="Times New Roman"/>
                <a:cs typeface="Times New Roman"/>
              </a:rPr>
              <a:t>is, </a:t>
            </a:r>
            <a:r>
              <a:rPr spc="-127" dirty="0">
                <a:solidFill>
                  <a:srgbClr val="0000FF"/>
                </a:solidFill>
                <a:latin typeface="Times New Roman"/>
                <a:cs typeface="Times New Roman"/>
              </a:rPr>
              <a:t>say, </a:t>
            </a:r>
            <a:r>
              <a:rPr spc="-71" dirty="0">
                <a:solidFill>
                  <a:srgbClr val="0000FF"/>
                </a:solidFill>
                <a:latin typeface="Arial"/>
                <a:cs typeface="Arial"/>
              </a:rPr>
              <a:t>–</a:t>
            </a:r>
            <a:r>
              <a:rPr spc="-71" dirty="0">
                <a:solidFill>
                  <a:srgbClr val="0000FF"/>
                </a:solidFill>
                <a:latin typeface="Times New Roman"/>
                <a:cs typeface="Times New Roman"/>
              </a:rPr>
              <a:t>20 </a:t>
            </a:r>
            <a:r>
              <a:rPr spc="-49" dirty="0">
                <a:solidFill>
                  <a:srgbClr val="0000FF"/>
                </a:solidFill>
                <a:latin typeface="Times New Roman"/>
                <a:cs typeface="Times New Roman"/>
              </a:rPr>
              <a:t>dB </a:t>
            </a:r>
            <a:r>
              <a:rPr spc="-68" dirty="0">
                <a:solidFill>
                  <a:srgbClr val="0000FF"/>
                </a:solidFill>
                <a:latin typeface="Times New Roman"/>
                <a:cs typeface="Times New Roman"/>
              </a:rPr>
              <a:t>is  </a:t>
            </a:r>
            <a:r>
              <a:rPr spc="-38" dirty="0">
                <a:solidFill>
                  <a:srgbClr val="0000FF"/>
                </a:solidFill>
                <a:latin typeface="Times New Roman"/>
                <a:cs typeface="Times New Roman"/>
              </a:rPr>
              <a:t>in </a:t>
            </a:r>
            <a:r>
              <a:rPr spc="-30" dirty="0">
                <a:solidFill>
                  <a:srgbClr val="0000FF"/>
                </a:solidFill>
                <a:latin typeface="Times New Roman"/>
                <a:cs typeface="Times New Roman"/>
              </a:rPr>
              <a:t>fact attenuating </a:t>
            </a:r>
            <a:r>
              <a:rPr spc="-4" dirty="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spc="-11" dirty="0">
                <a:solidFill>
                  <a:srgbClr val="0000FF"/>
                </a:solidFill>
                <a:latin typeface="Times New Roman"/>
                <a:cs typeface="Times New Roman"/>
              </a:rPr>
              <a:t>input </a:t>
            </a:r>
            <a:r>
              <a:rPr spc="-64" dirty="0">
                <a:solidFill>
                  <a:srgbClr val="0000FF"/>
                </a:solidFill>
                <a:latin typeface="Times New Roman"/>
                <a:cs typeface="Times New Roman"/>
              </a:rPr>
              <a:t>signal </a:t>
            </a:r>
            <a:r>
              <a:rPr spc="-79" dirty="0">
                <a:solidFill>
                  <a:srgbClr val="0000FF"/>
                </a:solidFill>
                <a:latin typeface="Times New Roman"/>
                <a:cs typeface="Times New Roman"/>
              </a:rPr>
              <a:t>by </a:t>
            </a:r>
            <a:r>
              <a:rPr spc="-71" dirty="0">
                <a:solidFill>
                  <a:srgbClr val="0000FF"/>
                </a:solidFill>
                <a:latin typeface="Times New Roman"/>
                <a:cs typeface="Times New Roman"/>
              </a:rPr>
              <a:t>a </a:t>
            </a:r>
            <a:r>
              <a:rPr spc="-15" dirty="0">
                <a:solidFill>
                  <a:srgbClr val="0000FF"/>
                </a:solidFill>
                <a:latin typeface="Times New Roman"/>
                <a:cs typeface="Times New Roman"/>
              </a:rPr>
              <a:t>factor </a:t>
            </a:r>
            <a:r>
              <a:rPr spc="4" dirty="0">
                <a:solidFill>
                  <a:srgbClr val="0000FF"/>
                </a:solidFill>
                <a:latin typeface="Times New Roman"/>
                <a:cs typeface="Times New Roman"/>
              </a:rPr>
              <a:t>of </a:t>
            </a:r>
            <a:r>
              <a:rPr spc="-56" dirty="0">
                <a:solidFill>
                  <a:srgbClr val="0000FF"/>
                </a:solidFill>
                <a:latin typeface="Times New Roman"/>
                <a:cs typeface="Times New Roman"/>
              </a:rPr>
              <a:t>10 </a:t>
            </a:r>
            <a:r>
              <a:rPr spc="-71" dirty="0">
                <a:solidFill>
                  <a:srgbClr val="0000FF"/>
                </a:solidFill>
                <a:latin typeface="Times New Roman"/>
                <a:cs typeface="Times New Roman"/>
              </a:rPr>
              <a:t>(i.e., </a:t>
            </a:r>
            <a:r>
              <a:rPr i="1" spc="75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i="1" spc="113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v </a:t>
            </a:r>
            <a:r>
              <a:rPr spc="184" dirty="0">
                <a:solidFill>
                  <a:srgbClr val="0000FF"/>
                </a:solidFill>
                <a:latin typeface="Times New Roman"/>
                <a:cs typeface="Times New Roman"/>
              </a:rPr>
              <a:t>= </a:t>
            </a:r>
            <a:r>
              <a:rPr spc="-56" dirty="0">
                <a:solidFill>
                  <a:srgbClr val="0000FF"/>
                </a:solidFill>
                <a:latin typeface="Times New Roman"/>
                <a:cs typeface="Times New Roman"/>
              </a:rPr>
              <a:t>0.1  </a:t>
            </a:r>
            <a:r>
              <a:rPr spc="15" dirty="0">
                <a:solidFill>
                  <a:srgbClr val="0000FF"/>
                </a:solidFill>
                <a:latin typeface="Times New Roman"/>
                <a:cs typeface="Times New Roman"/>
              </a:rPr>
              <a:t>V/V).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78A943-3597-3B32-31C1-D020984A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8E2911-C139-4AA5-8CBD-76F69F09C924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21620" y="975512"/>
            <a:ext cx="2014538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b="1" spc="-19" dirty="0">
                <a:solidFill>
                  <a:srgbClr val="FF0000"/>
                </a:solidFill>
                <a:latin typeface="Times New Roman"/>
                <a:cs typeface="Times New Roman"/>
              </a:rPr>
              <a:t>Gains </a:t>
            </a:r>
            <a:r>
              <a:rPr sz="2100" b="1" spc="-4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2100" b="1" spc="-5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b="1" spc="34" dirty="0">
                <a:solidFill>
                  <a:srgbClr val="FF0000"/>
                </a:solidFill>
                <a:latin typeface="Times New Roman"/>
                <a:cs typeface="Times New Roman"/>
              </a:rPr>
              <a:t>Decibels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8886" y="1314602"/>
            <a:ext cx="7806229" cy="139461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5275" marR="41910" indent="-257175" algn="just">
              <a:spcBef>
                <a:spcPts val="75"/>
              </a:spcBef>
              <a:buFont typeface="Arial"/>
              <a:buChar char="•"/>
              <a:tabLst>
                <a:tab pos="295275" algn="l"/>
              </a:tabLst>
            </a:pPr>
            <a:r>
              <a:rPr spc="-4" dirty="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spc="-30" dirty="0">
                <a:solidFill>
                  <a:srgbClr val="0000FF"/>
                </a:solidFill>
                <a:latin typeface="Times New Roman"/>
                <a:cs typeface="Times New Roman"/>
              </a:rPr>
              <a:t>absolute </a:t>
            </a:r>
            <a:r>
              <a:rPr spc="-64" dirty="0">
                <a:solidFill>
                  <a:srgbClr val="0000FF"/>
                </a:solidFill>
                <a:latin typeface="Times New Roman"/>
                <a:cs typeface="Times New Roman"/>
              </a:rPr>
              <a:t>values </a:t>
            </a:r>
            <a:r>
              <a:rPr spc="-4" dirty="0">
                <a:solidFill>
                  <a:srgbClr val="0000FF"/>
                </a:solidFill>
                <a:latin typeface="Times New Roman"/>
                <a:cs typeface="Times New Roman"/>
              </a:rPr>
              <a:t>of the </a:t>
            </a:r>
            <a:r>
              <a:rPr spc="-49" dirty="0">
                <a:solidFill>
                  <a:srgbClr val="0000FF"/>
                </a:solidFill>
                <a:latin typeface="Times New Roman"/>
                <a:cs typeface="Times New Roman"/>
              </a:rPr>
              <a:t>voltage </a:t>
            </a:r>
            <a:r>
              <a:rPr spc="-19" dirty="0">
                <a:solidFill>
                  <a:srgbClr val="0000FF"/>
                </a:solidFill>
                <a:latin typeface="Times New Roman"/>
                <a:cs typeface="Times New Roman"/>
              </a:rPr>
              <a:t>and </a:t>
            </a:r>
            <a:r>
              <a:rPr spc="-8" dirty="0">
                <a:solidFill>
                  <a:srgbClr val="0000FF"/>
                </a:solidFill>
                <a:latin typeface="Times New Roman"/>
                <a:cs typeface="Times New Roman"/>
              </a:rPr>
              <a:t>current </a:t>
            </a:r>
            <a:r>
              <a:rPr spc="-53" dirty="0">
                <a:solidFill>
                  <a:srgbClr val="0000FF"/>
                </a:solidFill>
                <a:latin typeface="Times New Roman"/>
                <a:cs typeface="Times New Roman"/>
              </a:rPr>
              <a:t>gains </a:t>
            </a:r>
            <a:r>
              <a:rPr spc="-41" dirty="0">
                <a:solidFill>
                  <a:srgbClr val="0000FF"/>
                </a:solidFill>
                <a:latin typeface="Times New Roman"/>
                <a:cs typeface="Times New Roman"/>
              </a:rPr>
              <a:t>are </a:t>
            </a:r>
            <a:r>
              <a:rPr spc="-30" dirty="0">
                <a:solidFill>
                  <a:srgbClr val="0000FF"/>
                </a:solidFill>
                <a:latin typeface="Times New Roman"/>
                <a:cs typeface="Times New Roman"/>
              </a:rPr>
              <a:t>used </a:t>
            </a:r>
            <a:r>
              <a:rPr spc="-45" dirty="0">
                <a:solidFill>
                  <a:srgbClr val="0000FF"/>
                </a:solidFill>
                <a:latin typeface="Times New Roman"/>
                <a:cs typeface="Times New Roman"/>
              </a:rPr>
              <a:t>because  </a:t>
            </a:r>
            <a:r>
              <a:rPr spc="-38" dirty="0">
                <a:solidFill>
                  <a:srgbClr val="0000FF"/>
                </a:solidFill>
                <a:latin typeface="Times New Roman"/>
                <a:cs typeface="Times New Roman"/>
              </a:rPr>
              <a:t>in </a:t>
            </a:r>
            <a:r>
              <a:rPr spc="-23" dirty="0">
                <a:solidFill>
                  <a:srgbClr val="0000FF"/>
                </a:solidFill>
                <a:latin typeface="Times New Roman"/>
                <a:cs typeface="Times New Roman"/>
              </a:rPr>
              <a:t>some </a:t>
            </a:r>
            <a:r>
              <a:rPr spc="-53" dirty="0">
                <a:solidFill>
                  <a:srgbClr val="0000FF"/>
                </a:solidFill>
                <a:latin typeface="Times New Roman"/>
                <a:cs typeface="Times New Roman"/>
              </a:rPr>
              <a:t>cases </a:t>
            </a:r>
            <a:r>
              <a:rPr i="1" spc="71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i="1" spc="107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v </a:t>
            </a:r>
            <a:r>
              <a:rPr spc="8" dirty="0">
                <a:solidFill>
                  <a:srgbClr val="0000FF"/>
                </a:solidFill>
                <a:latin typeface="Times New Roman"/>
                <a:cs typeface="Times New Roman"/>
              </a:rPr>
              <a:t>or </a:t>
            </a:r>
            <a:r>
              <a:rPr i="1" spc="101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i="1" spc="152" baseline="-20833" dirty="0">
                <a:solidFill>
                  <a:srgbClr val="0000FF"/>
                </a:solidFill>
                <a:latin typeface="Times New Roman"/>
                <a:cs typeface="Times New Roman"/>
              </a:rPr>
              <a:t>i </a:t>
            </a:r>
            <a:r>
              <a:rPr spc="-98" dirty="0">
                <a:solidFill>
                  <a:srgbClr val="0000FF"/>
                </a:solidFill>
                <a:latin typeface="Times New Roman"/>
                <a:cs typeface="Times New Roman"/>
              </a:rPr>
              <a:t>will </a:t>
            </a:r>
            <a:r>
              <a:rPr spc="-15" dirty="0">
                <a:solidFill>
                  <a:srgbClr val="0000FF"/>
                </a:solidFill>
                <a:latin typeface="Times New Roman"/>
                <a:cs typeface="Times New Roman"/>
              </a:rPr>
              <a:t>be </a:t>
            </a:r>
            <a:r>
              <a:rPr spc="-68" dirty="0">
                <a:solidFill>
                  <a:srgbClr val="0000FF"/>
                </a:solidFill>
                <a:latin typeface="Times New Roman"/>
                <a:cs typeface="Times New Roman"/>
              </a:rPr>
              <a:t>a </a:t>
            </a:r>
            <a:r>
              <a:rPr spc="-53" dirty="0">
                <a:solidFill>
                  <a:srgbClr val="0000FF"/>
                </a:solidFill>
                <a:latin typeface="Times New Roman"/>
                <a:cs typeface="Times New Roman"/>
              </a:rPr>
              <a:t>negative </a:t>
            </a:r>
            <a:r>
              <a:rPr spc="-30" dirty="0">
                <a:solidFill>
                  <a:srgbClr val="0000FF"/>
                </a:solidFill>
                <a:latin typeface="Times New Roman"/>
                <a:cs typeface="Times New Roman"/>
              </a:rPr>
              <a:t>number. </a:t>
            </a:r>
            <a:r>
              <a:rPr dirty="0">
                <a:solidFill>
                  <a:srgbClr val="00AF50"/>
                </a:solidFill>
                <a:latin typeface="Wingdings"/>
                <a:cs typeface="Wingdings"/>
              </a:rPr>
              <a:t></a:t>
            </a:r>
            <a:r>
              <a:rPr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pc="-83" dirty="0">
                <a:solidFill>
                  <a:srgbClr val="00AF50"/>
                </a:solidFill>
                <a:latin typeface="Times New Roman"/>
                <a:cs typeface="Times New Roman"/>
              </a:rPr>
              <a:t>A </a:t>
            </a:r>
            <a:r>
              <a:rPr spc="-53" dirty="0">
                <a:solidFill>
                  <a:srgbClr val="00AF50"/>
                </a:solidFill>
                <a:latin typeface="Times New Roman"/>
                <a:cs typeface="Times New Roman"/>
              </a:rPr>
              <a:t>negative gain  </a:t>
            </a:r>
            <a:r>
              <a:rPr i="1" spc="71" dirty="0">
                <a:solidFill>
                  <a:srgbClr val="00AF50"/>
                </a:solidFill>
                <a:latin typeface="Times New Roman"/>
                <a:cs typeface="Times New Roman"/>
              </a:rPr>
              <a:t>A</a:t>
            </a:r>
            <a:r>
              <a:rPr i="1" spc="107" baseline="-20833" dirty="0">
                <a:solidFill>
                  <a:srgbClr val="00AF50"/>
                </a:solidFill>
                <a:latin typeface="Times New Roman"/>
                <a:cs typeface="Times New Roman"/>
              </a:rPr>
              <a:t>v </a:t>
            </a:r>
            <a:r>
              <a:rPr spc="-64" dirty="0">
                <a:solidFill>
                  <a:srgbClr val="00AF50"/>
                </a:solidFill>
                <a:latin typeface="Times New Roman"/>
                <a:cs typeface="Times New Roman"/>
              </a:rPr>
              <a:t>simply </a:t>
            </a:r>
            <a:r>
              <a:rPr spc="-34" dirty="0">
                <a:solidFill>
                  <a:srgbClr val="00AF50"/>
                </a:solidFill>
                <a:latin typeface="Times New Roman"/>
                <a:cs typeface="Times New Roman"/>
              </a:rPr>
              <a:t>means </a:t>
            </a:r>
            <a:r>
              <a:rPr spc="-4" dirty="0">
                <a:solidFill>
                  <a:srgbClr val="00AF50"/>
                </a:solidFill>
                <a:latin typeface="Times New Roman"/>
                <a:cs typeface="Times New Roman"/>
              </a:rPr>
              <a:t>that </a:t>
            </a:r>
            <a:r>
              <a:rPr spc="-11" dirty="0">
                <a:solidFill>
                  <a:srgbClr val="00AF50"/>
                </a:solidFill>
                <a:latin typeface="Times New Roman"/>
                <a:cs typeface="Times New Roman"/>
              </a:rPr>
              <a:t>there </a:t>
            </a:r>
            <a:r>
              <a:rPr spc="-68" dirty="0">
                <a:solidFill>
                  <a:srgbClr val="00AF50"/>
                </a:solidFill>
                <a:latin typeface="Times New Roman"/>
                <a:cs typeface="Times New Roman"/>
              </a:rPr>
              <a:t>is </a:t>
            </a:r>
            <a:r>
              <a:rPr spc="-71" dirty="0">
                <a:solidFill>
                  <a:srgbClr val="00AF50"/>
                </a:solidFill>
                <a:latin typeface="Times New Roman"/>
                <a:cs typeface="Times New Roman"/>
              </a:rPr>
              <a:t>a </a:t>
            </a:r>
            <a:r>
              <a:rPr spc="-45" dirty="0">
                <a:solidFill>
                  <a:srgbClr val="00AF50"/>
                </a:solidFill>
                <a:latin typeface="Times New Roman"/>
                <a:cs typeface="Times New Roman"/>
              </a:rPr>
              <a:t>180° </a:t>
            </a:r>
            <a:r>
              <a:rPr spc="-30" dirty="0">
                <a:solidFill>
                  <a:srgbClr val="00AF50"/>
                </a:solidFill>
                <a:latin typeface="Times New Roman"/>
                <a:cs typeface="Times New Roman"/>
              </a:rPr>
              <a:t>phase difference </a:t>
            </a:r>
            <a:r>
              <a:rPr spc="-34" dirty="0">
                <a:solidFill>
                  <a:srgbClr val="00AF50"/>
                </a:solidFill>
                <a:latin typeface="Times New Roman"/>
                <a:cs typeface="Times New Roman"/>
              </a:rPr>
              <a:t>between </a:t>
            </a:r>
            <a:r>
              <a:rPr spc="-11" dirty="0">
                <a:solidFill>
                  <a:srgbClr val="00AF50"/>
                </a:solidFill>
                <a:latin typeface="Times New Roman"/>
                <a:cs typeface="Times New Roman"/>
              </a:rPr>
              <a:t>input  </a:t>
            </a:r>
            <a:r>
              <a:rPr spc="-23" dirty="0">
                <a:solidFill>
                  <a:srgbClr val="00AF50"/>
                </a:solidFill>
                <a:latin typeface="Times New Roman"/>
                <a:cs typeface="Times New Roman"/>
              </a:rPr>
              <a:t>and </a:t>
            </a:r>
            <a:r>
              <a:rPr spc="4" dirty="0">
                <a:solidFill>
                  <a:srgbClr val="00AF50"/>
                </a:solidFill>
                <a:latin typeface="Times New Roman"/>
                <a:cs typeface="Times New Roman"/>
              </a:rPr>
              <a:t>output </a:t>
            </a:r>
            <a:r>
              <a:rPr spc="-68" dirty="0">
                <a:solidFill>
                  <a:srgbClr val="00AF50"/>
                </a:solidFill>
                <a:latin typeface="Times New Roman"/>
                <a:cs typeface="Times New Roman"/>
              </a:rPr>
              <a:t>signals</a:t>
            </a:r>
            <a:r>
              <a:rPr spc="-68" dirty="0">
                <a:latin typeface="Times New Roman"/>
                <a:cs typeface="Times New Roman"/>
              </a:rPr>
              <a:t>; </a:t>
            </a:r>
            <a:r>
              <a:rPr spc="-34" dirty="0">
                <a:solidFill>
                  <a:srgbClr val="FF0000"/>
                </a:solidFill>
                <a:latin typeface="Times New Roman"/>
                <a:cs typeface="Times New Roman"/>
              </a:rPr>
              <a:t>it </a:t>
            </a:r>
            <a:r>
              <a:rPr spc="-23" dirty="0">
                <a:solidFill>
                  <a:srgbClr val="FF0000"/>
                </a:solidFill>
                <a:latin typeface="Times New Roman"/>
                <a:cs typeface="Times New Roman"/>
              </a:rPr>
              <a:t>does </a:t>
            </a:r>
            <a:r>
              <a:rPr spc="15" dirty="0">
                <a:solidFill>
                  <a:srgbClr val="FF0000"/>
                </a:solidFill>
                <a:latin typeface="Times New Roman"/>
                <a:cs typeface="Times New Roman"/>
              </a:rPr>
              <a:t>not </a:t>
            </a:r>
            <a:r>
              <a:rPr spc="-68" dirty="0">
                <a:solidFill>
                  <a:srgbClr val="FF0000"/>
                </a:solidFill>
                <a:latin typeface="Times New Roman"/>
                <a:cs typeface="Times New Roman"/>
              </a:rPr>
              <a:t>imply </a:t>
            </a:r>
            <a:r>
              <a:rPr spc="-4" dirty="0">
                <a:solidFill>
                  <a:srgbClr val="FF0000"/>
                </a:solidFill>
                <a:latin typeface="Times New Roman"/>
                <a:cs typeface="Times New Roman"/>
              </a:rPr>
              <a:t>that the </a:t>
            </a:r>
            <a:r>
              <a:rPr spc="-45" dirty="0">
                <a:solidFill>
                  <a:srgbClr val="FF0000"/>
                </a:solidFill>
                <a:latin typeface="Times New Roman"/>
                <a:cs typeface="Times New Roman"/>
              </a:rPr>
              <a:t>amplifier </a:t>
            </a:r>
            <a:r>
              <a:rPr spc="-68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b="1" spc="-11" dirty="0">
                <a:solidFill>
                  <a:srgbClr val="FF0000"/>
                </a:solidFill>
                <a:latin typeface="Times New Roman"/>
                <a:cs typeface="Times New Roman"/>
              </a:rPr>
              <a:t>attenuating  </a:t>
            </a:r>
            <a:r>
              <a:rPr spc="-4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pc="-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60" dirty="0">
                <a:solidFill>
                  <a:srgbClr val="FF0000"/>
                </a:solidFill>
                <a:latin typeface="Times New Roman"/>
                <a:cs typeface="Times New Roman"/>
              </a:rPr>
              <a:t>signal.</a:t>
            </a:r>
            <a:endParaRPr dirty="0">
              <a:latin typeface="Times New Roman"/>
              <a:cs typeface="Times New Roman"/>
            </a:endParaRPr>
          </a:p>
          <a:p>
            <a:pPr marL="295275" marR="41910" indent="-257175" algn="just">
              <a:buFont typeface="Arial"/>
              <a:buChar char="•"/>
              <a:tabLst>
                <a:tab pos="295275" algn="l"/>
              </a:tabLst>
            </a:pPr>
            <a:r>
              <a:rPr b="1" spc="4" dirty="0">
                <a:latin typeface="Times New Roman"/>
                <a:cs typeface="Times New Roman"/>
              </a:rPr>
              <a:t>On </a:t>
            </a:r>
            <a:r>
              <a:rPr b="1" dirty="0">
                <a:latin typeface="Times New Roman"/>
                <a:cs typeface="Times New Roman"/>
              </a:rPr>
              <a:t>the </a:t>
            </a:r>
            <a:r>
              <a:rPr b="1" spc="-34" dirty="0">
                <a:latin typeface="Times New Roman"/>
                <a:cs typeface="Times New Roman"/>
              </a:rPr>
              <a:t>other </a:t>
            </a:r>
            <a:r>
              <a:rPr b="1" spc="-15" dirty="0">
                <a:latin typeface="Times New Roman"/>
                <a:cs typeface="Times New Roman"/>
              </a:rPr>
              <a:t>hand, </a:t>
            </a:r>
            <a:r>
              <a:rPr spc="-30" dirty="0">
                <a:solidFill>
                  <a:srgbClr val="0000FF"/>
                </a:solidFill>
                <a:latin typeface="Times New Roman"/>
                <a:cs typeface="Times New Roman"/>
              </a:rPr>
              <a:t>an </a:t>
            </a:r>
            <a:r>
              <a:rPr spc="-49" dirty="0">
                <a:solidFill>
                  <a:srgbClr val="0000FF"/>
                </a:solidFill>
                <a:latin typeface="Times New Roman"/>
                <a:cs typeface="Times New Roman"/>
              </a:rPr>
              <a:t>amplifier </a:t>
            </a:r>
            <a:r>
              <a:rPr spc="-38" dirty="0">
                <a:solidFill>
                  <a:srgbClr val="0000FF"/>
                </a:solidFill>
                <a:latin typeface="Times New Roman"/>
                <a:cs typeface="Times New Roman"/>
              </a:rPr>
              <a:t>whose </a:t>
            </a:r>
            <a:r>
              <a:rPr spc="-49" dirty="0">
                <a:solidFill>
                  <a:srgbClr val="0000FF"/>
                </a:solidFill>
                <a:latin typeface="Times New Roman"/>
                <a:cs typeface="Times New Roman"/>
              </a:rPr>
              <a:t>voltage </a:t>
            </a:r>
            <a:r>
              <a:rPr spc="-53" dirty="0">
                <a:solidFill>
                  <a:srgbClr val="0000FF"/>
                </a:solidFill>
                <a:latin typeface="Times New Roman"/>
                <a:cs typeface="Times New Roman"/>
              </a:rPr>
              <a:t>gain </a:t>
            </a:r>
            <a:r>
              <a:rPr lang="en-IN" spc="-53" dirty="0">
                <a:solidFill>
                  <a:srgbClr val="0000FF"/>
                </a:solidFill>
                <a:latin typeface="Times New Roman"/>
                <a:cs typeface="Times New Roman"/>
              </a:rPr>
              <a:t>magnitude in dB </a:t>
            </a:r>
            <a:r>
              <a:rPr spc="-83" dirty="0">
                <a:solidFill>
                  <a:srgbClr val="0000FF"/>
                </a:solidFill>
                <a:latin typeface="Times New Roman"/>
                <a:cs typeface="Times New Roman"/>
              </a:rPr>
              <a:t>is, </a:t>
            </a:r>
            <a:r>
              <a:rPr spc="-127" dirty="0">
                <a:solidFill>
                  <a:srgbClr val="0000FF"/>
                </a:solidFill>
                <a:latin typeface="Times New Roman"/>
                <a:cs typeface="Times New Roman"/>
              </a:rPr>
              <a:t>say, </a:t>
            </a:r>
            <a:r>
              <a:rPr spc="-71" dirty="0">
                <a:solidFill>
                  <a:srgbClr val="0000FF"/>
                </a:solidFill>
                <a:latin typeface="Arial"/>
                <a:cs typeface="Arial"/>
              </a:rPr>
              <a:t>–</a:t>
            </a:r>
            <a:r>
              <a:rPr spc="-71" dirty="0">
                <a:solidFill>
                  <a:srgbClr val="0000FF"/>
                </a:solidFill>
                <a:latin typeface="Times New Roman"/>
                <a:cs typeface="Times New Roman"/>
              </a:rPr>
              <a:t>20 </a:t>
            </a:r>
            <a:r>
              <a:rPr spc="-49" dirty="0">
                <a:solidFill>
                  <a:srgbClr val="0000FF"/>
                </a:solidFill>
                <a:latin typeface="Times New Roman"/>
                <a:cs typeface="Times New Roman"/>
              </a:rPr>
              <a:t>dB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78A943-3597-3B32-31C1-D020984A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8E2911-C139-4AA5-8CBD-76F69F09C924}" type="slidenum">
              <a:rPr lang="en-IN" smtClean="0"/>
              <a:pPr/>
              <a:t>18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1DAD568-3042-3604-6EE4-74738A7F4FC1}"/>
                  </a:ext>
                </a:extLst>
              </p14:cNvPr>
              <p14:cNvContentPartPr/>
              <p14:nvPr/>
            </p14:nvContentPartPr>
            <p14:xfrm>
              <a:off x="441450" y="5120550"/>
              <a:ext cx="1620" cy="675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1DAD568-3042-3604-6EE4-74738A7F4F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194" y="5058024"/>
                <a:ext cx="29808" cy="131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75A3F60-211A-B5CC-2C13-761ACA9ED67F}"/>
                  </a:ext>
                </a:extLst>
              </p14:cNvPr>
              <p14:cNvContentPartPr/>
              <p14:nvPr/>
            </p14:nvContentPartPr>
            <p14:xfrm>
              <a:off x="450090" y="5113800"/>
              <a:ext cx="270" cy="10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75A3F60-211A-B5CC-2C13-761ACA9ED6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8210" y="5050440"/>
                <a:ext cx="23760" cy="12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9843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391854" y="975512"/>
            <a:ext cx="2875121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Amplifier Power</a:t>
            </a:r>
            <a:r>
              <a:rPr sz="21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100" b="1" spc="-8" dirty="0">
                <a:solidFill>
                  <a:srgbClr val="FF0000"/>
                </a:solidFill>
                <a:latin typeface="Times New Roman"/>
                <a:cs typeface="Times New Roman"/>
              </a:rPr>
              <a:t>Supplies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3506" y="1494853"/>
            <a:ext cx="6513671" cy="153263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224314" marR="5715" indent="-215265" algn="just">
              <a:spcBef>
                <a:spcPts val="71"/>
              </a:spcBef>
              <a:buFont typeface="Arial"/>
              <a:buChar char="•"/>
              <a:tabLst>
                <a:tab pos="224790" algn="l"/>
              </a:tabLst>
            </a:pPr>
            <a:r>
              <a:rPr sz="1650" spc="-45" dirty="0">
                <a:solidFill>
                  <a:srgbClr val="0000FF"/>
                </a:solidFill>
                <a:latin typeface="Times New Roman"/>
                <a:cs typeface="Times New Roman"/>
              </a:rPr>
              <a:t>Power </a:t>
            </a:r>
            <a:r>
              <a:rPr sz="1650" spc="-49" dirty="0">
                <a:solidFill>
                  <a:srgbClr val="0000FF"/>
                </a:solidFill>
                <a:latin typeface="Times New Roman"/>
                <a:cs typeface="Times New Roman"/>
              </a:rPr>
              <a:t>delivered </a:t>
            </a:r>
            <a:r>
              <a:rPr sz="1650" spc="15" dirty="0">
                <a:solidFill>
                  <a:srgbClr val="0000FF"/>
                </a:solidFill>
                <a:latin typeface="Times New Roman"/>
                <a:cs typeface="Times New Roman"/>
              </a:rPr>
              <a:t>to </a:t>
            </a:r>
            <a:r>
              <a:rPr sz="1650" spc="-8" dirty="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sz="1650" spc="-34" dirty="0">
                <a:solidFill>
                  <a:srgbClr val="0000FF"/>
                </a:solidFill>
                <a:latin typeface="Times New Roman"/>
                <a:cs typeface="Times New Roman"/>
              </a:rPr>
              <a:t>load </a:t>
            </a:r>
            <a:r>
              <a:rPr sz="1650" spc="-64" dirty="0">
                <a:solidFill>
                  <a:srgbClr val="0000FF"/>
                </a:solidFill>
                <a:latin typeface="Times New Roman"/>
                <a:cs typeface="Times New Roman"/>
              </a:rPr>
              <a:t>is </a:t>
            </a:r>
            <a:r>
              <a:rPr sz="1650" spc="-30" dirty="0">
                <a:solidFill>
                  <a:srgbClr val="0000FF"/>
                </a:solidFill>
                <a:latin typeface="Times New Roman"/>
                <a:cs typeface="Times New Roman"/>
              </a:rPr>
              <a:t>greater </a:t>
            </a:r>
            <a:r>
              <a:rPr sz="1650" dirty="0">
                <a:solidFill>
                  <a:srgbClr val="0000FF"/>
                </a:solidFill>
                <a:latin typeface="Times New Roman"/>
                <a:cs typeface="Times New Roman"/>
              </a:rPr>
              <a:t>than </a:t>
            </a:r>
            <a:r>
              <a:rPr sz="1650" spc="-8" dirty="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sz="1650" spc="-34" dirty="0">
                <a:solidFill>
                  <a:srgbClr val="0000FF"/>
                </a:solidFill>
                <a:latin typeface="Times New Roman"/>
                <a:cs typeface="Times New Roman"/>
              </a:rPr>
              <a:t>power drawn </a:t>
            </a:r>
            <a:r>
              <a:rPr sz="1650" spc="-4" dirty="0">
                <a:solidFill>
                  <a:srgbClr val="0000FF"/>
                </a:solidFill>
                <a:latin typeface="Times New Roman"/>
                <a:cs typeface="Times New Roman"/>
              </a:rPr>
              <a:t>from the </a:t>
            </a:r>
            <a:r>
              <a:rPr sz="1650" spc="-60" dirty="0">
                <a:solidFill>
                  <a:srgbClr val="0000FF"/>
                </a:solidFill>
                <a:latin typeface="Times New Roman"/>
                <a:cs typeface="Times New Roman"/>
              </a:rPr>
              <a:t>signal  </a:t>
            </a:r>
            <a:r>
              <a:rPr sz="1650" spc="-34" dirty="0">
                <a:solidFill>
                  <a:srgbClr val="0000FF"/>
                </a:solidFill>
                <a:latin typeface="Times New Roman"/>
                <a:cs typeface="Times New Roman"/>
              </a:rPr>
              <a:t>source, </a:t>
            </a:r>
            <a:r>
              <a:rPr sz="1650" spc="-4" dirty="0">
                <a:latin typeface="Times New Roman"/>
                <a:cs typeface="Times New Roman"/>
              </a:rPr>
              <a:t>then </a:t>
            </a:r>
            <a:r>
              <a:rPr sz="1650" spc="-8" dirty="0">
                <a:latin typeface="Times New Roman"/>
                <a:cs typeface="Times New Roman"/>
              </a:rPr>
              <a:t>the </a:t>
            </a:r>
            <a:r>
              <a:rPr sz="1650" spc="-23" dirty="0">
                <a:latin typeface="Times New Roman"/>
                <a:cs typeface="Times New Roman"/>
              </a:rPr>
              <a:t>question </a:t>
            </a:r>
            <a:r>
              <a:rPr sz="1650" spc="-49" dirty="0">
                <a:latin typeface="Times New Roman"/>
                <a:cs typeface="Times New Roman"/>
              </a:rPr>
              <a:t>arises </a:t>
            </a:r>
            <a:r>
              <a:rPr sz="1650" spc="-56" dirty="0">
                <a:latin typeface="Times New Roman"/>
                <a:cs typeface="Times New Roman"/>
              </a:rPr>
              <a:t>as </a:t>
            </a:r>
            <a:r>
              <a:rPr sz="1650" spc="15" dirty="0">
                <a:latin typeface="Times New Roman"/>
                <a:cs typeface="Times New Roman"/>
              </a:rPr>
              <a:t>to </a:t>
            </a:r>
            <a:r>
              <a:rPr sz="1650" spc="-8" dirty="0">
                <a:latin typeface="Times New Roman"/>
                <a:cs typeface="Times New Roman"/>
              </a:rPr>
              <a:t>the </a:t>
            </a:r>
            <a:r>
              <a:rPr sz="1650" spc="-26" dirty="0">
                <a:latin typeface="Times New Roman"/>
                <a:cs typeface="Times New Roman"/>
              </a:rPr>
              <a:t>source </a:t>
            </a:r>
            <a:r>
              <a:rPr sz="1650" spc="-4" dirty="0">
                <a:latin typeface="Times New Roman"/>
                <a:cs typeface="Times New Roman"/>
              </a:rPr>
              <a:t>of </a:t>
            </a:r>
            <a:r>
              <a:rPr sz="1650" spc="-26" dirty="0">
                <a:latin typeface="Times New Roman"/>
                <a:cs typeface="Times New Roman"/>
              </a:rPr>
              <a:t>this </a:t>
            </a:r>
            <a:r>
              <a:rPr sz="1650" spc="-38" dirty="0">
                <a:latin typeface="Times New Roman"/>
                <a:cs typeface="Times New Roman"/>
              </a:rPr>
              <a:t>additional</a:t>
            </a:r>
            <a:r>
              <a:rPr sz="1650" spc="131" dirty="0">
                <a:latin typeface="Times New Roman"/>
                <a:cs typeface="Times New Roman"/>
              </a:rPr>
              <a:t> </a:t>
            </a:r>
            <a:r>
              <a:rPr sz="1650" spc="-49" dirty="0">
                <a:latin typeface="Times New Roman"/>
                <a:cs typeface="Times New Roman"/>
              </a:rPr>
              <a:t>power.</a:t>
            </a:r>
            <a:endParaRPr sz="1650" dirty="0">
              <a:latin typeface="Times New Roman"/>
              <a:cs typeface="Times New Roman"/>
            </a:endParaRPr>
          </a:p>
          <a:p>
            <a:pPr marL="224314" marR="3810" indent="-215265" algn="just">
              <a:buFont typeface="Arial"/>
              <a:buChar char="•"/>
              <a:tabLst>
                <a:tab pos="224790" algn="l"/>
              </a:tabLst>
            </a:pPr>
            <a:r>
              <a:rPr sz="1650" b="1" spc="23" dirty="0">
                <a:latin typeface="Times New Roman"/>
                <a:cs typeface="Times New Roman"/>
              </a:rPr>
              <a:t>The </a:t>
            </a:r>
            <a:r>
              <a:rPr sz="1650" b="1" spc="-34" dirty="0">
                <a:latin typeface="Times New Roman"/>
                <a:cs typeface="Times New Roman"/>
              </a:rPr>
              <a:t>answer </a:t>
            </a:r>
            <a:r>
              <a:rPr sz="1650" b="1" spc="19" dirty="0">
                <a:latin typeface="Times New Roman"/>
                <a:cs typeface="Times New Roman"/>
              </a:rPr>
              <a:t>is </a:t>
            </a:r>
            <a:r>
              <a:rPr sz="1650" b="1" spc="-8" dirty="0">
                <a:latin typeface="Times New Roman"/>
                <a:cs typeface="Times New Roman"/>
              </a:rPr>
              <a:t>found </a:t>
            </a:r>
            <a:r>
              <a:rPr sz="1650" b="1" spc="-26" dirty="0">
                <a:latin typeface="Times New Roman"/>
                <a:cs typeface="Times New Roman"/>
              </a:rPr>
              <a:t>by </a:t>
            </a:r>
            <a:r>
              <a:rPr sz="1650" b="1" dirty="0">
                <a:latin typeface="Times New Roman"/>
                <a:cs typeface="Times New Roman"/>
              </a:rPr>
              <a:t>observing </a:t>
            </a:r>
            <a:r>
              <a:rPr sz="1650" b="1" spc="-30" dirty="0">
                <a:latin typeface="Times New Roman"/>
                <a:cs typeface="Times New Roman"/>
              </a:rPr>
              <a:t>that </a:t>
            </a:r>
            <a:r>
              <a:rPr sz="1650" b="1" spc="-15" dirty="0">
                <a:latin typeface="Times New Roman"/>
                <a:cs typeface="Times New Roman"/>
              </a:rPr>
              <a:t>amplifiers </a:t>
            </a:r>
            <a:r>
              <a:rPr sz="1650" b="1" spc="15" dirty="0">
                <a:latin typeface="Times New Roman"/>
                <a:cs typeface="Times New Roman"/>
              </a:rPr>
              <a:t>need </a:t>
            </a:r>
            <a:r>
              <a:rPr sz="1650" b="1" spc="19" dirty="0">
                <a:latin typeface="Times New Roman"/>
                <a:cs typeface="Times New Roman"/>
              </a:rPr>
              <a:t>dc </a:t>
            </a:r>
            <a:r>
              <a:rPr sz="1650" b="1" spc="-34" dirty="0">
                <a:latin typeface="Times New Roman"/>
                <a:cs typeface="Times New Roman"/>
              </a:rPr>
              <a:t>power  </a:t>
            </a:r>
            <a:r>
              <a:rPr sz="1650" b="1" spc="8" dirty="0">
                <a:latin typeface="Times New Roman"/>
                <a:cs typeface="Times New Roman"/>
              </a:rPr>
              <a:t>supplies </a:t>
            </a:r>
            <a:r>
              <a:rPr sz="1650" b="1" spc="-56" dirty="0">
                <a:latin typeface="Times New Roman"/>
                <a:cs typeface="Times New Roman"/>
              </a:rPr>
              <a:t>for </a:t>
            </a:r>
            <a:r>
              <a:rPr sz="1650" b="1" spc="-34" dirty="0">
                <a:latin typeface="Times New Roman"/>
                <a:cs typeface="Times New Roman"/>
              </a:rPr>
              <a:t>their </a:t>
            </a:r>
            <a:r>
              <a:rPr sz="1650" b="1" spc="-15" dirty="0">
                <a:latin typeface="Times New Roman"/>
                <a:cs typeface="Times New Roman"/>
              </a:rPr>
              <a:t>operation. </a:t>
            </a:r>
            <a:r>
              <a:rPr sz="1650" spc="-23" dirty="0">
                <a:solidFill>
                  <a:srgbClr val="FF0000"/>
                </a:solidFill>
                <a:latin typeface="Times New Roman"/>
                <a:cs typeface="Times New Roman"/>
              </a:rPr>
              <a:t>These dc </a:t>
            </a:r>
            <a:r>
              <a:rPr sz="1650" spc="-26" dirty="0">
                <a:solidFill>
                  <a:srgbClr val="FF0000"/>
                </a:solidFill>
                <a:latin typeface="Times New Roman"/>
                <a:cs typeface="Times New Roman"/>
              </a:rPr>
              <a:t>sources </a:t>
            </a:r>
            <a:r>
              <a:rPr sz="1650" spc="-45" dirty="0">
                <a:solidFill>
                  <a:srgbClr val="FF0000"/>
                </a:solidFill>
                <a:latin typeface="Times New Roman"/>
                <a:cs typeface="Times New Roman"/>
              </a:rPr>
              <a:t>supply </a:t>
            </a:r>
            <a:r>
              <a:rPr sz="1650" spc="-4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1650" spc="-34" dirty="0">
                <a:solidFill>
                  <a:srgbClr val="FF0000"/>
                </a:solidFill>
                <a:latin typeface="Times New Roman"/>
                <a:cs typeface="Times New Roman"/>
              </a:rPr>
              <a:t>extra </a:t>
            </a:r>
            <a:r>
              <a:rPr sz="1650" spc="-30" dirty="0">
                <a:solidFill>
                  <a:srgbClr val="FF0000"/>
                </a:solidFill>
                <a:latin typeface="Times New Roman"/>
                <a:cs typeface="Times New Roman"/>
              </a:rPr>
              <a:t>power  </a:t>
            </a:r>
            <a:r>
              <a:rPr sz="1650" spc="-49" dirty="0">
                <a:solidFill>
                  <a:srgbClr val="FF0000"/>
                </a:solidFill>
                <a:latin typeface="Times New Roman"/>
                <a:cs typeface="Times New Roman"/>
              </a:rPr>
              <a:t>delivered </a:t>
            </a:r>
            <a:r>
              <a:rPr sz="1650" spc="15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1650" spc="-8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1650" spc="-34" dirty="0">
                <a:solidFill>
                  <a:srgbClr val="FF0000"/>
                </a:solidFill>
                <a:latin typeface="Times New Roman"/>
                <a:cs typeface="Times New Roman"/>
              </a:rPr>
              <a:t>load </a:t>
            </a:r>
            <a:r>
              <a:rPr sz="1650" spc="-56" dirty="0">
                <a:solidFill>
                  <a:srgbClr val="FF0000"/>
                </a:solidFill>
                <a:latin typeface="Times New Roman"/>
                <a:cs typeface="Times New Roman"/>
              </a:rPr>
              <a:t>as </a:t>
            </a:r>
            <a:r>
              <a:rPr sz="1650" spc="-83" dirty="0">
                <a:solidFill>
                  <a:srgbClr val="FF0000"/>
                </a:solidFill>
                <a:latin typeface="Times New Roman"/>
                <a:cs typeface="Times New Roman"/>
              </a:rPr>
              <a:t>well </a:t>
            </a:r>
            <a:r>
              <a:rPr sz="1650" spc="-56" dirty="0">
                <a:solidFill>
                  <a:srgbClr val="FF0000"/>
                </a:solidFill>
                <a:latin typeface="Times New Roman"/>
                <a:cs typeface="Times New Roman"/>
              </a:rPr>
              <a:t>as </a:t>
            </a:r>
            <a:r>
              <a:rPr sz="1650" spc="-64" dirty="0">
                <a:solidFill>
                  <a:srgbClr val="FF0000"/>
                </a:solidFill>
                <a:latin typeface="Times New Roman"/>
                <a:cs typeface="Times New Roman"/>
              </a:rPr>
              <a:t>any </a:t>
            </a:r>
            <a:r>
              <a:rPr sz="1650" spc="-30" dirty="0">
                <a:solidFill>
                  <a:srgbClr val="FF0000"/>
                </a:solidFill>
                <a:latin typeface="Times New Roman"/>
                <a:cs typeface="Times New Roman"/>
              </a:rPr>
              <a:t>power </a:t>
            </a:r>
            <a:r>
              <a:rPr sz="1650" spc="-4" dirty="0">
                <a:solidFill>
                  <a:srgbClr val="FF0000"/>
                </a:solidFill>
                <a:latin typeface="Times New Roman"/>
                <a:cs typeface="Times New Roman"/>
              </a:rPr>
              <a:t>that </a:t>
            </a:r>
            <a:r>
              <a:rPr sz="1650" spc="-30" dirty="0">
                <a:solidFill>
                  <a:srgbClr val="FF0000"/>
                </a:solidFill>
                <a:latin typeface="Times New Roman"/>
                <a:cs typeface="Times New Roman"/>
              </a:rPr>
              <a:t>might </a:t>
            </a:r>
            <a:r>
              <a:rPr sz="1650" spc="-19" dirty="0">
                <a:solidFill>
                  <a:srgbClr val="FF0000"/>
                </a:solidFill>
                <a:latin typeface="Times New Roman"/>
                <a:cs typeface="Times New Roman"/>
              </a:rPr>
              <a:t>be </a:t>
            </a:r>
            <a:r>
              <a:rPr sz="1650" spc="-34" dirty="0">
                <a:solidFill>
                  <a:srgbClr val="FF0000"/>
                </a:solidFill>
                <a:latin typeface="Times New Roman"/>
                <a:cs typeface="Times New Roman"/>
              </a:rPr>
              <a:t>dissipated in </a:t>
            </a:r>
            <a:r>
              <a:rPr sz="1650" spc="-4" dirty="0">
                <a:solidFill>
                  <a:srgbClr val="FF0000"/>
                </a:solidFill>
                <a:latin typeface="Times New Roman"/>
                <a:cs typeface="Times New Roman"/>
              </a:rPr>
              <a:t>the  </a:t>
            </a:r>
            <a:r>
              <a:rPr sz="1650" spc="-26" dirty="0">
                <a:solidFill>
                  <a:srgbClr val="FF0000"/>
                </a:solidFill>
                <a:latin typeface="Times New Roman"/>
                <a:cs typeface="Times New Roman"/>
              </a:rPr>
              <a:t>internal </a:t>
            </a:r>
            <a:r>
              <a:rPr sz="1650" spc="-38" dirty="0">
                <a:solidFill>
                  <a:srgbClr val="FF0000"/>
                </a:solidFill>
                <a:latin typeface="Times New Roman"/>
                <a:cs typeface="Times New Roman"/>
              </a:rPr>
              <a:t>circuit </a:t>
            </a:r>
            <a:r>
              <a:rPr sz="1650" spc="-8" dirty="0">
                <a:solidFill>
                  <a:srgbClr val="FF0000"/>
                </a:solidFill>
                <a:latin typeface="Times New Roman"/>
                <a:cs typeface="Times New Roman"/>
              </a:rPr>
              <a:t>of the </a:t>
            </a:r>
            <a:r>
              <a:rPr sz="1650" spc="-45" dirty="0">
                <a:solidFill>
                  <a:srgbClr val="FF0000"/>
                </a:solidFill>
                <a:latin typeface="Times New Roman"/>
                <a:cs typeface="Times New Roman"/>
              </a:rPr>
              <a:t>amplifier </a:t>
            </a:r>
            <a:r>
              <a:rPr sz="1650" spc="-38" dirty="0">
                <a:solidFill>
                  <a:srgbClr val="FF0000"/>
                </a:solidFill>
                <a:latin typeface="Times New Roman"/>
                <a:cs typeface="Times New Roman"/>
              </a:rPr>
              <a:t>(such </a:t>
            </a:r>
            <a:r>
              <a:rPr sz="1650" spc="-34" dirty="0">
                <a:solidFill>
                  <a:srgbClr val="FF0000"/>
                </a:solidFill>
                <a:latin typeface="Times New Roman"/>
                <a:cs typeface="Times New Roman"/>
              </a:rPr>
              <a:t>power </a:t>
            </a:r>
            <a:r>
              <a:rPr sz="1650" spc="-64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1650" spc="-19" dirty="0">
                <a:solidFill>
                  <a:srgbClr val="FF0000"/>
                </a:solidFill>
                <a:latin typeface="Times New Roman"/>
                <a:cs typeface="Times New Roman"/>
              </a:rPr>
              <a:t>converted </a:t>
            </a:r>
            <a:r>
              <a:rPr sz="1650" spc="15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1650" spc="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50" spc="-38" dirty="0">
                <a:solidFill>
                  <a:srgbClr val="FF0000"/>
                </a:solidFill>
                <a:latin typeface="Times New Roman"/>
                <a:cs typeface="Times New Roman"/>
              </a:rPr>
              <a:t>heat).</a:t>
            </a: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61568" y="3063895"/>
            <a:ext cx="2811371" cy="2098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4940284" y="3191218"/>
            <a:ext cx="2652799" cy="19631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7" name="object 7"/>
          <p:cNvGrpSpPr/>
          <p:nvPr/>
        </p:nvGrpSpPr>
        <p:grpSpPr>
          <a:xfrm>
            <a:off x="1443608" y="5353812"/>
            <a:ext cx="2158365" cy="447199"/>
            <a:chOff x="400811" y="5995415"/>
            <a:chExt cx="2877820" cy="596265"/>
          </a:xfrm>
        </p:grpSpPr>
        <p:sp>
          <p:nvSpPr>
            <p:cNvPr id="8" name="object 8"/>
            <p:cNvSpPr/>
            <p:nvPr/>
          </p:nvSpPr>
          <p:spPr>
            <a:xfrm>
              <a:off x="531493" y="6169770"/>
              <a:ext cx="2652130" cy="2471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415289" y="6009893"/>
              <a:ext cx="2848610" cy="567055"/>
            </a:xfrm>
            <a:custGeom>
              <a:avLst/>
              <a:gdLst/>
              <a:ahLst/>
              <a:cxnLst/>
              <a:rect l="l" t="t" r="r" b="b"/>
              <a:pathLst>
                <a:path w="2848610" h="567054">
                  <a:moveTo>
                    <a:pt x="0" y="566927"/>
                  </a:moveTo>
                  <a:lnTo>
                    <a:pt x="2848356" y="566927"/>
                  </a:lnTo>
                  <a:lnTo>
                    <a:pt x="2848356" y="0"/>
                  </a:lnTo>
                  <a:lnTo>
                    <a:pt x="0" y="0"/>
                  </a:lnTo>
                  <a:lnTo>
                    <a:pt x="0" y="566927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863340" y="5389244"/>
            <a:ext cx="2215515" cy="411480"/>
            <a:chOff x="3627120" y="6042659"/>
            <a:chExt cx="2954020" cy="548640"/>
          </a:xfrm>
        </p:grpSpPr>
        <p:sp>
          <p:nvSpPr>
            <p:cNvPr id="11" name="object 11"/>
            <p:cNvSpPr/>
            <p:nvPr/>
          </p:nvSpPr>
          <p:spPr>
            <a:xfrm>
              <a:off x="3683653" y="6189113"/>
              <a:ext cx="2785381" cy="28337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3641598" y="6057137"/>
              <a:ext cx="2924810" cy="520065"/>
            </a:xfrm>
            <a:custGeom>
              <a:avLst/>
              <a:gdLst/>
              <a:ahLst/>
              <a:cxnLst/>
              <a:rect l="l" t="t" r="r" b="b"/>
              <a:pathLst>
                <a:path w="2924809" h="520065">
                  <a:moveTo>
                    <a:pt x="0" y="519684"/>
                  </a:moveTo>
                  <a:lnTo>
                    <a:pt x="2924555" y="519684"/>
                  </a:lnTo>
                  <a:lnTo>
                    <a:pt x="2924555" y="0"/>
                  </a:lnTo>
                  <a:lnTo>
                    <a:pt x="0" y="0"/>
                  </a:lnTo>
                  <a:lnTo>
                    <a:pt x="0" y="519684"/>
                  </a:lnTo>
                  <a:close/>
                </a:path>
              </a:pathLst>
            </a:custGeom>
            <a:ln w="2895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292214" y="5338952"/>
            <a:ext cx="1216343" cy="512445"/>
            <a:chOff x="6865619" y="5975603"/>
            <a:chExt cx="1621790" cy="683260"/>
          </a:xfrm>
        </p:grpSpPr>
        <p:sp>
          <p:nvSpPr>
            <p:cNvPr id="14" name="object 14"/>
            <p:cNvSpPr/>
            <p:nvPr/>
          </p:nvSpPr>
          <p:spPr>
            <a:xfrm>
              <a:off x="7017095" y="6051298"/>
              <a:ext cx="1318556" cy="52554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6880097" y="5990081"/>
              <a:ext cx="1592580" cy="654050"/>
            </a:xfrm>
            <a:custGeom>
              <a:avLst/>
              <a:gdLst/>
              <a:ahLst/>
              <a:cxnLst/>
              <a:rect l="l" t="t" r="r" b="b"/>
              <a:pathLst>
                <a:path w="1592579" h="654050">
                  <a:moveTo>
                    <a:pt x="0" y="653796"/>
                  </a:moveTo>
                  <a:lnTo>
                    <a:pt x="1592579" y="653796"/>
                  </a:lnTo>
                  <a:lnTo>
                    <a:pt x="1592579" y="0"/>
                  </a:lnTo>
                  <a:lnTo>
                    <a:pt x="0" y="0"/>
                  </a:lnTo>
                  <a:lnTo>
                    <a:pt x="0" y="653796"/>
                  </a:lnTo>
                  <a:close/>
                </a:path>
              </a:pathLst>
            </a:custGeom>
            <a:ln w="28956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DE9B73B-8CD9-1E2F-C7CA-D35C45A7407D}"/>
                  </a:ext>
                </a:extLst>
              </p14:cNvPr>
              <p14:cNvContentPartPr/>
              <p14:nvPr/>
            </p14:nvContentPartPr>
            <p14:xfrm>
              <a:off x="1393213" y="3476736"/>
              <a:ext cx="11070" cy="2079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DE9B73B-8CD9-1E2F-C7CA-D35C45A7407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84286" y="3467927"/>
                <a:ext cx="28568" cy="38056"/>
              </a:xfrm>
              <a:prstGeom prst="rect">
                <a:avLst/>
              </a:prstGeom>
            </p:spPr>
          </p:pic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97840F-A306-758F-8CF7-E5917A91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8E2911-C139-4AA5-8CBD-76F69F09C924}" type="slidenum">
              <a:rPr lang="en-IN" smtClean="0"/>
              <a:pPr/>
              <a:t>19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7A35606-36C4-B971-A650-56B6E09BD7D6}"/>
                  </a:ext>
                </a:extLst>
              </p14:cNvPr>
              <p14:cNvContentPartPr/>
              <p14:nvPr/>
            </p14:nvContentPartPr>
            <p14:xfrm>
              <a:off x="69480" y="2244960"/>
              <a:ext cx="8593920" cy="4472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7A35606-36C4-B971-A650-56B6E09BD7D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120" y="2235600"/>
                <a:ext cx="8612640" cy="4491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"/>
          <p:cNvSpPr txBox="1">
            <a:spLocks noGrp="1"/>
          </p:cNvSpPr>
          <p:nvPr>
            <p:ph type="title"/>
          </p:nvPr>
        </p:nvSpPr>
        <p:spPr>
          <a:xfrm>
            <a:off x="237104" y="227150"/>
            <a:ext cx="4715896" cy="413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0000"/>
                </a:solidFill>
              </a:rPr>
              <a:t>Details about Course Dynamics</a:t>
            </a:r>
            <a:endParaRPr sz="2600" dirty="0">
              <a:solidFill>
                <a:srgbClr val="FF0000"/>
              </a:solidFill>
            </a:endParaRPr>
          </a:p>
        </p:txBody>
      </p:sp>
      <p:sp>
        <p:nvSpPr>
          <p:cNvPr id="56" name="Google Shape;56;p3"/>
          <p:cNvSpPr txBox="1"/>
          <p:nvPr/>
        </p:nvSpPr>
        <p:spPr>
          <a:xfrm>
            <a:off x="152400" y="640715"/>
            <a:ext cx="7413900" cy="3595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98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Components :</a:t>
            </a:r>
            <a:endParaRPr lang="en-US" sz="24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7325" marR="0" lvl="0" indent="-1752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Simulation on </a:t>
            </a:r>
            <a:r>
              <a:rPr lang="en-US" sz="2200" dirty="0">
                <a:latin typeface="Times New Roman"/>
                <a:ea typeface="Times New Roman"/>
                <a:cs typeface="Times New Roman"/>
                <a:sym typeface="Times New Roman"/>
              </a:rPr>
              <a:t>LT Spice </a:t>
            </a:r>
            <a:r>
              <a:rPr lang="en-US" sz="22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(Tutorial Slots may be utilized)</a:t>
            </a: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7325" marR="0" lvl="0" indent="-1752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PCB Designing</a:t>
            </a:r>
            <a:endParaRPr sz="22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7325" marR="0" lvl="0" indent="-175260" algn="l" rtl="0">
              <a:lnSpc>
                <a:spcPct val="100000"/>
              </a:lnSpc>
              <a:spcBef>
                <a:spcPts val="8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Usage of Electronic Laboratory (Hardware Part)</a:t>
            </a:r>
            <a:endParaRPr sz="22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87325" marR="0" lvl="0" indent="-175260" algn="l" rtl="0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n-US" sz="22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Our Engineers and TF will be leading the lab aspects</a:t>
            </a:r>
            <a:endParaRPr sz="22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None/>
            </a:pPr>
            <a:r>
              <a:rPr lang="en-US" sz="26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Outline and Details:</a:t>
            </a:r>
            <a:endParaRPr sz="26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96215" marR="0" lvl="0" indent="-184150" algn="l" rtl="0">
              <a:lnSpc>
                <a:spcPct val="100000"/>
              </a:lnSpc>
              <a:spcBef>
                <a:spcPts val="135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-US" sz="23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Posted on Google Classroom</a:t>
            </a:r>
            <a:endParaRPr sz="23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96215" marR="0" lvl="0" indent="-184150" algn="l" rtl="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SzPts val="2300"/>
              <a:buFont typeface="Arial"/>
              <a:buChar char="•"/>
            </a:pPr>
            <a:r>
              <a:rPr lang="en-US" sz="23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Lecture slides will be uploaded after the lecture</a:t>
            </a:r>
            <a:endParaRPr sz="27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58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Evaluation Mechanism</a:t>
            </a:r>
            <a:endParaRPr sz="2600" b="0" i="0" u="none" strike="noStrike" cap="none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57" name="Google Shape;57;p3"/>
          <p:cNvGraphicFramePr/>
          <p:nvPr>
            <p:extLst>
              <p:ext uri="{D42A27DB-BD31-4B8C-83A1-F6EECF244321}">
                <p14:modId xmlns:p14="http://schemas.microsoft.com/office/powerpoint/2010/main" val="737567038"/>
              </p:ext>
            </p:extLst>
          </p:nvPr>
        </p:nvGraphicFramePr>
        <p:xfrm>
          <a:off x="415775" y="4267200"/>
          <a:ext cx="8378650" cy="197563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4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0175">
                <a:tc gridSpan="2">
                  <a:txBody>
                    <a:bodyPr/>
                    <a:lstStyle/>
                    <a:p>
                      <a:pPr marL="6985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Assessment Plan</a:t>
                      </a:r>
                      <a:endParaRPr sz="14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825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300">
                <a:tc>
                  <a:txBody>
                    <a:bodyPr/>
                    <a:lstStyle/>
                    <a:p>
                      <a:pPr marL="304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Type of Evaluation</a:t>
                      </a:r>
                      <a:endParaRPr sz="14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1460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016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% Contribution in Grade</a:t>
                      </a:r>
                      <a:endParaRPr sz="14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1460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475">
                <a:tc>
                  <a:txBody>
                    <a:bodyPr/>
                    <a:lstStyle/>
                    <a:p>
                      <a:pPr marL="304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Semester Project</a:t>
                      </a:r>
                      <a:endParaRPr sz="14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825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016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4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825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300">
                <a:tc>
                  <a:txBody>
                    <a:bodyPr/>
                    <a:lstStyle/>
                    <a:p>
                      <a:pPr marL="304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Quiz</a:t>
                      </a:r>
                      <a:endParaRPr sz="14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1460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016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400" u="none" strike="noStrike" cap="none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1460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7475">
                <a:tc>
                  <a:txBody>
                    <a:bodyPr/>
                    <a:lstStyle/>
                    <a:p>
                      <a:pPr marL="304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Mid-</a:t>
                      </a:r>
                      <a:r>
                        <a:rPr lang="en-US" sz="1400" u="none" strike="noStrike" cap="none" dirty="0" err="1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sem</a:t>
                      </a:r>
                      <a:endParaRPr sz="14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825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016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sz="14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825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300">
                <a:tc>
                  <a:txBody>
                    <a:bodyPr/>
                    <a:lstStyle/>
                    <a:p>
                      <a:pPr marL="304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End-</a:t>
                      </a:r>
                      <a:r>
                        <a:rPr lang="en-US" sz="1400" u="none" strike="noStrike" cap="none" dirty="0" err="1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sem</a:t>
                      </a:r>
                      <a:endParaRPr sz="14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1460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016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 sz="14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1460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7475">
                <a:tc>
                  <a:txBody>
                    <a:bodyPr/>
                    <a:lstStyle/>
                    <a:p>
                      <a:pPr marL="304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LAB</a:t>
                      </a:r>
                      <a:endParaRPr sz="14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825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016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400" u="none" strike="noStrike" cap="none" dirty="0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2795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300">
                <a:tc>
                  <a:txBody>
                    <a:bodyPr/>
                    <a:lstStyle/>
                    <a:p>
                      <a:pPr marL="3048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Tutorial and Simulation</a:t>
                      </a:r>
                      <a:endParaRPr sz="1400" u="none" strike="noStrike" cap="none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1460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016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+mn-lt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400" u="none" strike="noStrike" cap="none" dirty="0"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34300" marB="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734D9EF-A661-4CAF-70EE-C907A6CA4CE1}"/>
              </a:ext>
            </a:extLst>
          </p:cNvPr>
          <p:cNvSpPr txBox="1"/>
          <p:nvPr/>
        </p:nvSpPr>
        <p:spPr>
          <a:xfrm>
            <a:off x="4552832" y="1905000"/>
            <a:ext cx="4438767" cy="1912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58440" algn="just">
              <a:lnSpc>
                <a:spcPts val="2830"/>
              </a:lnSpc>
              <a:spcBef>
                <a:spcPts val="100"/>
              </a:spcBef>
            </a:pPr>
            <a:r>
              <a:rPr lang="en-GB" sz="18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Text</a:t>
            </a:r>
            <a:r>
              <a:rPr lang="en-GB" sz="18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GB" sz="18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Book:</a:t>
            </a:r>
            <a:endParaRPr lang="en-GB" sz="1800" dirty="0">
              <a:latin typeface="Times New Roman"/>
              <a:cs typeface="Times New Roman"/>
            </a:endParaRPr>
          </a:p>
          <a:p>
            <a:pPr marL="1844039" marR="43180" algn="just">
              <a:lnSpc>
                <a:spcPts val="2880"/>
              </a:lnSpc>
              <a:spcBef>
                <a:spcPts val="145"/>
              </a:spcBef>
              <a:tabLst>
                <a:tab pos="5161915" algn="l"/>
              </a:tabLst>
            </a:pPr>
            <a:r>
              <a:rPr lang="en-GB" sz="1800" spc="-45" dirty="0">
                <a:cs typeface="Times New Roman"/>
              </a:rPr>
              <a:t>“Microelectronic</a:t>
            </a:r>
            <a:r>
              <a:rPr lang="en-GB" sz="1800" spc="125" dirty="0">
                <a:cs typeface="Times New Roman"/>
              </a:rPr>
              <a:t> </a:t>
            </a:r>
            <a:r>
              <a:rPr lang="en-GB" sz="1800" spc="-50" dirty="0">
                <a:cs typeface="Times New Roman"/>
              </a:rPr>
              <a:t>Circuits” </a:t>
            </a:r>
            <a:r>
              <a:rPr lang="en-GB" spc="-240" dirty="0">
                <a:uFill>
                  <a:solidFill>
                    <a:srgbClr val="000000"/>
                  </a:solidFill>
                </a:uFill>
                <a:cs typeface="Arial"/>
              </a:rPr>
              <a:t>by</a:t>
            </a:r>
            <a:r>
              <a:rPr lang="en-GB" b="1" spc="-240" dirty="0">
                <a:cs typeface="Arial"/>
              </a:rPr>
              <a:t> </a:t>
            </a:r>
            <a:r>
              <a:rPr lang="en-GB" sz="1800" spc="-100" dirty="0">
                <a:cs typeface="Times New Roman"/>
              </a:rPr>
              <a:t>A. </a:t>
            </a:r>
            <a:r>
              <a:rPr lang="en-GB" sz="1800" spc="-70" dirty="0" err="1">
                <a:cs typeface="Times New Roman"/>
              </a:rPr>
              <a:t>Sedra</a:t>
            </a:r>
            <a:r>
              <a:rPr lang="en-GB" sz="1800" spc="-70" dirty="0">
                <a:cs typeface="Times New Roman"/>
              </a:rPr>
              <a:t> </a:t>
            </a:r>
            <a:r>
              <a:rPr lang="en-GB" sz="1800" spc="-30" dirty="0">
                <a:cs typeface="Times New Roman"/>
              </a:rPr>
              <a:t>and </a:t>
            </a:r>
            <a:r>
              <a:rPr lang="en-GB" sz="1800" spc="-20" dirty="0">
                <a:cs typeface="Times New Roman"/>
              </a:rPr>
              <a:t>K.  </a:t>
            </a:r>
            <a:r>
              <a:rPr lang="en-GB" sz="1800" spc="-60" dirty="0">
                <a:cs typeface="Times New Roman"/>
              </a:rPr>
              <a:t>Smith, </a:t>
            </a:r>
            <a:r>
              <a:rPr lang="en-GB" sz="1800" spc="-15" dirty="0">
                <a:cs typeface="Times New Roman"/>
              </a:rPr>
              <a:t>7</a:t>
            </a:r>
            <a:r>
              <a:rPr lang="en-GB" sz="1800" spc="-22" baseline="24305" dirty="0">
                <a:cs typeface="Times New Roman"/>
              </a:rPr>
              <a:t>th </a:t>
            </a:r>
            <a:r>
              <a:rPr lang="en-GB" sz="1800" spc="-15" dirty="0">
                <a:cs typeface="Times New Roman"/>
              </a:rPr>
              <a:t>Ed., </a:t>
            </a:r>
            <a:r>
              <a:rPr lang="en-GB" sz="1800" dirty="0">
                <a:cs typeface="Times New Roman"/>
              </a:rPr>
              <a:t>Oxford </a:t>
            </a:r>
            <a:r>
              <a:rPr lang="en-GB" sz="1800" spc="-70" dirty="0">
                <a:cs typeface="Times New Roman"/>
              </a:rPr>
              <a:t>University</a:t>
            </a:r>
            <a:r>
              <a:rPr lang="en-GB" sz="1800" spc="-130" dirty="0">
                <a:cs typeface="Times New Roman"/>
              </a:rPr>
              <a:t> </a:t>
            </a:r>
            <a:r>
              <a:rPr lang="en-GB" sz="1800" spc="-35" dirty="0">
                <a:cs typeface="Times New Roman"/>
              </a:rPr>
              <a:t>Press</a:t>
            </a:r>
            <a:r>
              <a:rPr lang="en-GB" sz="1800" spc="-35" dirty="0">
                <a:latin typeface="Times New Roman"/>
                <a:cs typeface="Times New Roman"/>
              </a:rPr>
              <a:t>.</a:t>
            </a:r>
            <a:endParaRPr lang="en-GB" sz="1800" dirty="0">
              <a:latin typeface="Times New Roman"/>
              <a:cs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F6287-F9D4-97B1-28F2-CF170E55D4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25658" y="975512"/>
            <a:ext cx="1408748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Example </a:t>
            </a:r>
            <a:r>
              <a:rPr sz="2100" b="1" spc="-12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2100" b="1" spc="-10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spc="-22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60693" y="1549653"/>
            <a:ext cx="2885901" cy="21304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4231482" y="1381698"/>
            <a:ext cx="3598069" cy="2780088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 marR="4763" algn="just">
              <a:spcBef>
                <a:spcPts val="79"/>
              </a:spcBef>
            </a:pPr>
            <a:r>
              <a:rPr sz="1500" spc="-19" dirty="0">
                <a:latin typeface="Times New Roman"/>
                <a:cs typeface="Times New Roman"/>
              </a:rPr>
              <a:t>This </a:t>
            </a:r>
            <a:r>
              <a:rPr sz="1500" spc="-38" dirty="0">
                <a:latin typeface="Times New Roman"/>
                <a:cs typeface="Times New Roman"/>
              </a:rPr>
              <a:t>amplifier </a:t>
            </a:r>
            <a:r>
              <a:rPr sz="1500" spc="-19" dirty="0">
                <a:latin typeface="Times New Roman"/>
                <a:cs typeface="Times New Roman"/>
              </a:rPr>
              <a:t>operates </a:t>
            </a:r>
            <a:r>
              <a:rPr sz="1500" spc="-4" dirty="0">
                <a:latin typeface="Times New Roman"/>
                <a:cs typeface="Times New Roman"/>
              </a:rPr>
              <a:t>from </a:t>
            </a:r>
            <a:r>
              <a:rPr sz="1500" spc="15" dirty="0">
                <a:latin typeface="DejaVu Sans Condensed"/>
                <a:cs typeface="DejaVu Sans Condensed"/>
              </a:rPr>
              <a:t>±10𝑉 </a:t>
            </a:r>
            <a:r>
              <a:rPr sz="1500" spc="-30" dirty="0">
                <a:latin typeface="Times New Roman"/>
                <a:cs typeface="Times New Roman"/>
              </a:rPr>
              <a:t>power  </a:t>
            </a:r>
            <a:r>
              <a:rPr sz="1500" spc="-41" dirty="0">
                <a:latin typeface="Times New Roman"/>
                <a:cs typeface="Times New Roman"/>
              </a:rPr>
              <a:t>supplies. </a:t>
            </a:r>
            <a:r>
              <a:rPr sz="1500" spc="23" dirty="0">
                <a:latin typeface="Times New Roman"/>
                <a:cs typeface="Times New Roman"/>
              </a:rPr>
              <a:t>It </a:t>
            </a:r>
            <a:r>
              <a:rPr sz="1500" spc="-56" dirty="0">
                <a:latin typeface="Times New Roman"/>
                <a:cs typeface="Times New Roman"/>
              </a:rPr>
              <a:t>is </a:t>
            </a:r>
            <a:r>
              <a:rPr sz="1500" spc="-19" dirty="0">
                <a:latin typeface="Times New Roman"/>
                <a:cs typeface="Times New Roman"/>
              </a:rPr>
              <a:t>fed </a:t>
            </a:r>
            <a:r>
              <a:rPr sz="1500" spc="-34" dirty="0">
                <a:latin typeface="Times New Roman"/>
                <a:cs typeface="Times New Roman"/>
              </a:rPr>
              <a:t>with </a:t>
            </a:r>
            <a:r>
              <a:rPr sz="1500" spc="-56" dirty="0">
                <a:latin typeface="Times New Roman"/>
                <a:cs typeface="Times New Roman"/>
              </a:rPr>
              <a:t>a </a:t>
            </a:r>
            <a:r>
              <a:rPr sz="1500" spc="-38" dirty="0">
                <a:latin typeface="Times New Roman"/>
                <a:cs typeface="Times New Roman"/>
              </a:rPr>
              <a:t>sinusoidal </a:t>
            </a:r>
            <a:r>
              <a:rPr sz="1500" spc="-41" dirty="0">
                <a:latin typeface="Times New Roman"/>
                <a:cs typeface="Times New Roman"/>
              </a:rPr>
              <a:t>voltage  </a:t>
            </a:r>
            <a:r>
              <a:rPr sz="1500" spc="-45" dirty="0">
                <a:latin typeface="Times New Roman"/>
                <a:cs typeface="Times New Roman"/>
              </a:rPr>
              <a:t>having </a:t>
            </a:r>
            <a:r>
              <a:rPr sz="1500" spc="-60" dirty="0">
                <a:latin typeface="Times New Roman"/>
                <a:cs typeface="Times New Roman"/>
              </a:rPr>
              <a:t>1V </a:t>
            </a:r>
            <a:r>
              <a:rPr sz="1500" spc="-34" dirty="0">
                <a:latin typeface="Times New Roman"/>
                <a:cs typeface="Times New Roman"/>
              </a:rPr>
              <a:t>peak </a:t>
            </a:r>
            <a:r>
              <a:rPr sz="1500" spc="-15" dirty="0">
                <a:latin typeface="Times New Roman"/>
                <a:cs typeface="Times New Roman"/>
              </a:rPr>
              <a:t>and </a:t>
            </a:r>
            <a:r>
              <a:rPr sz="1500" spc="-45" dirty="0">
                <a:latin typeface="Times New Roman"/>
                <a:cs typeface="Times New Roman"/>
              </a:rPr>
              <a:t>delivers </a:t>
            </a:r>
            <a:r>
              <a:rPr sz="1500" spc="-56" dirty="0">
                <a:latin typeface="Times New Roman"/>
                <a:cs typeface="Times New Roman"/>
              </a:rPr>
              <a:t>a </a:t>
            </a:r>
            <a:r>
              <a:rPr sz="1500" spc="-38" dirty="0">
                <a:latin typeface="Times New Roman"/>
                <a:cs typeface="Times New Roman"/>
              </a:rPr>
              <a:t>sinusoidal </a:t>
            </a:r>
            <a:r>
              <a:rPr sz="1500" spc="-41" dirty="0">
                <a:latin typeface="Times New Roman"/>
                <a:cs typeface="Times New Roman"/>
              </a:rPr>
              <a:t>voltage  </a:t>
            </a:r>
            <a:r>
              <a:rPr sz="1500" spc="4" dirty="0">
                <a:latin typeface="Times New Roman"/>
                <a:cs typeface="Times New Roman"/>
              </a:rPr>
              <a:t>output </a:t>
            </a:r>
            <a:r>
              <a:rPr sz="1500" spc="-4" dirty="0">
                <a:latin typeface="Times New Roman"/>
                <a:cs typeface="Times New Roman"/>
              </a:rPr>
              <a:t>of </a:t>
            </a:r>
            <a:r>
              <a:rPr sz="1500" spc="-60" dirty="0">
                <a:latin typeface="Times New Roman"/>
                <a:cs typeface="Times New Roman"/>
              </a:rPr>
              <a:t>9V </a:t>
            </a:r>
            <a:r>
              <a:rPr sz="1500" spc="-34" dirty="0">
                <a:latin typeface="Times New Roman"/>
                <a:cs typeface="Times New Roman"/>
              </a:rPr>
              <a:t>peak </a:t>
            </a:r>
            <a:r>
              <a:rPr sz="1500" spc="19" dirty="0">
                <a:latin typeface="Times New Roman"/>
                <a:cs typeface="Times New Roman"/>
              </a:rPr>
              <a:t>to </a:t>
            </a:r>
            <a:r>
              <a:rPr sz="1500" spc="-56" dirty="0">
                <a:latin typeface="Times New Roman"/>
                <a:cs typeface="Times New Roman"/>
              </a:rPr>
              <a:t>a </a:t>
            </a:r>
            <a:r>
              <a:rPr sz="1500" spc="-23" dirty="0">
                <a:latin typeface="Times New Roman"/>
                <a:cs typeface="Times New Roman"/>
              </a:rPr>
              <a:t>1-</a:t>
            </a:r>
            <a:r>
              <a:rPr sz="1500" spc="-23" dirty="0">
                <a:latin typeface="Arial"/>
                <a:cs typeface="Arial"/>
              </a:rPr>
              <a:t>kΩ </a:t>
            </a:r>
            <a:r>
              <a:rPr sz="1500" spc="-34" dirty="0">
                <a:latin typeface="Times New Roman"/>
                <a:cs typeface="Times New Roman"/>
              </a:rPr>
              <a:t>load. </a:t>
            </a:r>
            <a:r>
              <a:rPr sz="1500" spc="-4" dirty="0">
                <a:latin typeface="Times New Roman"/>
                <a:cs typeface="Times New Roman"/>
              </a:rPr>
              <a:t>The  </a:t>
            </a:r>
            <a:r>
              <a:rPr sz="1500" spc="-41" dirty="0">
                <a:latin typeface="Times New Roman"/>
                <a:cs typeface="Times New Roman"/>
              </a:rPr>
              <a:t>amplifier draws </a:t>
            </a:r>
            <a:r>
              <a:rPr sz="1500" spc="-56" dirty="0">
                <a:latin typeface="Times New Roman"/>
                <a:cs typeface="Times New Roman"/>
              </a:rPr>
              <a:t>a </a:t>
            </a:r>
            <a:r>
              <a:rPr sz="1500" spc="-8" dirty="0">
                <a:latin typeface="Times New Roman"/>
                <a:cs typeface="Times New Roman"/>
              </a:rPr>
              <a:t>current </a:t>
            </a:r>
            <a:r>
              <a:rPr sz="1500" spc="-4" dirty="0">
                <a:latin typeface="Times New Roman"/>
                <a:cs typeface="Times New Roman"/>
              </a:rPr>
              <a:t>of </a:t>
            </a:r>
            <a:r>
              <a:rPr sz="1500" spc="-49" dirty="0">
                <a:latin typeface="Times New Roman"/>
                <a:cs typeface="Times New Roman"/>
              </a:rPr>
              <a:t>9.5 </a:t>
            </a:r>
            <a:r>
              <a:rPr sz="1500" spc="-41" dirty="0">
                <a:latin typeface="Times New Roman"/>
                <a:cs typeface="Times New Roman"/>
              </a:rPr>
              <a:t>mA </a:t>
            </a:r>
            <a:r>
              <a:rPr sz="1500" spc="-8" dirty="0">
                <a:latin typeface="Times New Roman"/>
                <a:cs typeface="Times New Roman"/>
              </a:rPr>
              <a:t>from </a:t>
            </a:r>
            <a:r>
              <a:rPr sz="1500" spc="-41" dirty="0">
                <a:latin typeface="Times New Roman"/>
                <a:cs typeface="Times New Roman"/>
              </a:rPr>
              <a:t>each  </a:t>
            </a:r>
            <a:r>
              <a:rPr sz="1500" spc="-4" dirty="0">
                <a:latin typeface="Times New Roman"/>
                <a:cs typeface="Times New Roman"/>
              </a:rPr>
              <a:t>of </a:t>
            </a:r>
            <a:r>
              <a:rPr sz="1500" spc="-30" dirty="0">
                <a:latin typeface="Times New Roman"/>
                <a:cs typeface="Times New Roman"/>
              </a:rPr>
              <a:t>its </a:t>
            </a:r>
            <a:r>
              <a:rPr sz="1500" spc="-26" dirty="0">
                <a:latin typeface="Times New Roman"/>
                <a:cs typeface="Times New Roman"/>
              </a:rPr>
              <a:t>two </a:t>
            </a:r>
            <a:r>
              <a:rPr sz="1500" spc="-30" dirty="0">
                <a:latin typeface="Times New Roman"/>
                <a:cs typeface="Times New Roman"/>
              </a:rPr>
              <a:t>power </a:t>
            </a:r>
            <a:r>
              <a:rPr sz="1500" spc="-41" dirty="0">
                <a:latin typeface="Times New Roman"/>
                <a:cs typeface="Times New Roman"/>
              </a:rPr>
              <a:t>supplies. </a:t>
            </a:r>
            <a:r>
              <a:rPr sz="1500" dirty="0">
                <a:latin typeface="Times New Roman"/>
                <a:cs typeface="Times New Roman"/>
              </a:rPr>
              <a:t>The </a:t>
            </a:r>
            <a:r>
              <a:rPr sz="1500" spc="-11" dirty="0">
                <a:latin typeface="Times New Roman"/>
                <a:cs typeface="Times New Roman"/>
              </a:rPr>
              <a:t>input </a:t>
            </a:r>
            <a:r>
              <a:rPr sz="1500" spc="-8" dirty="0">
                <a:latin typeface="Times New Roman"/>
                <a:cs typeface="Times New Roman"/>
              </a:rPr>
              <a:t>current </a:t>
            </a:r>
            <a:r>
              <a:rPr sz="1500" spc="-4" dirty="0">
                <a:latin typeface="Times New Roman"/>
                <a:cs typeface="Times New Roman"/>
              </a:rPr>
              <a:t>of  the </a:t>
            </a:r>
            <a:r>
              <a:rPr sz="1500" spc="-41" dirty="0">
                <a:latin typeface="Times New Roman"/>
                <a:cs typeface="Times New Roman"/>
              </a:rPr>
              <a:t>amplifier </a:t>
            </a:r>
            <a:r>
              <a:rPr sz="1500" spc="-56" dirty="0">
                <a:latin typeface="Times New Roman"/>
                <a:cs typeface="Times New Roman"/>
              </a:rPr>
              <a:t>is </a:t>
            </a:r>
            <a:r>
              <a:rPr sz="1500" dirty="0">
                <a:latin typeface="Times New Roman"/>
                <a:cs typeface="Times New Roman"/>
              </a:rPr>
              <a:t>found </a:t>
            </a:r>
            <a:r>
              <a:rPr sz="1500" spc="19" dirty="0">
                <a:latin typeface="Times New Roman"/>
                <a:cs typeface="Times New Roman"/>
              </a:rPr>
              <a:t>to </a:t>
            </a:r>
            <a:r>
              <a:rPr sz="1500" spc="-15" dirty="0">
                <a:latin typeface="Times New Roman"/>
                <a:cs typeface="Times New Roman"/>
              </a:rPr>
              <a:t>be </a:t>
            </a:r>
            <a:r>
              <a:rPr sz="1500" spc="-38" dirty="0">
                <a:latin typeface="Times New Roman"/>
                <a:cs typeface="Times New Roman"/>
              </a:rPr>
              <a:t>sinusoidal </a:t>
            </a:r>
            <a:r>
              <a:rPr sz="1500" spc="-34" dirty="0">
                <a:latin typeface="Times New Roman"/>
                <a:cs typeface="Times New Roman"/>
              </a:rPr>
              <a:t>with </a:t>
            </a:r>
            <a:r>
              <a:rPr sz="1500" spc="-45" dirty="0">
                <a:latin typeface="Times New Roman"/>
                <a:cs typeface="Times New Roman"/>
              </a:rPr>
              <a:t>0.1  </a:t>
            </a:r>
            <a:r>
              <a:rPr sz="1500" spc="-38" dirty="0">
                <a:latin typeface="Times New Roman"/>
                <a:cs typeface="Times New Roman"/>
              </a:rPr>
              <a:t>mA peak.</a:t>
            </a:r>
            <a:r>
              <a:rPr sz="1500" spc="11" dirty="0">
                <a:latin typeface="Times New Roman"/>
                <a:cs typeface="Times New Roman"/>
              </a:rPr>
              <a:t> </a:t>
            </a:r>
            <a:r>
              <a:rPr sz="1500" b="1" spc="-23" dirty="0">
                <a:latin typeface="Times New Roman"/>
                <a:cs typeface="Times New Roman"/>
              </a:rPr>
              <a:t>Find:</a:t>
            </a:r>
            <a:endParaRPr sz="1500">
              <a:latin typeface="Times New Roman"/>
              <a:cs typeface="Times New Roman"/>
            </a:endParaRPr>
          </a:p>
          <a:p>
            <a:pPr marL="9525" marR="3810" algn="just"/>
            <a:r>
              <a:rPr sz="1500" spc="-60" dirty="0">
                <a:solidFill>
                  <a:srgbClr val="FF0000"/>
                </a:solidFill>
                <a:latin typeface="Times New Roman"/>
                <a:cs typeface="Times New Roman"/>
              </a:rPr>
              <a:t>(a) </a:t>
            </a:r>
            <a:r>
              <a:rPr sz="1500" spc="-4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1500" spc="-41" dirty="0">
                <a:solidFill>
                  <a:srgbClr val="FF0000"/>
                </a:solidFill>
                <a:latin typeface="Times New Roman"/>
                <a:cs typeface="Times New Roman"/>
              </a:rPr>
              <a:t>voltage </a:t>
            </a:r>
            <a:r>
              <a:rPr sz="1500" spc="-45" dirty="0">
                <a:solidFill>
                  <a:srgbClr val="FF0000"/>
                </a:solidFill>
                <a:latin typeface="Times New Roman"/>
                <a:cs typeface="Times New Roman"/>
              </a:rPr>
              <a:t>gain</a:t>
            </a:r>
            <a:r>
              <a:rPr sz="1500" spc="-45" dirty="0">
                <a:latin typeface="Times New Roman"/>
                <a:cs typeface="Times New Roman"/>
              </a:rPr>
              <a:t>, </a:t>
            </a:r>
            <a:r>
              <a:rPr sz="1500" spc="-38" dirty="0">
                <a:solidFill>
                  <a:srgbClr val="0000FF"/>
                </a:solidFill>
                <a:latin typeface="Times New Roman"/>
                <a:cs typeface="Times New Roman"/>
              </a:rPr>
              <a:t>(b) </a:t>
            </a:r>
            <a:r>
              <a:rPr sz="1500" spc="-4" dirty="0">
                <a:solidFill>
                  <a:srgbClr val="0000FF"/>
                </a:solidFill>
                <a:latin typeface="Times New Roman"/>
                <a:cs typeface="Times New Roman"/>
              </a:rPr>
              <a:t>the </a:t>
            </a:r>
            <a:r>
              <a:rPr sz="1500" spc="-8" dirty="0">
                <a:solidFill>
                  <a:srgbClr val="0000FF"/>
                </a:solidFill>
                <a:latin typeface="Times New Roman"/>
                <a:cs typeface="Times New Roman"/>
              </a:rPr>
              <a:t>current </a:t>
            </a:r>
            <a:r>
              <a:rPr sz="1500" spc="-45" dirty="0">
                <a:solidFill>
                  <a:srgbClr val="0000FF"/>
                </a:solidFill>
                <a:latin typeface="Times New Roman"/>
                <a:cs typeface="Times New Roman"/>
              </a:rPr>
              <a:t>gain</a:t>
            </a:r>
            <a:r>
              <a:rPr sz="1500" spc="-45" dirty="0">
                <a:latin typeface="Times New Roman"/>
                <a:cs typeface="Times New Roman"/>
              </a:rPr>
              <a:t>, </a:t>
            </a:r>
            <a:r>
              <a:rPr sz="1500" spc="-56" dirty="0">
                <a:solidFill>
                  <a:srgbClr val="00AF50"/>
                </a:solidFill>
                <a:latin typeface="Times New Roman"/>
                <a:cs typeface="Times New Roman"/>
              </a:rPr>
              <a:t>(c) </a:t>
            </a:r>
            <a:r>
              <a:rPr sz="1500" spc="-8" dirty="0">
                <a:solidFill>
                  <a:srgbClr val="00AF50"/>
                </a:solidFill>
                <a:latin typeface="Times New Roman"/>
                <a:cs typeface="Times New Roman"/>
              </a:rPr>
              <a:t>the  </a:t>
            </a:r>
            <a:r>
              <a:rPr sz="1500" spc="-30" dirty="0">
                <a:solidFill>
                  <a:srgbClr val="00AF50"/>
                </a:solidFill>
                <a:latin typeface="Times New Roman"/>
                <a:cs typeface="Times New Roman"/>
              </a:rPr>
              <a:t>power </a:t>
            </a:r>
            <a:r>
              <a:rPr sz="1500" spc="-45" dirty="0">
                <a:solidFill>
                  <a:srgbClr val="00AF50"/>
                </a:solidFill>
                <a:latin typeface="Times New Roman"/>
                <a:cs typeface="Times New Roman"/>
              </a:rPr>
              <a:t>gain</a:t>
            </a:r>
            <a:r>
              <a:rPr sz="1500" spc="-45" dirty="0">
                <a:latin typeface="Times New Roman"/>
                <a:cs typeface="Times New Roman"/>
              </a:rPr>
              <a:t>, </a:t>
            </a:r>
            <a:r>
              <a:rPr sz="1500" spc="-41" dirty="0">
                <a:solidFill>
                  <a:srgbClr val="C00000"/>
                </a:solidFill>
                <a:latin typeface="Times New Roman"/>
                <a:cs typeface="Times New Roman"/>
              </a:rPr>
              <a:t>(d) </a:t>
            </a:r>
            <a:r>
              <a:rPr sz="1500" spc="-4" dirty="0">
                <a:solidFill>
                  <a:srgbClr val="C00000"/>
                </a:solidFill>
                <a:latin typeface="Times New Roman"/>
                <a:cs typeface="Times New Roman"/>
              </a:rPr>
              <a:t>the </a:t>
            </a:r>
            <a:r>
              <a:rPr sz="1500" spc="-30" dirty="0">
                <a:solidFill>
                  <a:srgbClr val="C00000"/>
                </a:solidFill>
                <a:latin typeface="Times New Roman"/>
                <a:cs typeface="Times New Roman"/>
              </a:rPr>
              <a:t>power drawn </a:t>
            </a:r>
            <a:r>
              <a:rPr sz="1500" spc="-4" dirty="0">
                <a:solidFill>
                  <a:srgbClr val="C00000"/>
                </a:solidFill>
                <a:latin typeface="Times New Roman"/>
                <a:cs typeface="Times New Roman"/>
              </a:rPr>
              <a:t>from the </a:t>
            </a:r>
            <a:r>
              <a:rPr sz="1500" spc="-19" dirty="0">
                <a:solidFill>
                  <a:srgbClr val="C00000"/>
                </a:solidFill>
                <a:latin typeface="Times New Roman"/>
                <a:cs typeface="Times New Roman"/>
              </a:rPr>
              <a:t>dc  </a:t>
            </a:r>
            <a:r>
              <a:rPr sz="1500" spc="-38" dirty="0">
                <a:solidFill>
                  <a:srgbClr val="C00000"/>
                </a:solidFill>
                <a:latin typeface="Times New Roman"/>
                <a:cs typeface="Times New Roman"/>
              </a:rPr>
              <a:t>supplies</a:t>
            </a:r>
            <a:r>
              <a:rPr sz="1500" spc="-38" dirty="0">
                <a:latin typeface="Times New Roman"/>
                <a:cs typeface="Times New Roman"/>
              </a:rPr>
              <a:t>, </a:t>
            </a:r>
            <a:r>
              <a:rPr sz="1500" spc="-56" dirty="0">
                <a:solidFill>
                  <a:srgbClr val="FFC000"/>
                </a:solidFill>
                <a:latin typeface="Times New Roman"/>
                <a:cs typeface="Times New Roman"/>
              </a:rPr>
              <a:t>(e) </a:t>
            </a:r>
            <a:r>
              <a:rPr sz="1500" spc="-4" dirty="0">
                <a:solidFill>
                  <a:srgbClr val="FFC000"/>
                </a:solidFill>
                <a:latin typeface="Times New Roman"/>
                <a:cs typeface="Times New Roman"/>
              </a:rPr>
              <a:t>the </a:t>
            </a:r>
            <a:r>
              <a:rPr sz="1500" spc="-30" dirty="0">
                <a:solidFill>
                  <a:srgbClr val="FFC000"/>
                </a:solidFill>
                <a:latin typeface="Times New Roman"/>
                <a:cs typeface="Times New Roman"/>
              </a:rPr>
              <a:t>power dissipated in </a:t>
            </a:r>
            <a:r>
              <a:rPr sz="1500" spc="-4" dirty="0">
                <a:solidFill>
                  <a:srgbClr val="FFC000"/>
                </a:solidFill>
                <a:latin typeface="Times New Roman"/>
                <a:cs typeface="Times New Roman"/>
              </a:rPr>
              <a:t>the  </a:t>
            </a:r>
            <a:r>
              <a:rPr sz="1500" spc="-45" dirty="0">
                <a:solidFill>
                  <a:srgbClr val="FFC000"/>
                </a:solidFill>
                <a:latin typeface="Times New Roman"/>
                <a:cs typeface="Times New Roman"/>
              </a:rPr>
              <a:t>amplifier</a:t>
            </a:r>
            <a:r>
              <a:rPr sz="1500" spc="-45" dirty="0">
                <a:latin typeface="Times New Roman"/>
                <a:cs typeface="Times New Roman"/>
              </a:rPr>
              <a:t>, </a:t>
            </a:r>
            <a:r>
              <a:rPr sz="1500" spc="-15" dirty="0">
                <a:latin typeface="Times New Roman"/>
                <a:cs typeface="Times New Roman"/>
              </a:rPr>
              <a:t>and </a:t>
            </a:r>
            <a:r>
              <a:rPr sz="1500" spc="-49" dirty="0">
                <a:solidFill>
                  <a:srgbClr val="001F5F"/>
                </a:solidFill>
                <a:latin typeface="Times New Roman"/>
                <a:cs typeface="Times New Roman"/>
              </a:rPr>
              <a:t>(f) </a:t>
            </a:r>
            <a:r>
              <a:rPr sz="1500" spc="-4" dirty="0">
                <a:solidFill>
                  <a:srgbClr val="001F5F"/>
                </a:solidFill>
                <a:latin typeface="Times New Roman"/>
                <a:cs typeface="Times New Roman"/>
              </a:rPr>
              <a:t>the </a:t>
            </a:r>
            <a:r>
              <a:rPr sz="1500" spc="-41" dirty="0">
                <a:solidFill>
                  <a:srgbClr val="001F5F"/>
                </a:solidFill>
                <a:latin typeface="Times New Roman"/>
                <a:cs typeface="Times New Roman"/>
              </a:rPr>
              <a:t>amplifier</a:t>
            </a:r>
            <a:r>
              <a:rPr sz="1500" spc="12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1500" spc="-56" dirty="0">
                <a:solidFill>
                  <a:srgbClr val="001F5F"/>
                </a:solidFill>
                <a:latin typeface="Times New Roman"/>
                <a:cs typeface="Times New Roman"/>
              </a:rPr>
              <a:t>efficiency</a:t>
            </a:r>
            <a:r>
              <a:rPr sz="1500" spc="-56" dirty="0">
                <a:latin typeface="Times New Roman"/>
                <a:cs typeface="Times New Roman"/>
              </a:rPr>
              <a:t>.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28750" y="4242811"/>
            <a:ext cx="1356403" cy="450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3714751" y="4359394"/>
            <a:ext cx="2257556" cy="25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8" name="object 8"/>
          <p:cNvGrpSpPr/>
          <p:nvPr/>
        </p:nvGrpSpPr>
        <p:grpSpPr>
          <a:xfrm>
            <a:off x="2848356" y="4294250"/>
            <a:ext cx="753427" cy="382905"/>
            <a:chOff x="2273807" y="4582667"/>
            <a:chExt cx="1004569" cy="510540"/>
          </a:xfrm>
        </p:grpSpPr>
        <p:sp>
          <p:nvSpPr>
            <p:cNvPr id="9" name="object 9"/>
            <p:cNvSpPr/>
            <p:nvPr/>
          </p:nvSpPr>
          <p:spPr>
            <a:xfrm>
              <a:off x="2286761" y="4595621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736092" y="0"/>
                  </a:moveTo>
                  <a:lnTo>
                    <a:pt x="736092" y="121157"/>
                  </a:lnTo>
                  <a:lnTo>
                    <a:pt x="0" y="121157"/>
                  </a:lnTo>
                  <a:lnTo>
                    <a:pt x="0" y="363473"/>
                  </a:lnTo>
                  <a:lnTo>
                    <a:pt x="736092" y="363473"/>
                  </a:lnTo>
                  <a:lnTo>
                    <a:pt x="736092" y="484631"/>
                  </a:lnTo>
                  <a:lnTo>
                    <a:pt x="978408" y="242315"/>
                  </a:lnTo>
                  <a:lnTo>
                    <a:pt x="73609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6761" y="4595621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0" y="121157"/>
                  </a:moveTo>
                  <a:lnTo>
                    <a:pt x="736092" y="121157"/>
                  </a:lnTo>
                  <a:lnTo>
                    <a:pt x="736092" y="0"/>
                  </a:lnTo>
                  <a:lnTo>
                    <a:pt x="978408" y="242315"/>
                  </a:lnTo>
                  <a:lnTo>
                    <a:pt x="736092" y="484631"/>
                  </a:lnTo>
                  <a:lnTo>
                    <a:pt x="736092" y="363473"/>
                  </a:lnTo>
                  <a:lnTo>
                    <a:pt x="0" y="363473"/>
                  </a:lnTo>
                  <a:lnTo>
                    <a:pt x="0" y="121157"/>
                  </a:lnTo>
                  <a:close/>
                </a:path>
              </a:pathLst>
            </a:custGeom>
            <a:ln w="25908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1" name="object 11"/>
          <p:cNvSpPr/>
          <p:nvPr/>
        </p:nvSpPr>
        <p:spPr>
          <a:xfrm>
            <a:off x="1428749" y="4965190"/>
            <a:ext cx="1618952" cy="4000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12" name="object 12"/>
          <p:cNvGrpSpPr/>
          <p:nvPr/>
        </p:nvGrpSpPr>
        <p:grpSpPr>
          <a:xfrm>
            <a:off x="3394709" y="4837170"/>
            <a:ext cx="3483293" cy="587216"/>
            <a:chOff x="3002279" y="5306558"/>
            <a:chExt cx="4644390" cy="782955"/>
          </a:xfrm>
        </p:grpSpPr>
        <p:sp>
          <p:nvSpPr>
            <p:cNvPr id="13" name="object 13"/>
            <p:cNvSpPr/>
            <p:nvPr/>
          </p:nvSpPr>
          <p:spPr>
            <a:xfrm>
              <a:off x="4038599" y="5306558"/>
              <a:ext cx="2417012" cy="70409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3015233" y="5417057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736092" y="0"/>
                  </a:moveTo>
                  <a:lnTo>
                    <a:pt x="736092" y="121157"/>
                  </a:lnTo>
                  <a:lnTo>
                    <a:pt x="0" y="121157"/>
                  </a:lnTo>
                  <a:lnTo>
                    <a:pt x="0" y="363473"/>
                  </a:lnTo>
                  <a:lnTo>
                    <a:pt x="736092" y="363473"/>
                  </a:lnTo>
                  <a:lnTo>
                    <a:pt x="736092" y="484631"/>
                  </a:lnTo>
                  <a:lnTo>
                    <a:pt x="978407" y="242315"/>
                  </a:lnTo>
                  <a:lnTo>
                    <a:pt x="73609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3015233" y="5417057"/>
              <a:ext cx="978535" cy="485140"/>
            </a:xfrm>
            <a:custGeom>
              <a:avLst/>
              <a:gdLst/>
              <a:ahLst/>
              <a:cxnLst/>
              <a:rect l="l" t="t" r="r" b="b"/>
              <a:pathLst>
                <a:path w="978535" h="485139">
                  <a:moveTo>
                    <a:pt x="0" y="121157"/>
                  </a:moveTo>
                  <a:lnTo>
                    <a:pt x="736092" y="121157"/>
                  </a:lnTo>
                  <a:lnTo>
                    <a:pt x="736092" y="0"/>
                  </a:lnTo>
                  <a:lnTo>
                    <a:pt x="978407" y="242315"/>
                  </a:lnTo>
                  <a:lnTo>
                    <a:pt x="736092" y="484631"/>
                  </a:lnTo>
                  <a:lnTo>
                    <a:pt x="736092" y="363473"/>
                  </a:lnTo>
                  <a:lnTo>
                    <a:pt x="0" y="363473"/>
                  </a:lnTo>
                  <a:lnTo>
                    <a:pt x="0" y="121157"/>
                  </a:lnTo>
                  <a:close/>
                </a:path>
              </a:pathLst>
            </a:custGeom>
            <a:ln w="25908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7228713" y="5437504"/>
              <a:ext cx="405130" cy="638810"/>
            </a:xfrm>
            <a:custGeom>
              <a:avLst/>
              <a:gdLst/>
              <a:ahLst/>
              <a:cxnLst/>
              <a:rect l="l" t="t" r="r" b="b"/>
              <a:pathLst>
                <a:path w="405129" h="638810">
                  <a:moveTo>
                    <a:pt x="0" y="0"/>
                  </a:moveTo>
                  <a:lnTo>
                    <a:pt x="44286" y="30285"/>
                  </a:lnTo>
                  <a:lnTo>
                    <a:pt x="84895" y="63830"/>
                  </a:lnTo>
                  <a:lnTo>
                    <a:pt x="121658" y="100293"/>
                  </a:lnTo>
                  <a:lnTo>
                    <a:pt x="154403" y="139335"/>
                  </a:lnTo>
                  <a:lnTo>
                    <a:pt x="182963" y="180615"/>
                  </a:lnTo>
                  <a:lnTo>
                    <a:pt x="207168" y="223793"/>
                  </a:lnTo>
                  <a:lnTo>
                    <a:pt x="226849" y="268528"/>
                  </a:lnTo>
                  <a:lnTo>
                    <a:pt x="241836" y="314482"/>
                  </a:lnTo>
                  <a:lnTo>
                    <a:pt x="251960" y="361313"/>
                  </a:lnTo>
                  <a:lnTo>
                    <a:pt x="257051" y="408681"/>
                  </a:lnTo>
                  <a:lnTo>
                    <a:pt x="256941" y="456246"/>
                  </a:lnTo>
                  <a:lnTo>
                    <a:pt x="251459" y="503669"/>
                  </a:lnTo>
                  <a:lnTo>
                    <a:pt x="200278" y="478345"/>
                  </a:lnTo>
                  <a:lnTo>
                    <a:pt x="266953" y="638810"/>
                  </a:lnTo>
                  <a:lnTo>
                    <a:pt x="405129" y="579640"/>
                  </a:lnTo>
                  <a:lnTo>
                    <a:pt x="353948" y="554316"/>
                  </a:lnTo>
                  <a:lnTo>
                    <a:pt x="359293" y="509011"/>
                  </a:lnTo>
                  <a:lnTo>
                    <a:pt x="359746" y="463711"/>
                  </a:lnTo>
                  <a:lnTo>
                    <a:pt x="355482" y="418690"/>
                  </a:lnTo>
                  <a:lnTo>
                    <a:pt x="346675" y="374223"/>
                  </a:lnTo>
                  <a:lnTo>
                    <a:pt x="333501" y="330583"/>
                  </a:lnTo>
                  <a:lnTo>
                    <a:pt x="316135" y="288046"/>
                  </a:lnTo>
                  <a:lnTo>
                    <a:pt x="294751" y="246884"/>
                  </a:lnTo>
                  <a:lnTo>
                    <a:pt x="269523" y="207371"/>
                  </a:lnTo>
                  <a:lnTo>
                    <a:pt x="240627" y="169783"/>
                  </a:lnTo>
                  <a:lnTo>
                    <a:pt x="208237" y="134392"/>
                  </a:lnTo>
                  <a:lnTo>
                    <a:pt x="172528" y="101474"/>
                  </a:lnTo>
                  <a:lnTo>
                    <a:pt x="133676" y="71301"/>
                  </a:lnTo>
                  <a:lnTo>
                    <a:pt x="91853" y="44148"/>
                  </a:lnTo>
                  <a:lnTo>
                    <a:pt x="47236" y="20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507860" y="5349209"/>
              <a:ext cx="773430" cy="289560"/>
            </a:xfrm>
            <a:custGeom>
              <a:avLst/>
              <a:gdLst/>
              <a:ahLst/>
              <a:cxnLst/>
              <a:rect l="l" t="t" r="r" b="b"/>
              <a:pathLst>
                <a:path w="773429" h="289560">
                  <a:moveTo>
                    <a:pt x="437677" y="0"/>
                  </a:moveTo>
                  <a:lnTo>
                    <a:pt x="391540" y="21"/>
                  </a:lnTo>
                  <a:lnTo>
                    <a:pt x="346223" y="3906"/>
                  </a:lnTo>
                  <a:lnTo>
                    <a:pt x="302007" y="11582"/>
                  </a:lnTo>
                  <a:lnTo>
                    <a:pt x="259173" y="22972"/>
                  </a:lnTo>
                  <a:lnTo>
                    <a:pt x="218002" y="38003"/>
                  </a:lnTo>
                  <a:lnTo>
                    <a:pt x="178776" y="56599"/>
                  </a:lnTo>
                  <a:lnTo>
                    <a:pt x="141775" y="78685"/>
                  </a:lnTo>
                  <a:lnTo>
                    <a:pt x="107282" y="104187"/>
                  </a:lnTo>
                  <a:lnTo>
                    <a:pt x="75576" y="133029"/>
                  </a:lnTo>
                  <a:lnTo>
                    <a:pt x="46940" y="165138"/>
                  </a:lnTo>
                  <a:lnTo>
                    <a:pt x="21654" y="200437"/>
                  </a:lnTo>
                  <a:lnTo>
                    <a:pt x="0" y="238853"/>
                  </a:lnTo>
                  <a:lnTo>
                    <a:pt x="102489" y="289501"/>
                  </a:lnTo>
                  <a:lnTo>
                    <a:pt x="124143" y="251089"/>
                  </a:lnTo>
                  <a:lnTo>
                    <a:pt x="149429" y="215793"/>
                  </a:lnTo>
                  <a:lnTo>
                    <a:pt x="178065" y="183688"/>
                  </a:lnTo>
                  <a:lnTo>
                    <a:pt x="209771" y="154848"/>
                  </a:lnTo>
                  <a:lnTo>
                    <a:pt x="244264" y="129349"/>
                  </a:lnTo>
                  <a:lnTo>
                    <a:pt x="281265" y="107265"/>
                  </a:lnTo>
                  <a:lnTo>
                    <a:pt x="320491" y="88671"/>
                  </a:lnTo>
                  <a:lnTo>
                    <a:pt x="361662" y="73642"/>
                  </a:lnTo>
                  <a:lnTo>
                    <a:pt x="404496" y="62252"/>
                  </a:lnTo>
                  <a:lnTo>
                    <a:pt x="448712" y="54578"/>
                  </a:lnTo>
                  <a:lnTo>
                    <a:pt x="494029" y="50693"/>
                  </a:lnTo>
                  <a:lnTo>
                    <a:pt x="540166" y="50672"/>
                  </a:lnTo>
                  <a:lnTo>
                    <a:pt x="586841" y="54590"/>
                  </a:lnTo>
                  <a:lnTo>
                    <a:pt x="633773" y="62523"/>
                  </a:lnTo>
                  <a:lnTo>
                    <a:pt x="680682" y="74545"/>
                  </a:lnTo>
                  <a:lnTo>
                    <a:pt x="727285" y="90730"/>
                  </a:lnTo>
                  <a:lnTo>
                    <a:pt x="773303" y="111155"/>
                  </a:lnTo>
                  <a:lnTo>
                    <a:pt x="670814" y="60482"/>
                  </a:lnTo>
                  <a:lnTo>
                    <a:pt x="624796" y="40057"/>
                  </a:lnTo>
                  <a:lnTo>
                    <a:pt x="578193" y="23872"/>
                  </a:lnTo>
                  <a:lnTo>
                    <a:pt x="531284" y="11850"/>
                  </a:lnTo>
                  <a:lnTo>
                    <a:pt x="484352" y="3918"/>
                  </a:lnTo>
                  <a:lnTo>
                    <a:pt x="437677" y="0"/>
                  </a:lnTo>
                  <a:close/>
                </a:path>
              </a:pathLst>
            </a:custGeom>
            <a:solidFill>
              <a:srgbClr val="008D4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18"/>
            <p:cNvSpPr/>
            <p:nvPr/>
          </p:nvSpPr>
          <p:spPr>
            <a:xfrm>
              <a:off x="6507860" y="5349209"/>
              <a:ext cx="1126490" cy="727710"/>
            </a:xfrm>
            <a:custGeom>
              <a:avLst/>
              <a:gdLst/>
              <a:ahLst/>
              <a:cxnLst/>
              <a:rect l="l" t="t" r="r" b="b"/>
              <a:pathLst>
                <a:path w="1126490" h="727710">
                  <a:moveTo>
                    <a:pt x="773303" y="111155"/>
                  </a:moveTo>
                  <a:lnTo>
                    <a:pt x="727285" y="90730"/>
                  </a:lnTo>
                  <a:lnTo>
                    <a:pt x="680682" y="74545"/>
                  </a:lnTo>
                  <a:lnTo>
                    <a:pt x="633773" y="62523"/>
                  </a:lnTo>
                  <a:lnTo>
                    <a:pt x="586841" y="54590"/>
                  </a:lnTo>
                  <a:lnTo>
                    <a:pt x="540166" y="50672"/>
                  </a:lnTo>
                  <a:lnTo>
                    <a:pt x="494029" y="50693"/>
                  </a:lnTo>
                  <a:lnTo>
                    <a:pt x="448712" y="54578"/>
                  </a:lnTo>
                  <a:lnTo>
                    <a:pt x="404496" y="62252"/>
                  </a:lnTo>
                  <a:lnTo>
                    <a:pt x="361662" y="73642"/>
                  </a:lnTo>
                  <a:lnTo>
                    <a:pt x="320491" y="88671"/>
                  </a:lnTo>
                  <a:lnTo>
                    <a:pt x="281265" y="107265"/>
                  </a:lnTo>
                  <a:lnTo>
                    <a:pt x="244264" y="129349"/>
                  </a:lnTo>
                  <a:lnTo>
                    <a:pt x="209771" y="154848"/>
                  </a:lnTo>
                  <a:lnTo>
                    <a:pt x="178065" y="183688"/>
                  </a:lnTo>
                  <a:lnTo>
                    <a:pt x="149429" y="215793"/>
                  </a:lnTo>
                  <a:lnTo>
                    <a:pt x="124143" y="251089"/>
                  </a:lnTo>
                  <a:lnTo>
                    <a:pt x="102489" y="289501"/>
                  </a:lnTo>
                  <a:lnTo>
                    <a:pt x="0" y="238853"/>
                  </a:lnTo>
                  <a:lnTo>
                    <a:pt x="21654" y="200437"/>
                  </a:lnTo>
                  <a:lnTo>
                    <a:pt x="46940" y="165138"/>
                  </a:lnTo>
                  <a:lnTo>
                    <a:pt x="75576" y="133029"/>
                  </a:lnTo>
                  <a:lnTo>
                    <a:pt x="107282" y="104187"/>
                  </a:lnTo>
                  <a:lnTo>
                    <a:pt x="141775" y="78685"/>
                  </a:lnTo>
                  <a:lnTo>
                    <a:pt x="178776" y="56599"/>
                  </a:lnTo>
                  <a:lnTo>
                    <a:pt x="218002" y="38003"/>
                  </a:lnTo>
                  <a:lnTo>
                    <a:pt x="259173" y="22972"/>
                  </a:lnTo>
                  <a:lnTo>
                    <a:pt x="302007" y="11582"/>
                  </a:lnTo>
                  <a:lnTo>
                    <a:pt x="346223" y="3906"/>
                  </a:lnTo>
                  <a:lnTo>
                    <a:pt x="391540" y="21"/>
                  </a:lnTo>
                  <a:lnTo>
                    <a:pt x="437677" y="0"/>
                  </a:lnTo>
                  <a:lnTo>
                    <a:pt x="484352" y="3918"/>
                  </a:lnTo>
                  <a:lnTo>
                    <a:pt x="531284" y="11850"/>
                  </a:lnTo>
                  <a:lnTo>
                    <a:pt x="578193" y="23872"/>
                  </a:lnTo>
                  <a:lnTo>
                    <a:pt x="624796" y="40057"/>
                  </a:lnTo>
                  <a:lnTo>
                    <a:pt x="670814" y="60482"/>
                  </a:lnTo>
                  <a:lnTo>
                    <a:pt x="773303" y="111155"/>
                  </a:lnTo>
                  <a:lnTo>
                    <a:pt x="817655" y="135455"/>
                  </a:lnTo>
                  <a:lnTo>
                    <a:pt x="859117" y="162944"/>
                  </a:lnTo>
                  <a:lnTo>
                    <a:pt x="897532" y="193349"/>
                  </a:lnTo>
                  <a:lnTo>
                    <a:pt x="932746" y="226400"/>
                  </a:lnTo>
                  <a:lnTo>
                    <a:pt x="964604" y="261825"/>
                  </a:lnTo>
                  <a:lnTo>
                    <a:pt x="992952" y="299351"/>
                  </a:lnTo>
                  <a:lnTo>
                    <a:pt x="1017635" y="338707"/>
                  </a:lnTo>
                  <a:lnTo>
                    <a:pt x="1038498" y="379621"/>
                  </a:lnTo>
                  <a:lnTo>
                    <a:pt x="1055386" y="421822"/>
                  </a:lnTo>
                  <a:lnTo>
                    <a:pt x="1068146" y="465038"/>
                  </a:lnTo>
                  <a:lnTo>
                    <a:pt x="1076622" y="508996"/>
                  </a:lnTo>
                  <a:lnTo>
                    <a:pt x="1080660" y="553426"/>
                  </a:lnTo>
                  <a:lnTo>
                    <a:pt x="1080104" y="598055"/>
                  </a:lnTo>
                  <a:lnTo>
                    <a:pt x="1074801" y="642612"/>
                  </a:lnTo>
                  <a:lnTo>
                    <a:pt x="1125982" y="667935"/>
                  </a:lnTo>
                  <a:lnTo>
                    <a:pt x="987806" y="727105"/>
                  </a:lnTo>
                  <a:lnTo>
                    <a:pt x="921131" y="566640"/>
                  </a:lnTo>
                  <a:lnTo>
                    <a:pt x="972312" y="591964"/>
                  </a:lnTo>
                  <a:lnTo>
                    <a:pt x="977793" y="544542"/>
                  </a:lnTo>
                  <a:lnTo>
                    <a:pt x="977903" y="496976"/>
                  </a:lnTo>
                  <a:lnTo>
                    <a:pt x="972812" y="449608"/>
                  </a:lnTo>
                  <a:lnTo>
                    <a:pt x="962688" y="402777"/>
                  </a:lnTo>
                  <a:lnTo>
                    <a:pt x="947701" y="356823"/>
                  </a:lnTo>
                  <a:lnTo>
                    <a:pt x="928020" y="312088"/>
                  </a:lnTo>
                  <a:lnTo>
                    <a:pt x="903815" y="268910"/>
                  </a:lnTo>
                  <a:lnTo>
                    <a:pt x="875255" y="227630"/>
                  </a:lnTo>
                  <a:lnTo>
                    <a:pt x="842510" y="188589"/>
                  </a:lnTo>
                  <a:lnTo>
                    <a:pt x="805747" y="152125"/>
                  </a:lnTo>
                  <a:lnTo>
                    <a:pt x="765138" y="118581"/>
                  </a:lnTo>
                  <a:lnTo>
                    <a:pt x="720852" y="88295"/>
                  </a:lnTo>
                </a:path>
              </a:pathLst>
            </a:custGeom>
            <a:ln w="254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9" name="object 19"/>
          <p:cNvSpPr/>
          <p:nvPr/>
        </p:nvSpPr>
        <p:spPr>
          <a:xfrm>
            <a:off x="5486399" y="5536687"/>
            <a:ext cx="2295552" cy="29250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EAF3E0-1A6E-56F5-5783-F5BD22484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8E2911-C139-4AA5-8CBD-76F69F09C924}" type="slidenum">
              <a:rPr lang="en-IN" smtClean="0"/>
              <a:pPr/>
              <a:t>20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611A8FD-53A6-20A0-D02D-DD98D9A73A6C}"/>
                  </a:ext>
                </a:extLst>
              </p14:cNvPr>
              <p14:cNvContentPartPr/>
              <p14:nvPr/>
            </p14:nvContentPartPr>
            <p14:xfrm>
              <a:off x="349920" y="1961640"/>
              <a:ext cx="8770680" cy="4897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611A8FD-53A6-20A0-D02D-DD98D9A73A6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0560" y="1952280"/>
                <a:ext cx="8789400" cy="4916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125658" y="975512"/>
            <a:ext cx="1408748" cy="33230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9525">
              <a:spcBef>
                <a:spcPts val="71"/>
              </a:spcBef>
            </a:pPr>
            <a:r>
              <a:rPr sz="2100" b="1" spc="4" dirty="0">
                <a:solidFill>
                  <a:srgbClr val="FF0000"/>
                </a:solidFill>
                <a:latin typeface="Times New Roman"/>
                <a:cs typeface="Times New Roman"/>
              </a:rPr>
              <a:t>Example </a:t>
            </a:r>
            <a:r>
              <a:rPr sz="2100" b="1" spc="-120" dirty="0">
                <a:solidFill>
                  <a:srgbClr val="FF0000"/>
                </a:solidFill>
                <a:latin typeface="Arial"/>
                <a:cs typeface="Arial"/>
              </a:rPr>
              <a:t>–</a:t>
            </a:r>
            <a:r>
              <a:rPr sz="2100" b="1" spc="-101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100" b="1" spc="-22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74470" y="1604774"/>
            <a:ext cx="2758423" cy="457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4914899" y="1600218"/>
            <a:ext cx="2516804" cy="4616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1474469" y="2347722"/>
            <a:ext cx="2062451" cy="3999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7" name="object 7"/>
          <p:cNvGrpSpPr/>
          <p:nvPr/>
        </p:nvGrpSpPr>
        <p:grpSpPr>
          <a:xfrm>
            <a:off x="3897630" y="2375154"/>
            <a:ext cx="2705100" cy="382905"/>
            <a:chOff x="3672840" y="2023872"/>
            <a:chExt cx="3606800" cy="510540"/>
          </a:xfrm>
        </p:grpSpPr>
        <p:sp>
          <p:nvSpPr>
            <p:cNvPr id="8" name="object 8"/>
            <p:cNvSpPr/>
            <p:nvPr/>
          </p:nvSpPr>
          <p:spPr>
            <a:xfrm>
              <a:off x="4440935" y="2104640"/>
              <a:ext cx="2838550" cy="3473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3685794" y="2036826"/>
              <a:ext cx="707390" cy="485140"/>
            </a:xfrm>
            <a:custGeom>
              <a:avLst/>
              <a:gdLst/>
              <a:ahLst/>
              <a:cxnLst/>
              <a:rect l="l" t="t" r="r" b="b"/>
              <a:pathLst>
                <a:path w="707389" h="485139">
                  <a:moveTo>
                    <a:pt x="464819" y="0"/>
                  </a:moveTo>
                  <a:lnTo>
                    <a:pt x="464819" y="121158"/>
                  </a:lnTo>
                  <a:lnTo>
                    <a:pt x="0" y="121158"/>
                  </a:lnTo>
                  <a:lnTo>
                    <a:pt x="0" y="363474"/>
                  </a:lnTo>
                  <a:lnTo>
                    <a:pt x="464819" y="363474"/>
                  </a:lnTo>
                  <a:lnTo>
                    <a:pt x="464819" y="484632"/>
                  </a:lnTo>
                  <a:lnTo>
                    <a:pt x="707135" y="242315"/>
                  </a:lnTo>
                  <a:lnTo>
                    <a:pt x="46481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3685794" y="2036826"/>
              <a:ext cx="707390" cy="485140"/>
            </a:xfrm>
            <a:custGeom>
              <a:avLst/>
              <a:gdLst/>
              <a:ahLst/>
              <a:cxnLst/>
              <a:rect l="l" t="t" r="r" b="b"/>
              <a:pathLst>
                <a:path w="707389" h="485139">
                  <a:moveTo>
                    <a:pt x="0" y="121158"/>
                  </a:moveTo>
                  <a:lnTo>
                    <a:pt x="464819" y="121158"/>
                  </a:lnTo>
                  <a:lnTo>
                    <a:pt x="464819" y="0"/>
                  </a:lnTo>
                  <a:lnTo>
                    <a:pt x="707135" y="242315"/>
                  </a:lnTo>
                  <a:lnTo>
                    <a:pt x="464819" y="484632"/>
                  </a:lnTo>
                  <a:lnTo>
                    <a:pt x="464819" y="363474"/>
                  </a:lnTo>
                  <a:lnTo>
                    <a:pt x="0" y="363474"/>
                  </a:lnTo>
                  <a:lnTo>
                    <a:pt x="0" y="121158"/>
                  </a:lnTo>
                  <a:close/>
                </a:path>
              </a:pathLst>
            </a:custGeom>
            <a:ln w="25907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1" name="object 11"/>
          <p:cNvSpPr/>
          <p:nvPr/>
        </p:nvSpPr>
        <p:spPr>
          <a:xfrm>
            <a:off x="2857499" y="2974080"/>
            <a:ext cx="3051677" cy="28565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object 12"/>
          <p:cNvSpPr/>
          <p:nvPr/>
        </p:nvSpPr>
        <p:spPr>
          <a:xfrm>
            <a:off x="1872233" y="3387850"/>
            <a:ext cx="2034461" cy="3509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13" name="object 13"/>
          <p:cNvGrpSpPr/>
          <p:nvPr/>
        </p:nvGrpSpPr>
        <p:grpSpPr>
          <a:xfrm>
            <a:off x="4221100" y="3366134"/>
            <a:ext cx="3251359" cy="382905"/>
            <a:chOff x="4104132" y="3345179"/>
            <a:chExt cx="4335145" cy="510540"/>
          </a:xfrm>
        </p:grpSpPr>
        <p:sp>
          <p:nvSpPr>
            <p:cNvPr id="14" name="object 14"/>
            <p:cNvSpPr/>
            <p:nvPr/>
          </p:nvSpPr>
          <p:spPr>
            <a:xfrm>
              <a:off x="4887467" y="3442723"/>
              <a:ext cx="3551809" cy="2651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4117086" y="3358133"/>
              <a:ext cx="723900" cy="485140"/>
            </a:xfrm>
            <a:custGeom>
              <a:avLst/>
              <a:gdLst/>
              <a:ahLst/>
              <a:cxnLst/>
              <a:rect l="l" t="t" r="r" b="b"/>
              <a:pathLst>
                <a:path w="723900" h="485139">
                  <a:moveTo>
                    <a:pt x="481584" y="0"/>
                  </a:moveTo>
                  <a:lnTo>
                    <a:pt x="481584" y="121157"/>
                  </a:lnTo>
                  <a:lnTo>
                    <a:pt x="0" y="121157"/>
                  </a:lnTo>
                  <a:lnTo>
                    <a:pt x="0" y="363473"/>
                  </a:lnTo>
                  <a:lnTo>
                    <a:pt x="481584" y="363473"/>
                  </a:lnTo>
                  <a:lnTo>
                    <a:pt x="481584" y="484631"/>
                  </a:lnTo>
                  <a:lnTo>
                    <a:pt x="723900" y="242315"/>
                  </a:lnTo>
                  <a:lnTo>
                    <a:pt x="481584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117086" y="3358133"/>
              <a:ext cx="723900" cy="485140"/>
            </a:xfrm>
            <a:custGeom>
              <a:avLst/>
              <a:gdLst/>
              <a:ahLst/>
              <a:cxnLst/>
              <a:rect l="l" t="t" r="r" b="b"/>
              <a:pathLst>
                <a:path w="723900" h="485139">
                  <a:moveTo>
                    <a:pt x="0" y="121157"/>
                  </a:moveTo>
                  <a:lnTo>
                    <a:pt x="481584" y="121157"/>
                  </a:lnTo>
                  <a:lnTo>
                    <a:pt x="481584" y="0"/>
                  </a:lnTo>
                  <a:lnTo>
                    <a:pt x="723900" y="242315"/>
                  </a:lnTo>
                  <a:lnTo>
                    <a:pt x="481584" y="484631"/>
                  </a:lnTo>
                  <a:lnTo>
                    <a:pt x="481584" y="363473"/>
                  </a:lnTo>
                  <a:lnTo>
                    <a:pt x="0" y="363473"/>
                  </a:lnTo>
                  <a:lnTo>
                    <a:pt x="0" y="121157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17" name="object 17"/>
          <p:cNvSpPr/>
          <p:nvPr/>
        </p:nvSpPr>
        <p:spPr>
          <a:xfrm>
            <a:off x="3403854" y="3921631"/>
            <a:ext cx="1873420" cy="45605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EC0D01-B801-EFAF-7006-083F843E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98E2911-C139-4AA5-8CBD-76F69F09C924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  <p:bldP spid="12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192015" y="314372"/>
            <a:ext cx="46398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Lecture/Tutorial/Lab Dynamics</a:t>
            </a:r>
            <a:endParaRPr sz="2600"/>
          </a:p>
        </p:txBody>
      </p:sp>
      <p:sp>
        <p:nvSpPr>
          <p:cNvPr id="63" name="Google Shape;63;p4"/>
          <p:cNvSpPr txBox="1"/>
          <p:nvPr/>
        </p:nvSpPr>
        <p:spPr>
          <a:xfrm>
            <a:off x="228602" y="3892275"/>
            <a:ext cx="5340900" cy="16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413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Expected Number of Lectures - 23</a:t>
            </a:r>
            <a:endParaRPr sz="2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19375"/>
              </a:lnSpc>
              <a:spcBef>
                <a:spcPts val="25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Labs Experiments - 6</a:t>
            </a:r>
            <a:endParaRPr sz="2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Projects - Remaining Lab Slots</a:t>
            </a:r>
            <a:endParaRPr sz="2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300" marR="0" lvl="0" indent="-228600" algn="l" rtl="0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●"/>
            </a:pPr>
            <a:r>
              <a:rPr lang="en-US" sz="2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PCB Fabrication</a:t>
            </a:r>
            <a:endParaRPr sz="2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592" y="1073260"/>
            <a:ext cx="8686801" cy="22097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2E4C24-3A70-FDAD-AEE6-0CE2C14387D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4849657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FF0000"/>
                </a:solidFill>
              </a:rPr>
              <a:t>Tentative Timeline</a:t>
            </a:r>
            <a:endParaRPr sz="2800" dirty="0">
              <a:solidFill>
                <a:srgbClr val="FF0000"/>
              </a:solidFill>
            </a:endParaRPr>
          </a:p>
        </p:txBody>
      </p:sp>
      <p:sp>
        <p:nvSpPr>
          <p:cNvPr id="70" name="Google Shape;70;p5"/>
          <p:cNvSpPr txBox="1"/>
          <p:nvPr/>
        </p:nvSpPr>
        <p:spPr>
          <a:xfrm>
            <a:off x="513325" y="1774650"/>
            <a:ext cx="7366200" cy="3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41934" marR="0" lvl="0" indent="-19177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Exam: </a:t>
            </a:r>
            <a:r>
              <a:rPr lang="en-US" sz="2400" b="0" i="0" u="none" strike="noStrike" cap="non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 week at the end of term</a:t>
            </a:r>
            <a:endParaRPr sz="2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934" marR="0" lvl="0" indent="-191770" algn="l" rtl="0">
              <a:lnSpc>
                <a:spcPct val="150000"/>
              </a:lnSpc>
              <a:spcBef>
                <a:spcPts val="9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Mid-Term: </a:t>
            </a:r>
            <a:r>
              <a:rPr lang="en-US" sz="2400" b="0" i="0" u="none" strike="noStrike" cap="non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During </a:t>
            </a:r>
            <a:r>
              <a:rPr lang="en-US" sz="2400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Midterm</a:t>
            </a:r>
            <a:r>
              <a:rPr lang="en-US" sz="2400" b="0" i="0" u="none" strike="noStrike" cap="non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Week</a:t>
            </a:r>
            <a:endParaRPr sz="2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934" marR="0" lvl="0" indent="-19177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Quiz: </a:t>
            </a:r>
            <a:r>
              <a:rPr lang="en-US" sz="2400" b="0" i="0" u="none" strike="noStrike" cap="none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Quizzes</a:t>
            </a:r>
            <a:endParaRPr sz="2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1934" marR="0" lvl="0" indent="-19177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and Lab</a:t>
            </a:r>
            <a:endParaRPr sz="2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9135" marR="0" lvl="1" indent="-191769" algn="l" rtl="0">
              <a:lnSpc>
                <a:spcPct val="150000"/>
              </a:lnSpc>
              <a:spcBef>
                <a:spcPts val="9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starts Week-7</a:t>
            </a:r>
            <a:endParaRPr sz="2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9135" marR="0" lvl="1" indent="-191769" algn="l" rtl="0">
              <a:lnSpc>
                <a:spcPct val="150000"/>
              </a:lnSpc>
              <a:spcBef>
                <a:spcPts val="295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Demo: by 16</a:t>
            </a:r>
            <a:r>
              <a:rPr lang="en-US" sz="2400" b="0" i="0" u="none" strike="noStrike" cap="none" baseline="30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 </a:t>
            </a:r>
            <a:r>
              <a:rPr lang="en-US" sz="24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</a:t>
            </a:r>
            <a:endParaRPr sz="2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7879DA-AFB0-89A7-62D2-9DE279A290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3857" y="134873"/>
            <a:ext cx="1333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25" dirty="0">
                <a:latin typeface="Times New Roman"/>
                <a:cs typeface="Times New Roman"/>
              </a:rPr>
              <a:t>ECE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-160" dirty="0">
                <a:latin typeface="Times New Roman"/>
                <a:cs typeface="Times New Roman"/>
              </a:rPr>
              <a:t>214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6212" y="1157681"/>
            <a:ext cx="19183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spc="-40" dirty="0">
                <a:uFill>
                  <a:solidFill>
                    <a:srgbClr val="000000"/>
                  </a:solidFill>
                </a:uFill>
              </a:rPr>
              <a:t>Lecture </a:t>
            </a:r>
            <a:r>
              <a:rPr sz="3200" u="heavy" spc="-1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–</a:t>
            </a:r>
            <a:r>
              <a:rPr sz="3200" u="heavy" spc="-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u="heavy" spc="-335" dirty="0">
                <a:uFill>
                  <a:solidFill>
                    <a:srgbClr val="000000"/>
                  </a:solidFill>
                </a:uFill>
              </a:rPr>
              <a:t>1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2078862"/>
            <a:ext cx="3824604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Introduction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spc="-125" dirty="0">
                <a:latin typeface="Times New Roman"/>
                <a:cs typeface="Times New Roman"/>
              </a:rPr>
              <a:t>Review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44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Fundamentals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4FE764-4A6E-35E7-89D4-CDC84171E2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399394"/>
            <a:ext cx="9144000" cy="335915"/>
            <a:chOff x="761" y="399394"/>
            <a:chExt cx="9144000" cy="335915"/>
          </a:xfrm>
        </p:grpSpPr>
        <p:sp>
          <p:nvSpPr>
            <p:cNvPr id="3" name="object 3"/>
            <p:cNvSpPr/>
            <p:nvPr/>
          </p:nvSpPr>
          <p:spPr>
            <a:xfrm>
              <a:off x="749" y="688847"/>
              <a:ext cx="9144635" cy="46355"/>
            </a:xfrm>
            <a:custGeom>
              <a:avLst/>
              <a:gdLst/>
              <a:ahLst/>
              <a:cxnLst/>
              <a:rect l="l" t="t" r="r" b="b"/>
              <a:pathLst>
                <a:path w="9144635" h="46354">
                  <a:moveTo>
                    <a:pt x="9144013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0" y="27203"/>
                  </a:lnTo>
                  <a:lnTo>
                    <a:pt x="0" y="46253"/>
                  </a:lnTo>
                  <a:lnTo>
                    <a:pt x="9144013" y="46253"/>
                  </a:lnTo>
                  <a:lnTo>
                    <a:pt x="9144013" y="27203"/>
                  </a:lnTo>
                  <a:lnTo>
                    <a:pt x="9144013" y="19050"/>
                  </a:lnTo>
                  <a:lnTo>
                    <a:pt x="9144013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16800" y="399394"/>
              <a:ext cx="177800" cy="316865"/>
            </a:xfrm>
            <a:custGeom>
              <a:avLst/>
              <a:gdLst/>
              <a:ahLst/>
              <a:cxnLst/>
              <a:rect l="l" t="t" r="r" b="b"/>
              <a:pathLst>
                <a:path w="177800" h="316865">
                  <a:moveTo>
                    <a:pt x="177800" y="0"/>
                  </a:moveTo>
                  <a:lnTo>
                    <a:pt x="0" y="0"/>
                  </a:lnTo>
                  <a:lnTo>
                    <a:pt x="0" y="316656"/>
                  </a:lnTo>
                  <a:lnTo>
                    <a:pt x="177800" y="316656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09534">
              <a:lnSpc>
                <a:spcPct val="100000"/>
              </a:lnSpc>
              <a:spcBef>
                <a:spcPts val="95"/>
              </a:spcBef>
            </a:pPr>
            <a:r>
              <a:rPr spc="25" dirty="0"/>
              <a:t>ECE</a:t>
            </a:r>
            <a:r>
              <a:rPr spc="-55" dirty="0"/>
              <a:t> </a:t>
            </a:r>
            <a:r>
              <a:rPr spc="-160" dirty="0"/>
              <a:t>214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14800" y="105706"/>
            <a:ext cx="1320547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Signals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172642" y="2905328"/>
            <a:ext cx="807085" cy="588010"/>
            <a:chOff x="8381745" y="916122"/>
            <a:chExt cx="807085" cy="588010"/>
          </a:xfrm>
        </p:grpSpPr>
        <p:sp>
          <p:nvSpPr>
            <p:cNvPr id="11" name="object 11"/>
            <p:cNvSpPr/>
            <p:nvPr/>
          </p:nvSpPr>
          <p:spPr>
            <a:xfrm>
              <a:off x="8426183" y="960576"/>
              <a:ext cx="718185" cy="381635"/>
            </a:xfrm>
            <a:custGeom>
              <a:avLst/>
              <a:gdLst/>
              <a:ahLst/>
              <a:cxnLst/>
              <a:rect l="l" t="t" r="r" b="b"/>
              <a:pathLst>
                <a:path w="718184" h="381634">
                  <a:moveTo>
                    <a:pt x="717816" y="0"/>
                  </a:moveTo>
                  <a:lnTo>
                    <a:pt x="0" y="0"/>
                  </a:lnTo>
                  <a:lnTo>
                    <a:pt x="0" y="198551"/>
                  </a:lnTo>
                  <a:lnTo>
                    <a:pt x="0" y="381406"/>
                  </a:lnTo>
                  <a:lnTo>
                    <a:pt x="717816" y="381406"/>
                  </a:lnTo>
                  <a:lnTo>
                    <a:pt x="717816" y="198551"/>
                  </a:lnTo>
                  <a:lnTo>
                    <a:pt x="717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26195" y="960572"/>
              <a:ext cx="718185" cy="381635"/>
            </a:xfrm>
            <a:custGeom>
              <a:avLst/>
              <a:gdLst/>
              <a:ahLst/>
              <a:cxnLst/>
              <a:rect l="l" t="t" r="r" b="b"/>
              <a:pathLst>
                <a:path w="718184" h="381634">
                  <a:moveTo>
                    <a:pt x="0" y="381411"/>
                  </a:moveTo>
                  <a:lnTo>
                    <a:pt x="717804" y="381411"/>
                  </a:lnTo>
                  <a:lnTo>
                    <a:pt x="717804" y="0"/>
                  </a:lnTo>
                  <a:lnTo>
                    <a:pt x="0" y="0"/>
                  </a:lnTo>
                  <a:lnTo>
                    <a:pt x="0" y="381411"/>
                  </a:lnTo>
                </a:path>
              </a:pathLst>
            </a:custGeom>
            <a:ln w="889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36761" y="1159128"/>
              <a:ext cx="507365" cy="344805"/>
            </a:xfrm>
            <a:custGeom>
              <a:avLst/>
              <a:gdLst/>
              <a:ahLst/>
              <a:cxnLst/>
              <a:rect l="l" t="t" r="r" b="b"/>
              <a:pathLst>
                <a:path w="507365" h="344805">
                  <a:moveTo>
                    <a:pt x="507238" y="0"/>
                  </a:moveTo>
                  <a:lnTo>
                    <a:pt x="0" y="0"/>
                  </a:lnTo>
                  <a:lnTo>
                    <a:pt x="0" y="344779"/>
                  </a:lnTo>
                  <a:lnTo>
                    <a:pt x="507238" y="344779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Google Shape;56;p3">
            <a:extLst>
              <a:ext uri="{FF2B5EF4-FFF2-40B4-BE49-F238E27FC236}">
                <a16:creationId xmlns:a16="http://schemas.microsoft.com/office/drawing/2014/main" id="{20FBADB1-1746-403F-02D2-0AF8321DD12C}"/>
              </a:ext>
            </a:extLst>
          </p:cNvPr>
          <p:cNvSpPr txBox="1"/>
          <p:nvPr/>
        </p:nvSpPr>
        <p:spPr>
          <a:xfrm>
            <a:off x="138626" y="740812"/>
            <a:ext cx="8995557" cy="661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98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a Signal? </a:t>
            </a:r>
          </a:p>
          <a:p>
            <a:pPr marL="355600" marR="0" lvl="0" indent="-342900" algn="l" rtl="0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Signals contain </a:t>
            </a:r>
            <a:r>
              <a:rPr lang="en-GB" sz="2400" b="1" dirty="0"/>
              <a:t>information</a:t>
            </a:r>
            <a:r>
              <a:rPr lang="en-GB" sz="2400" dirty="0"/>
              <a:t> about a variety of things and activities in our physical world.</a:t>
            </a:r>
          </a:p>
          <a:p>
            <a:pPr marL="812800" lvl="1" indent="-342900">
              <a:spcBef>
                <a:spcPts val="1110"/>
              </a:spcBef>
              <a:buFont typeface="Arial" panose="020B0604020202020204" pitchFamily="34" charset="0"/>
              <a:buChar char="•"/>
            </a:pPr>
            <a:r>
              <a:rPr lang="en-GB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Eg.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 Temperature, Pressure, Heat, Sound etc. </a:t>
            </a:r>
            <a:endParaRPr lang="en-GB" sz="2400" dirty="0"/>
          </a:p>
          <a:p>
            <a:pPr marL="355600" marR="0" lvl="0" indent="-342900" algn="l" rtl="0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These signals are often physical in nature. </a:t>
            </a:r>
            <a:r>
              <a:rPr lang="en-GB" sz="2400" dirty="0" err="1"/>
              <a:t>Eg.</a:t>
            </a:r>
            <a:r>
              <a:rPr lang="en-GB" sz="2400" dirty="0"/>
              <a:t> Sound as longitudinal acoustic waves. </a:t>
            </a:r>
          </a:p>
          <a:p>
            <a:pPr marL="355600" marR="0" lvl="0" indent="-342900" algn="l" rtl="0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Often one may need to process these signals for many reasons:</a:t>
            </a:r>
          </a:p>
          <a:p>
            <a:pPr marL="812800" lvl="1" indent="-342900">
              <a:spcBef>
                <a:spcPts val="111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Amplify</a:t>
            </a:r>
          </a:p>
          <a:p>
            <a:pPr marL="812800" lvl="1" indent="-342900">
              <a:spcBef>
                <a:spcPts val="111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Communication: Long Distances</a:t>
            </a:r>
          </a:p>
          <a:p>
            <a:pPr marL="812800" lvl="1" indent="-342900">
              <a:spcBef>
                <a:spcPts val="111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Compression and Storage. </a:t>
            </a:r>
          </a:p>
          <a:p>
            <a:pPr marL="355600" marR="0" lvl="0" indent="-342900" algn="l" rtl="0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400" dirty="0"/>
              <a:t>These processes are achieved while using electronic circuits. Hence, the physical signal must be identically converted into an identical electrical equivalent.</a:t>
            </a:r>
          </a:p>
          <a:p>
            <a:pPr marL="469900" lvl="1">
              <a:spcBef>
                <a:spcPts val="1110"/>
              </a:spcBef>
            </a:pPr>
            <a:endParaRPr lang="en-GB" sz="2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B278B9-7A81-38CA-DFF7-D7AE082C264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399394"/>
            <a:ext cx="9144000" cy="335915"/>
            <a:chOff x="761" y="399394"/>
            <a:chExt cx="9144000" cy="335915"/>
          </a:xfrm>
        </p:grpSpPr>
        <p:sp>
          <p:nvSpPr>
            <p:cNvPr id="3" name="object 3"/>
            <p:cNvSpPr/>
            <p:nvPr/>
          </p:nvSpPr>
          <p:spPr>
            <a:xfrm>
              <a:off x="749" y="688847"/>
              <a:ext cx="9144635" cy="46355"/>
            </a:xfrm>
            <a:custGeom>
              <a:avLst/>
              <a:gdLst/>
              <a:ahLst/>
              <a:cxnLst/>
              <a:rect l="l" t="t" r="r" b="b"/>
              <a:pathLst>
                <a:path w="9144635" h="46354">
                  <a:moveTo>
                    <a:pt x="9144013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0" y="27203"/>
                  </a:lnTo>
                  <a:lnTo>
                    <a:pt x="0" y="46253"/>
                  </a:lnTo>
                  <a:lnTo>
                    <a:pt x="9144013" y="46253"/>
                  </a:lnTo>
                  <a:lnTo>
                    <a:pt x="9144013" y="27203"/>
                  </a:lnTo>
                  <a:lnTo>
                    <a:pt x="9144013" y="19050"/>
                  </a:lnTo>
                  <a:lnTo>
                    <a:pt x="9144013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16800" y="399394"/>
              <a:ext cx="177800" cy="316865"/>
            </a:xfrm>
            <a:custGeom>
              <a:avLst/>
              <a:gdLst/>
              <a:ahLst/>
              <a:cxnLst/>
              <a:rect l="l" t="t" r="r" b="b"/>
              <a:pathLst>
                <a:path w="177800" h="316865">
                  <a:moveTo>
                    <a:pt x="177800" y="0"/>
                  </a:moveTo>
                  <a:lnTo>
                    <a:pt x="0" y="0"/>
                  </a:lnTo>
                  <a:lnTo>
                    <a:pt x="0" y="316656"/>
                  </a:lnTo>
                  <a:lnTo>
                    <a:pt x="177800" y="316656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09534">
              <a:lnSpc>
                <a:spcPct val="100000"/>
              </a:lnSpc>
              <a:spcBef>
                <a:spcPts val="95"/>
              </a:spcBef>
            </a:pPr>
            <a:r>
              <a:rPr spc="25" dirty="0"/>
              <a:t>ECE</a:t>
            </a:r>
            <a:r>
              <a:rPr spc="-55" dirty="0"/>
              <a:t> </a:t>
            </a:r>
            <a:r>
              <a:rPr spc="-160" dirty="0"/>
              <a:t>214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14800" y="105706"/>
            <a:ext cx="1320547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Signals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172642" y="2905328"/>
            <a:ext cx="807085" cy="588010"/>
            <a:chOff x="8381745" y="916122"/>
            <a:chExt cx="807085" cy="588010"/>
          </a:xfrm>
        </p:grpSpPr>
        <p:sp>
          <p:nvSpPr>
            <p:cNvPr id="11" name="object 11"/>
            <p:cNvSpPr/>
            <p:nvPr/>
          </p:nvSpPr>
          <p:spPr>
            <a:xfrm>
              <a:off x="8426183" y="960576"/>
              <a:ext cx="718185" cy="381635"/>
            </a:xfrm>
            <a:custGeom>
              <a:avLst/>
              <a:gdLst/>
              <a:ahLst/>
              <a:cxnLst/>
              <a:rect l="l" t="t" r="r" b="b"/>
              <a:pathLst>
                <a:path w="718184" h="381634">
                  <a:moveTo>
                    <a:pt x="717816" y="0"/>
                  </a:moveTo>
                  <a:lnTo>
                    <a:pt x="0" y="0"/>
                  </a:lnTo>
                  <a:lnTo>
                    <a:pt x="0" y="198551"/>
                  </a:lnTo>
                  <a:lnTo>
                    <a:pt x="0" y="381406"/>
                  </a:lnTo>
                  <a:lnTo>
                    <a:pt x="717816" y="381406"/>
                  </a:lnTo>
                  <a:lnTo>
                    <a:pt x="717816" y="198551"/>
                  </a:lnTo>
                  <a:lnTo>
                    <a:pt x="717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26195" y="960572"/>
              <a:ext cx="718185" cy="381635"/>
            </a:xfrm>
            <a:custGeom>
              <a:avLst/>
              <a:gdLst/>
              <a:ahLst/>
              <a:cxnLst/>
              <a:rect l="l" t="t" r="r" b="b"/>
              <a:pathLst>
                <a:path w="718184" h="381634">
                  <a:moveTo>
                    <a:pt x="0" y="381411"/>
                  </a:moveTo>
                  <a:lnTo>
                    <a:pt x="717804" y="381411"/>
                  </a:lnTo>
                  <a:lnTo>
                    <a:pt x="717804" y="0"/>
                  </a:lnTo>
                  <a:lnTo>
                    <a:pt x="0" y="0"/>
                  </a:lnTo>
                  <a:lnTo>
                    <a:pt x="0" y="381411"/>
                  </a:lnTo>
                </a:path>
              </a:pathLst>
            </a:custGeom>
            <a:ln w="889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36761" y="1159128"/>
              <a:ext cx="507365" cy="344805"/>
            </a:xfrm>
            <a:custGeom>
              <a:avLst/>
              <a:gdLst/>
              <a:ahLst/>
              <a:cxnLst/>
              <a:rect l="l" t="t" r="r" b="b"/>
              <a:pathLst>
                <a:path w="507365" h="344805">
                  <a:moveTo>
                    <a:pt x="507238" y="0"/>
                  </a:moveTo>
                  <a:lnTo>
                    <a:pt x="0" y="0"/>
                  </a:lnTo>
                  <a:lnTo>
                    <a:pt x="0" y="344779"/>
                  </a:lnTo>
                  <a:lnTo>
                    <a:pt x="507238" y="344779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Google Shape;56;p3">
            <a:extLst>
              <a:ext uri="{FF2B5EF4-FFF2-40B4-BE49-F238E27FC236}">
                <a16:creationId xmlns:a16="http://schemas.microsoft.com/office/drawing/2014/main" id="{42056D4F-95FF-ADED-41A8-38246DBBBCA9}"/>
              </a:ext>
            </a:extLst>
          </p:cNvPr>
          <p:cNvSpPr txBox="1"/>
          <p:nvPr/>
        </p:nvSpPr>
        <p:spPr>
          <a:xfrm>
            <a:off x="91800" y="688847"/>
            <a:ext cx="8995557" cy="3690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98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Electrical Equivalent of Physical Signal </a:t>
            </a:r>
            <a:endParaRPr lang="en-GB" sz="2400" dirty="0">
              <a:sym typeface="Times New Roman"/>
            </a:endParaRPr>
          </a:p>
          <a:p>
            <a:pPr marL="355600" indent="-342900">
              <a:spcBef>
                <a:spcPts val="111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Physical signals are converted to their electrical equivalent signals while using devices known as transducers.</a:t>
            </a:r>
          </a:p>
          <a:p>
            <a:pPr marL="812800" lvl="1" indent="-342900">
              <a:spcBef>
                <a:spcPts val="1110"/>
              </a:spcBef>
              <a:buFont typeface="Arial" panose="020B0604020202020204" pitchFamily="34" charset="0"/>
              <a:buChar char="•"/>
            </a:pPr>
            <a:r>
              <a:rPr lang="en-GB" sz="2400" dirty="0" err="1"/>
              <a:t>Eg.</a:t>
            </a:r>
            <a:r>
              <a:rPr lang="en-GB" sz="2400" dirty="0"/>
              <a:t> The pressure transducer in the microphone generates an electrical signal analogous to sound/voice longitudinal signal. </a:t>
            </a:r>
          </a:p>
          <a:p>
            <a:pPr marL="355600" indent="-342900">
              <a:spcBef>
                <a:spcPts val="111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The electrical signals are often represented as either a voltage source (Thevenin Equivalent) or as a Current Source (Norton Equivalent). </a:t>
            </a:r>
          </a:p>
          <a:p>
            <a:pPr marL="12700" marR="0" lvl="0" algn="l" rtl="0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</a:pPr>
            <a:endParaRPr lang="en-US" sz="2400" b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20CFA7-2B0B-E273-6AAE-012F3D890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191000"/>
            <a:ext cx="1981200" cy="14558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D7FAEF-7F77-CDA9-A51C-170487E59BCC}"/>
              </a:ext>
            </a:extLst>
          </p:cNvPr>
          <p:cNvSpPr txBox="1"/>
          <p:nvPr/>
        </p:nvSpPr>
        <p:spPr>
          <a:xfrm>
            <a:off x="1143000" y="558892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Thevenin Equivalent Voltage Source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B473AB-EEFF-64ED-564B-67EFA6D4539C}"/>
              </a:ext>
            </a:extLst>
          </p:cNvPr>
          <p:cNvSpPr txBox="1"/>
          <p:nvPr/>
        </p:nvSpPr>
        <p:spPr>
          <a:xfrm>
            <a:off x="4953000" y="553917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Norton Equivalent Current Source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D901DF8-B02D-053D-34EA-FC7B270E3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00" y="4106312"/>
            <a:ext cx="2057400" cy="150398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817F6F4-6876-E1C0-DC54-CB2987D27361}"/>
              </a:ext>
            </a:extLst>
          </p:cNvPr>
          <p:cNvSpPr txBox="1"/>
          <p:nvPr/>
        </p:nvSpPr>
        <p:spPr>
          <a:xfrm>
            <a:off x="91800" y="6062027"/>
            <a:ext cx="8686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Although the two representations are equal, the Thevenin form) is preferred when Rs is low while the Norton form is preferred when Rs is high</a:t>
            </a:r>
            <a:endParaRPr lang="en-IN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928394E-6475-0DC3-0B9C-BEE63D7ECE1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567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399394"/>
            <a:ext cx="9144000" cy="335915"/>
            <a:chOff x="761" y="399394"/>
            <a:chExt cx="9144000" cy="335915"/>
          </a:xfrm>
        </p:grpSpPr>
        <p:sp>
          <p:nvSpPr>
            <p:cNvPr id="3" name="object 3"/>
            <p:cNvSpPr/>
            <p:nvPr/>
          </p:nvSpPr>
          <p:spPr>
            <a:xfrm>
              <a:off x="749" y="688847"/>
              <a:ext cx="9144635" cy="46355"/>
            </a:xfrm>
            <a:custGeom>
              <a:avLst/>
              <a:gdLst/>
              <a:ahLst/>
              <a:cxnLst/>
              <a:rect l="l" t="t" r="r" b="b"/>
              <a:pathLst>
                <a:path w="9144635" h="46354">
                  <a:moveTo>
                    <a:pt x="9144013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0" y="27203"/>
                  </a:lnTo>
                  <a:lnTo>
                    <a:pt x="0" y="46253"/>
                  </a:lnTo>
                  <a:lnTo>
                    <a:pt x="9144013" y="46253"/>
                  </a:lnTo>
                  <a:lnTo>
                    <a:pt x="9144013" y="27203"/>
                  </a:lnTo>
                  <a:lnTo>
                    <a:pt x="9144013" y="19050"/>
                  </a:lnTo>
                  <a:lnTo>
                    <a:pt x="9144013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16800" y="399394"/>
              <a:ext cx="177800" cy="316865"/>
            </a:xfrm>
            <a:custGeom>
              <a:avLst/>
              <a:gdLst/>
              <a:ahLst/>
              <a:cxnLst/>
              <a:rect l="l" t="t" r="r" b="b"/>
              <a:pathLst>
                <a:path w="177800" h="316865">
                  <a:moveTo>
                    <a:pt x="177800" y="0"/>
                  </a:moveTo>
                  <a:lnTo>
                    <a:pt x="0" y="0"/>
                  </a:lnTo>
                  <a:lnTo>
                    <a:pt x="0" y="316656"/>
                  </a:lnTo>
                  <a:lnTo>
                    <a:pt x="177800" y="316656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09534">
              <a:lnSpc>
                <a:spcPct val="100000"/>
              </a:lnSpc>
              <a:spcBef>
                <a:spcPts val="95"/>
              </a:spcBef>
            </a:pPr>
            <a:r>
              <a:rPr spc="25" dirty="0"/>
              <a:t>ECE</a:t>
            </a:r>
            <a:r>
              <a:rPr spc="-55" dirty="0"/>
              <a:t> </a:t>
            </a:r>
            <a:r>
              <a:rPr spc="-160" dirty="0"/>
              <a:t>214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14800" y="105706"/>
            <a:ext cx="1320547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Signals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172642" y="2905328"/>
            <a:ext cx="807085" cy="588010"/>
            <a:chOff x="8381745" y="916122"/>
            <a:chExt cx="807085" cy="588010"/>
          </a:xfrm>
        </p:grpSpPr>
        <p:sp>
          <p:nvSpPr>
            <p:cNvPr id="11" name="object 11"/>
            <p:cNvSpPr/>
            <p:nvPr/>
          </p:nvSpPr>
          <p:spPr>
            <a:xfrm>
              <a:off x="8426183" y="960576"/>
              <a:ext cx="718185" cy="381635"/>
            </a:xfrm>
            <a:custGeom>
              <a:avLst/>
              <a:gdLst/>
              <a:ahLst/>
              <a:cxnLst/>
              <a:rect l="l" t="t" r="r" b="b"/>
              <a:pathLst>
                <a:path w="718184" h="381634">
                  <a:moveTo>
                    <a:pt x="717816" y="0"/>
                  </a:moveTo>
                  <a:lnTo>
                    <a:pt x="0" y="0"/>
                  </a:lnTo>
                  <a:lnTo>
                    <a:pt x="0" y="198551"/>
                  </a:lnTo>
                  <a:lnTo>
                    <a:pt x="0" y="381406"/>
                  </a:lnTo>
                  <a:lnTo>
                    <a:pt x="717816" y="381406"/>
                  </a:lnTo>
                  <a:lnTo>
                    <a:pt x="717816" y="198551"/>
                  </a:lnTo>
                  <a:lnTo>
                    <a:pt x="717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26195" y="960572"/>
              <a:ext cx="718185" cy="381635"/>
            </a:xfrm>
            <a:custGeom>
              <a:avLst/>
              <a:gdLst/>
              <a:ahLst/>
              <a:cxnLst/>
              <a:rect l="l" t="t" r="r" b="b"/>
              <a:pathLst>
                <a:path w="718184" h="381634">
                  <a:moveTo>
                    <a:pt x="0" y="381411"/>
                  </a:moveTo>
                  <a:lnTo>
                    <a:pt x="717804" y="381411"/>
                  </a:lnTo>
                  <a:lnTo>
                    <a:pt x="717804" y="0"/>
                  </a:lnTo>
                  <a:lnTo>
                    <a:pt x="0" y="0"/>
                  </a:lnTo>
                  <a:lnTo>
                    <a:pt x="0" y="381411"/>
                  </a:lnTo>
                </a:path>
              </a:pathLst>
            </a:custGeom>
            <a:ln w="889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36761" y="1159128"/>
              <a:ext cx="507365" cy="344805"/>
            </a:xfrm>
            <a:custGeom>
              <a:avLst/>
              <a:gdLst/>
              <a:ahLst/>
              <a:cxnLst/>
              <a:rect l="l" t="t" r="r" b="b"/>
              <a:pathLst>
                <a:path w="507365" h="344805">
                  <a:moveTo>
                    <a:pt x="507238" y="0"/>
                  </a:moveTo>
                  <a:lnTo>
                    <a:pt x="0" y="0"/>
                  </a:lnTo>
                  <a:lnTo>
                    <a:pt x="0" y="344779"/>
                  </a:lnTo>
                  <a:lnTo>
                    <a:pt x="507238" y="344779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E2619-34ED-8F7B-2F36-85152A76F02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  <p:sp>
        <p:nvSpPr>
          <p:cNvPr id="8" name="Google Shape;56;p3">
            <a:extLst>
              <a:ext uri="{FF2B5EF4-FFF2-40B4-BE49-F238E27FC236}">
                <a16:creationId xmlns:a16="http://schemas.microsoft.com/office/drawing/2014/main" id="{AD3D1549-CCF9-BE7A-66E8-0A93BEA83596}"/>
              </a:ext>
            </a:extLst>
          </p:cNvPr>
          <p:cNvSpPr txBox="1"/>
          <p:nvPr/>
        </p:nvSpPr>
        <p:spPr>
          <a:xfrm>
            <a:off x="91800" y="688847"/>
            <a:ext cx="8995557" cy="391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98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 Spectrum of Signals</a:t>
            </a:r>
            <a:endParaRPr lang="en-GB" sz="2400" dirty="0">
              <a:sym typeface="Times New Roman"/>
            </a:endParaRPr>
          </a:p>
          <a:p>
            <a:pPr marL="355600" indent="-342900">
              <a:spcBef>
                <a:spcPts val="1110"/>
              </a:spcBef>
              <a:buFont typeface="Arial" panose="020B0604020202020204" pitchFamily="34" charset="0"/>
              <a:buChar char="•"/>
            </a:pPr>
            <a:r>
              <a:rPr lang="en-GB" sz="2400" dirty="0"/>
              <a:t>Often electrical signals are an arbitrary function of time ‘t’. Just by looking at them not all information may be derived. </a:t>
            </a:r>
          </a:p>
          <a:p>
            <a:pPr marL="355600" indent="-342900">
              <a:spcBef>
                <a:spcPts val="1110"/>
              </a:spcBef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An important aspect is to also look at the frequency spectrum of a signal which will indicate the net contribution of each harmonic on a signal power. </a:t>
            </a:r>
          </a:p>
          <a:p>
            <a:pPr marL="355600" indent="-342900">
              <a:spcBef>
                <a:spcPts val="1110"/>
              </a:spcBef>
              <a:buFont typeface="Arial" panose="020B0604020202020204" pitchFamily="34" charset="0"/>
              <a:buChar char="•"/>
            </a:pPr>
            <a:r>
              <a:rPr lang="en-GB" sz="2400" b="1" dirty="0">
                <a:latin typeface="Times New Roman"/>
                <a:ea typeface="Times New Roman"/>
                <a:cs typeface="Times New Roman"/>
                <a:sym typeface="Times New Roman"/>
              </a:rPr>
              <a:t>Fourier Series and Fourier Transform </a:t>
            </a:r>
            <a:r>
              <a:rPr lang="en-GB" sz="2400" dirty="0">
                <a:latin typeface="Times New Roman"/>
                <a:ea typeface="Times New Roman"/>
                <a:cs typeface="Times New Roman"/>
                <a:sym typeface="Times New Roman"/>
              </a:rPr>
              <a:t>are important mathematical tools for a communication engineer. They indicate the sinusoids that come together to achieve arbitrary signals under study.  </a:t>
            </a: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FF3DB2E-D603-4D4F-CF94-DBCCFCC56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1" y="4896789"/>
            <a:ext cx="3905279" cy="18240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04F975-8C31-AA75-155F-34BC52A94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18" y="4584938"/>
            <a:ext cx="4033873" cy="2103062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E62BB6A7-1E78-04B2-0E6B-2F674633BA69}"/>
              </a:ext>
            </a:extLst>
          </p:cNvPr>
          <p:cNvSpPr/>
          <p:nvPr/>
        </p:nvSpPr>
        <p:spPr>
          <a:xfrm>
            <a:off x="3505200" y="5257800"/>
            <a:ext cx="1447800" cy="381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D7E469-2AC3-5BCB-1A59-63F9ACA8FC29}"/>
              </a:ext>
            </a:extLst>
          </p:cNvPr>
          <p:cNvSpPr txBox="1"/>
          <p:nvPr/>
        </p:nvSpPr>
        <p:spPr>
          <a:xfrm>
            <a:off x="3408243" y="4928343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Fourier Series</a:t>
            </a:r>
          </a:p>
        </p:txBody>
      </p:sp>
    </p:spTree>
    <p:extLst>
      <p:ext uri="{BB962C8B-B14F-4D97-AF65-F5344CB8AC3E}">
        <p14:creationId xmlns:p14="http://schemas.microsoft.com/office/powerpoint/2010/main" val="291135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399394"/>
            <a:ext cx="9144000" cy="335915"/>
            <a:chOff x="761" y="399394"/>
            <a:chExt cx="9144000" cy="335915"/>
          </a:xfrm>
        </p:grpSpPr>
        <p:sp>
          <p:nvSpPr>
            <p:cNvPr id="3" name="object 3"/>
            <p:cNvSpPr/>
            <p:nvPr/>
          </p:nvSpPr>
          <p:spPr>
            <a:xfrm>
              <a:off x="749" y="688847"/>
              <a:ext cx="9144635" cy="46355"/>
            </a:xfrm>
            <a:custGeom>
              <a:avLst/>
              <a:gdLst/>
              <a:ahLst/>
              <a:cxnLst/>
              <a:rect l="l" t="t" r="r" b="b"/>
              <a:pathLst>
                <a:path w="9144635" h="46354">
                  <a:moveTo>
                    <a:pt x="9144013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0" y="27203"/>
                  </a:lnTo>
                  <a:lnTo>
                    <a:pt x="0" y="46253"/>
                  </a:lnTo>
                  <a:lnTo>
                    <a:pt x="9144013" y="46253"/>
                  </a:lnTo>
                  <a:lnTo>
                    <a:pt x="9144013" y="27203"/>
                  </a:lnTo>
                  <a:lnTo>
                    <a:pt x="9144013" y="19050"/>
                  </a:lnTo>
                  <a:lnTo>
                    <a:pt x="9144013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16800" y="399394"/>
              <a:ext cx="177800" cy="316865"/>
            </a:xfrm>
            <a:custGeom>
              <a:avLst/>
              <a:gdLst/>
              <a:ahLst/>
              <a:cxnLst/>
              <a:rect l="l" t="t" r="r" b="b"/>
              <a:pathLst>
                <a:path w="177800" h="316865">
                  <a:moveTo>
                    <a:pt x="177800" y="0"/>
                  </a:moveTo>
                  <a:lnTo>
                    <a:pt x="0" y="0"/>
                  </a:lnTo>
                  <a:lnTo>
                    <a:pt x="0" y="316656"/>
                  </a:lnTo>
                  <a:lnTo>
                    <a:pt x="177800" y="316656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709534">
              <a:lnSpc>
                <a:spcPct val="100000"/>
              </a:lnSpc>
              <a:spcBef>
                <a:spcPts val="95"/>
              </a:spcBef>
            </a:pPr>
            <a:r>
              <a:rPr spc="25" dirty="0"/>
              <a:t>ECE</a:t>
            </a:r>
            <a:r>
              <a:rPr spc="-55" dirty="0"/>
              <a:t> </a:t>
            </a:r>
            <a:r>
              <a:rPr spc="-160" dirty="0"/>
              <a:t>214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14800" y="105706"/>
            <a:ext cx="1320547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28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Signals</a:t>
            </a:r>
            <a:endParaRPr sz="2800" dirty="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172642" y="2905328"/>
            <a:ext cx="807085" cy="588010"/>
            <a:chOff x="8381745" y="916122"/>
            <a:chExt cx="807085" cy="588010"/>
          </a:xfrm>
        </p:grpSpPr>
        <p:sp>
          <p:nvSpPr>
            <p:cNvPr id="11" name="object 11"/>
            <p:cNvSpPr/>
            <p:nvPr/>
          </p:nvSpPr>
          <p:spPr>
            <a:xfrm>
              <a:off x="8426183" y="960576"/>
              <a:ext cx="718185" cy="381635"/>
            </a:xfrm>
            <a:custGeom>
              <a:avLst/>
              <a:gdLst/>
              <a:ahLst/>
              <a:cxnLst/>
              <a:rect l="l" t="t" r="r" b="b"/>
              <a:pathLst>
                <a:path w="718184" h="381634">
                  <a:moveTo>
                    <a:pt x="717816" y="0"/>
                  </a:moveTo>
                  <a:lnTo>
                    <a:pt x="0" y="0"/>
                  </a:lnTo>
                  <a:lnTo>
                    <a:pt x="0" y="198551"/>
                  </a:lnTo>
                  <a:lnTo>
                    <a:pt x="0" y="381406"/>
                  </a:lnTo>
                  <a:lnTo>
                    <a:pt x="717816" y="381406"/>
                  </a:lnTo>
                  <a:lnTo>
                    <a:pt x="717816" y="198551"/>
                  </a:lnTo>
                  <a:lnTo>
                    <a:pt x="717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26195" y="960572"/>
              <a:ext cx="718185" cy="381635"/>
            </a:xfrm>
            <a:custGeom>
              <a:avLst/>
              <a:gdLst/>
              <a:ahLst/>
              <a:cxnLst/>
              <a:rect l="l" t="t" r="r" b="b"/>
              <a:pathLst>
                <a:path w="718184" h="381634">
                  <a:moveTo>
                    <a:pt x="0" y="381411"/>
                  </a:moveTo>
                  <a:lnTo>
                    <a:pt x="717804" y="381411"/>
                  </a:lnTo>
                  <a:lnTo>
                    <a:pt x="717804" y="0"/>
                  </a:lnTo>
                  <a:lnTo>
                    <a:pt x="0" y="0"/>
                  </a:lnTo>
                  <a:lnTo>
                    <a:pt x="0" y="381411"/>
                  </a:lnTo>
                </a:path>
              </a:pathLst>
            </a:custGeom>
            <a:ln w="889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36761" y="1159128"/>
              <a:ext cx="507365" cy="344805"/>
            </a:xfrm>
            <a:custGeom>
              <a:avLst/>
              <a:gdLst/>
              <a:ahLst/>
              <a:cxnLst/>
              <a:rect l="l" t="t" r="r" b="b"/>
              <a:pathLst>
                <a:path w="507365" h="344805">
                  <a:moveTo>
                    <a:pt x="507238" y="0"/>
                  </a:moveTo>
                  <a:lnTo>
                    <a:pt x="0" y="0"/>
                  </a:lnTo>
                  <a:lnTo>
                    <a:pt x="0" y="344779"/>
                  </a:lnTo>
                  <a:lnTo>
                    <a:pt x="507238" y="344779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BE47E-CCF4-3C27-F60E-CFC3BA404C7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DA307A-A68B-A3D0-8BD0-AFA249A0D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65" y="818113"/>
            <a:ext cx="7872470" cy="550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13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2905</TotalTime>
  <Words>1640</Words>
  <Application>Microsoft Office PowerPoint</Application>
  <PresentationFormat>On-screen Show (4:3)</PresentationFormat>
  <Paragraphs>183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DejaVu Sans Condensed</vt:lpstr>
      <vt:lpstr>Times New Roman</vt:lpstr>
      <vt:lpstr>Wingdings</vt:lpstr>
      <vt:lpstr>Office Theme</vt:lpstr>
      <vt:lpstr>ECE 214</vt:lpstr>
      <vt:lpstr>Details about Course Dynamics</vt:lpstr>
      <vt:lpstr>Lecture/Tutorial/Lab Dynamics</vt:lpstr>
      <vt:lpstr>Tentative Timeline</vt:lpstr>
      <vt:lpstr>Lecture – 1</vt:lpstr>
      <vt:lpstr>ECE 214</vt:lpstr>
      <vt:lpstr>ECE 214</vt:lpstr>
      <vt:lpstr>ECE 214</vt:lpstr>
      <vt:lpstr>ECE 214</vt:lpstr>
      <vt:lpstr>ECE 214</vt:lpstr>
      <vt:lpstr>ECE 214</vt:lpstr>
      <vt:lpstr>ECE 214</vt:lpstr>
      <vt:lpstr>ECE 214</vt:lpstr>
      <vt:lpstr>ECE 214</vt:lpstr>
      <vt:lpstr>ECE 214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Shabi</dc:creator>
  <cp:lastModifiedBy>ABHIJIT MITRA</cp:lastModifiedBy>
  <cp:revision>2</cp:revision>
  <dcterms:created xsi:type="dcterms:W3CDTF">2023-01-16T16:27:10Z</dcterms:created>
  <dcterms:modified xsi:type="dcterms:W3CDTF">2025-01-14T14:04:52Z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2022-01-20T00:00:00Z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2023-01-16T00:00:00Z</vt:filetime>
  </property>
</Properties>
</file>