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83" r:id="rId8"/>
    <p:sldId id="282" r:id="rId9"/>
    <p:sldId id="28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D17A9D-4BA4-4755-B583-E41F42726040}">
  <a:tblStyle styleId="{E6D17A9D-4BA4-4755-B583-E41F42726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89" y="77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5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Car Rental System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35062" y="3287689"/>
            <a:ext cx="2828656" cy="823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A</a:t>
            </a:r>
            <a:r>
              <a:rPr lang="en-IN" sz="1400" b="0" i="0" u="none" strike="noStrike" kern="0" cap="none" spc="0" baseline="0" dirty="0" err="1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ditya</a:t>
            </a:r>
            <a:r>
              <a:rPr lang="en-IN" sz="1400" b="0" i="0" u="none" strike="noStrike" kern="0" cap="none" spc="0" baseline="0" dirty="0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 Marathe     -  38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1200" cap="none" spc="0" baseline="0" dirty="0" err="1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Jatin</a:t>
            </a:r>
            <a:r>
              <a:rPr lang="en-IN" sz="1400" b="0" i="0" u="none" strike="noStrike" kern="1200" cap="none" spc="0" baseline="0" dirty="0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 Mhatre          -  48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0" i="0" u="none" strike="noStrike" kern="0" cap="none" spc="0" baseline="0" dirty="0" err="1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Tejas</a:t>
            </a:r>
            <a:r>
              <a:rPr lang="en-IN" sz="1400" b="0" i="0" u="none" strike="noStrike" kern="0" cap="none" spc="0" baseline="0" dirty="0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 </a:t>
            </a:r>
            <a:r>
              <a:rPr lang="en-IN" sz="1400" b="0" i="0" u="none" strike="noStrike" kern="0" cap="none" spc="0" baseline="0" dirty="0" err="1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Donkari</a:t>
            </a:r>
            <a:r>
              <a:rPr lang="en-IN" sz="1400" b="0" i="0" u="none" strike="noStrike" kern="0" cap="none" spc="0" baseline="0" dirty="0">
                <a:solidFill>
                  <a:schemeClr val="bg1"/>
                </a:solidFill>
                <a:uFillTx/>
                <a:latin typeface="Ubuntu" panose="020B0504030602030204" pitchFamily="34" charset="0"/>
                <a:ea typeface="DejaVu Sans" pitchFamily="2"/>
                <a:cs typeface="OpenSans"/>
              </a:rPr>
              <a:t>         -  49</a:t>
            </a:r>
            <a:endParaRPr lang="en-IN" sz="1400" b="0" i="0" u="none" strike="noStrike" kern="1200" cap="none" spc="0" baseline="0" dirty="0">
              <a:solidFill>
                <a:schemeClr val="bg1"/>
              </a:solidFill>
              <a:uFillTx/>
              <a:latin typeface="Ubuntu" panose="020B0504030602030204" pitchFamily="34" charset="0"/>
              <a:ea typeface="DejaVu Sans" pitchFamily="2"/>
              <a:cs typeface="Open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268644" y="1163902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581119" y="862951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3800352" y="862079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3800351" y="1935119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578940" y="1903889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1899156" y="920158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i="0" u="none" strike="noStrike" kern="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I</a:t>
            </a:r>
            <a:r>
              <a:rPr lang="en-IN" sz="1400" b="1" i="0" u="none" strike="noStrike" kern="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NTRODUCTION</a:t>
            </a:r>
            <a:endParaRPr lang="en-IN" sz="1400" b="1" i="0" u="none" strike="noStrike" kern="1200" cap="none" spc="0" baseline="0" dirty="0">
              <a:solidFill>
                <a:schemeClr val="bg1"/>
              </a:solidFill>
              <a:uFillTx/>
              <a:ea typeface="DejaVu Sans" pitchFamily="2"/>
              <a:cs typeface="RalewayHeav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2"/>
          </p:nvPr>
        </p:nvSpPr>
        <p:spPr>
          <a:xfrm>
            <a:off x="5410700" y="877096"/>
            <a:ext cx="2017913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i="0" u="none" strike="noStrike" kern="120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PROBLEM STATEMENT </a:t>
            </a:r>
            <a:endParaRPr lang="en-IN" sz="1400" b="1" i="0" u="none" strike="noStrike" kern="1200" cap="none" spc="0" baseline="0" dirty="0">
              <a:solidFill>
                <a:schemeClr val="bg1"/>
              </a:solidFill>
              <a:uFillTx/>
              <a:ea typeface="DejaVu Sans" pitchFamily="2"/>
              <a:cs typeface="RalewayHeav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5"/>
          </p:nvPr>
        </p:nvSpPr>
        <p:spPr>
          <a:xfrm>
            <a:off x="1952944" y="1922497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i="0" u="none" strike="noStrike" kern="120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OBJECTIVE</a:t>
            </a:r>
            <a:endParaRPr lang="en-IN" sz="1400" b="1" i="0" u="none" strike="noStrike" kern="1200" cap="none" spc="0" baseline="0" dirty="0">
              <a:solidFill>
                <a:schemeClr val="bg1"/>
              </a:solidFill>
              <a:uFillTx/>
              <a:ea typeface="DejaVu Sans" pitchFamily="2"/>
              <a:cs typeface="RalewayHeav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8"/>
          </p:nvPr>
        </p:nvSpPr>
        <p:spPr>
          <a:xfrm>
            <a:off x="5410701" y="1960649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400" b="1" i="0" u="none" strike="noStrike" kern="120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CONCEPTS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9"/>
          </p:nvPr>
        </p:nvSpPr>
        <p:spPr>
          <a:xfrm>
            <a:off x="578940" y="851819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13"/>
          </p:nvPr>
        </p:nvSpPr>
        <p:spPr>
          <a:xfrm>
            <a:off x="3798271" y="1948649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5" name="Google Shape;673;p34">
            <a:extLst>
              <a:ext uri="{FF2B5EF4-FFF2-40B4-BE49-F238E27FC236}">
                <a16:creationId xmlns:a16="http://schemas.microsoft.com/office/drawing/2014/main" id="{71AAACE8-79AE-8D56-9121-0B8CB03A339B}"/>
              </a:ext>
            </a:extLst>
          </p:cNvPr>
          <p:cNvGrpSpPr/>
          <p:nvPr/>
        </p:nvGrpSpPr>
        <p:grpSpPr>
          <a:xfrm>
            <a:off x="578904" y="2944827"/>
            <a:ext cx="1104972" cy="650715"/>
            <a:chOff x="1506675" y="1426838"/>
            <a:chExt cx="1097400" cy="644400"/>
          </a:xfrm>
        </p:grpSpPr>
        <p:sp>
          <p:nvSpPr>
            <p:cNvPr id="36" name="Google Shape;674;p34">
              <a:extLst>
                <a:ext uri="{FF2B5EF4-FFF2-40B4-BE49-F238E27FC236}">
                  <a16:creationId xmlns:a16="http://schemas.microsoft.com/office/drawing/2014/main" id="{AF7D69C8-169A-1E06-3E00-0FDC130D76D3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34">
              <a:extLst>
                <a:ext uri="{FF2B5EF4-FFF2-40B4-BE49-F238E27FC236}">
                  <a16:creationId xmlns:a16="http://schemas.microsoft.com/office/drawing/2014/main" id="{FA39A97C-5926-56D6-6257-EF0F045EEBC4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73;p34">
            <a:extLst>
              <a:ext uri="{FF2B5EF4-FFF2-40B4-BE49-F238E27FC236}">
                <a16:creationId xmlns:a16="http://schemas.microsoft.com/office/drawing/2014/main" id="{1713708C-3C83-5B23-7AA8-1E3E06C530FC}"/>
              </a:ext>
            </a:extLst>
          </p:cNvPr>
          <p:cNvGrpSpPr/>
          <p:nvPr/>
        </p:nvGrpSpPr>
        <p:grpSpPr>
          <a:xfrm>
            <a:off x="3798271" y="2943955"/>
            <a:ext cx="1104972" cy="650715"/>
            <a:chOff x="1506675" y="1426838"/>
            <a:chExt cx="1097400" cy="644400"/>
          </a:xfrm>
        </p:grpSpPr>
        <p:sp>
          <p:nvSpPr>
            <p:cNvPr id="45" name="Google Shape;674;p34">
              <a:extLst>
                <a:ext uri="{FF2B5EF4-FFF2-40B4-BE49-F238E27FC236}">
                  <a16:creationId xmlns:a16="http://schemas.microsoft.com/office/drawing/2014/main" id="{F0FEBEF6-7E9F-A19A-9037-41DED8AE7814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675;p34">
              <a:extLst>
                <a:ext uri="{FF2B5EF4-FFF2-40B4-BE49-F238E27FC236}">
                  <a16:creationId xmlns:a16="http://schemas.microsoft.com/office/drawing/2014/main" id="{9574B650-D577-9679-AA6B-A57A1E7EBC03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690;p34">
            <a:extLst>
              <a:ext uri="{FF2B5EF4-FFF2-40B4-BE49-F238E27FC236}">
                <a16:creationId xmlns:a16="http://schemas.microsoft.com/office/drawing/2014/main" id="{666CBD40-EB37-46F4-A0FA-9B33628D1809}"/>
              </a:ext>
            </a:extLst>
          </p:cNvPr>
          <p:cNvSpPr txBox="1">
            <a:spLocks/>
          </p:cNvSpPr>
          <p:nvPr/>
        </p:nvSpPr>
        <p:spPr>
          <a:xfrm>
            <a:off x="576825" y="191338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36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8" name="Google Shape;690;p34">
            <a:extLst>
              <a:ext uri="{FF2B5EF4-FFF2-40B4-BE49-F238E27FC236}">
                <a16:creationId xmlns:a16="http://schemas.microsoft.com/office/drawing/2014/main" id="{ABA46686-A516-1C6A-5BCB-065E6946D538}"/>
              </a:ext>
            </a:extLst>
          </p:cNvPr>
          <p:cNvSpPr txBox="1">
            <a:spLocks/>
          </p:cNvSpPr>
          <p:nvPr/>
        </p:nvSpPr>
        <p:spPr>
          <a:xfrm>
            <a:off x="3775026" y="858224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36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008486C-68B4-2E16-4BD5-7ABD7A6C5CF6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587404" y="2964653"/>
            <a:ext cx="1104900" cy="650700"/>
          </a:xfrm>
        </p:spPr>
        <p:txBody>
          <a:bodyPr/>
          <a:lstStyle/>
          <a:p>
            <a:r>
              <a:rPr lang="en-US" dirty="0"/>
              <a:t>05</a:t>
            </a:r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848E4A-0C9F-8A8D-964D-DB79EF5DF8A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3796156" y="2949711"/>
            <a:ext cx="1104900" cy="650700"/>
          </a:xfrm>
        </p:spPr>
        <p:txBody>
          <a:bodyPr/>
          <a:lstStyle/>
          <a:p>
            <a:r>
              <a:rPr lang="en-US" dirty="0"/>
              <a:t>06</a:t>
            </a:r>
            <a:endParaRPr lang="en-IN" dirty="0"/>
          </a:p>
        </p:txBody>
      </p:sp>
      <p:sp>
        <p:nvSpPr>
          <p:cNvPr id="56" name="Google Shape;687;p34">
            <a:extLst>
              <a:ext uri="{FF2B5EF4-FFF2-40B4-BE49-F238E27FC236}">
                <a16:creationId xmlns:a16="http://schemas.microsoft.com/office/drawing/2014/main" id="{070EE623-0206-2108-753F-F1EB22A90F9F}"/>
              </a:ext>
            </a:extLst>
          </p:cNvPr>
          <p:cNvSpPr txBox="1">
            <a:spLocks/>
          </p:cNvSpPr>
          <p:nvPr/>
        </p:nvSpPr>
        <p:spPr>
          <a:xfrm>
            <a:off x="1952944" y="2949962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b="1" kern="1200" dirty="0">
                <a:solidFill>
                  <a:schemeClr val="bg1"/>
                </a:solidFill>
              </a:rPr>
              <a:t>MODULES</a:t>
            </a:r>
            <a:r>
              <a:rPr lang="en-IN" sz="1400" b="1" i="0" u="none" strike="noStrike" kern="1200" cap="none" spc="0" baseline="0" dirty="0">
                <a:solidFill>
                  <a:schemeClr val="bg1"/>
                </a:solidFill>
                <a:uFillTx/>
              </a:rPr>
              <a:t> </a:t>
            </a:r>
          </a:p>
          <a:p>
            <a:pPr marL="0" indent="0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0" name="Google Shape;687;p34">
            <a:extLst>
              <a:ext uri="{FF2B5EF4-FFF2-40B4-BE49-F238E27FC236}">
                <a16:creationId xmlns:a16="http://schemas.microsoft.com/office/drawing/2014/main" id="{459AF966-E0BA-266A-F04A-CE4C33397B39}"/>
              </a:ext>
            </a:extLst>
          </p:cNvPr>
          <p:cNvSpPr txBox="1">
            <a:spLocks/>
          </p:cNvSpPr>
          <p:nvPr/>
        </p:nvSpPr>
        <p:spPr>
          <a:xfrm>
            <a:off x="5410700" y="3044202"/>
            <a:ext cx="2570806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b="1" kern="1200" dirty="0">
                <a:solidFill>
                  <a:schemeClr val="bg1"/>
                </a:solidFill>
              </a:rPr>
              <a:t>MODULES</a:t>
            </a:r>
            <a:r>
              <a:rPr lang="en-IN" sz="1400" b="1" i="0" u="none" strike="noStrike" kern="1200" cap="none" spc="0" baseline="0" dirty="0">
                <a:solidFill>
                  <a:schemeClr val="bg1"/>
                </a:solidFill>
                <a:uFillTx/>
              </a:rPr>
              <a:t> ARCHITECTURE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/>
            <a:endParaRPr lang="en-IN" sz="1400" b="1" i="0" u="none" strike="noStrike" kern="1200" cap="none" spc="0" baseline="0" dirty="0">
              <a:solidFill>
                <a:schemeClr val="bg1"/>
              </a:solidFill>
              <a:uFillTx/>
              <a:ea typeface="DejaVu Sans" pitchFamily="2"/>
              <a:cs typeface="RalewayHeavy"/>
            </a:endParaRPr>
          </a:p>
          <a:p>
            <a:pPr marL="0" indent="0"/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326792" y="765529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i="0" u="none" strike="noStrike" kern="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I</a:t>
            </a:r>
            <a:r>
              <a:rPr lang="en-IN" sz="2400" b="1" i="0" u="none" strike="noStrike" kern="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NTRODUCTION</a:t>
            </a:r>
            <a:endParaRPr lang="en-IN" sz="2400" b="1" i="0" u="none" strike="noStrike" kern="1200" cap="none" spc="0" baseline="0" dirty="0">
              <a:solidFill>
                <a:schemeClr val="bg1"/>
              </a:solidFill>
              <a:uFillTx/>
              <a:ea typeface="DejaVu Sans" pitchFamily="2"/>
              <a:cs typeface="RalewayHeavy"/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134655" y="1361472"/>
            <a:ext cx="4275066" cy="3567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Krona One"/>
              </a:rPr>
              <a:t>Car Rental System is based on a concept to rent cars and generate rental invoice of a rental company.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Krona One"/>
              </a:rPr>
              <a:t>This mini project contains limited features, but the essential one.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Krona One"/>
              </a:rPr>
              <a:t>This project uses classes and file handling features of C ++ 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Krona One"/>
              </a:rPr>
              <a:t>In order to store all the user's data, an external file (data file) is created by the system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400" dirty="0">
                <a:latin typeface="Krona One"/>
              </a:rPr>
              <a:t>T</a:t>
            </a:r>
            <a:r>
              <a:rPr lang="en-IN" sz="1400" b="0" i="0" u="none" strike="noStrike" baseline="0" dirty="0">
                <a:latin typeface="Krona One"/>
              </a:rPr>
              <a:t>his program save data to external file.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Krona One"/>
              </a:rPr>
              <a:t>This project provides the simplest system for managing car rental system.</a:t>
            </a:r>
            <a:endParaRPr sz="1400" dirty="0">
              <a:latin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65F57-495F-2185-2334-389C918FD592}"/>
              </a:ext>
            </a:extLst>
          </p:cNvPr>
          <p:cNvSpPr txBox="1"/>
          <p:nvPr/>
        </p:nvSpPr>
        <p:spPr>
          <a:xfrm>
            <a:off x="1176670" y="668136"/>
            <a:ext cx="281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 kern="1200" cap="none" spc="0" baseline="0" dirty="0">
                <a:solidFill>
                  <a:schemeClr val="bg1"/>
                </a:solidFill>
                <a:uFillTx/>
                <a:ea typeface="DejaVu Sans" pitchFamily="2"/>
                <a:cs typeface="RalewayHeavy"/>
              </a:rPr>
              <a:t>PROBLEM STATEMENT </a:t>
            </a:r>
            <a:endParaRPr lang="en-IN" sz="1400" b="1" i="0" u="none" strike="noStrike" kern="1200" cap="none" spc="0" baseline="0" dirty="0">
              <a:solidFill>
                <a:schemeClr val="bg1"/>
              </a:solidFill>
              <a:uFillTx/>
              <a:ea typeface="DejaVu Sans" pitchFamily="2"/>
              <a:cs typeface="RalewayHeav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B0733-476A-6308-4288-54375A0C8B8B}"/>
              </a:ext>
            </a:extLst>
          </p:cNvPr>
          <p:cNvSpPr txBox="1"/>
          <p:nvPr/>
        </p:nvSpPr>
        <p:spPr>
          <a:xfrm>
            <a:off x="1119963" y="1240836"/>
            <a:ext cx="4423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Krona One"/>
              </a:rPr>
              <a:t>A car rental is a vehicle that may be rented for a price and utilized for a specific length of time. Getting a rental automobile makes it easier for people  to their own vehicle or don’t own one at all. </a:t>
            </a:r>
            <a:endParaRPr lang="en-IN" dirty="0">
              <a:solidFill>
                <a:schemeClr val="bg1"/>
              </a:solidFill>
              <a:latin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8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F4DC3-AD8C-3AA5-87DD-F9F4A78CFC86}"/>
              </a:ext>
            </a:extLst>
          </p:cNvPr>
          <p:cNvSpPr txBox="1"/>
          <p:nvPr/>
        </p:nvSpPr>
        <p:spPr>
          <a:xfrm>
            <a:off x="1453115" y="1495647"/>
            <a:ext cx="7180521" cy="176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RalewayHeavy"/>
              </a:rPr>
              <a:t>The main objective of the Car Rental System is to manage the details of Cars, Passenger information and Car Booking.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RalewayHeavy"/>
              </a:rPr>
              <a:t>It manages all the information about Cars</a:t>
            </a:r>
            <a:r>
              <a:rPr lang="en-US" kern="1200" dirty="0">
                <a:solidFill>
                  <a:srgbClr val="FFFFFF"/>
                </a:solidFill>
                <a:latin typeface="RalewayHeavy"/>
              </a:rPr>
              <a:t>.</a:t>
            </a:r>
            <a:endParaRPr lang="en-US" sz="1400" b="0" i="0" u="none" strike="noStrike" kern="1200" cap="none" spc="0" baseline="0" dirty="0">
              <a:solidFill>
                <a:srgbClr val="FFFFFF"/>
              </a:solidFill>
              <a:uFillTx/>
              <a:latin typeface="RalewayHeavy"/>
            </a:endParaRP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RalewayHeavy"/>
              </a:rPr>
              <a:t>The project is totally built at administrative end and thus only the administrator is guaranteed the </a:t>
            </a:r>
            <a:r>
              <a:rPr lang="en-IN" sz="1400" b="0" i="0" u="none" strike="noStrike" kern="1200" cap="none" spc="0" baseline="0" dirty="0">
                <a:solidFill>
                  <a:srgbClr val="FFFFFF"/>
                </a:solidFill>
                <a:uFillTx/>
                <a:latin typeface="RalewayHeavy"/>
              </a:rPr>
              <a:t>access.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9"/>
          <p:cNvSpPr txBox="1">
            <a:spLocks noGrp="1"/>
          </p:cNvSpPr>
          <p:nvPr>
            <p:ph type="subTitle" idx="1"/>
          </p:nvPr>
        </p:nvSpPr>
        <p:spPr>
          <a:xfrm>
            <a:off x="2168743" y="1285164"/>
            <a:ext cx="7163944" cy="2807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Krona One"/>
              </a:rPr>
              <a:t>Concept of class and object                                                                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Krona One"/>
              </a:rPr>
              <a:t>Class inheritance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Krona One"/>
              </a:rPr>
              <a:t>if else statements                                                                                     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Krona One"/>
              </a:rPr>
              <a:t>File handling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Krona One"/>
              </a:rPr>
              <a:t>while statements                                                                                       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Krona One"/>
              </a:rPr>
              <a:t>Setwidth</a:t>
            </a:r>
            <a:endParaRPr lang="en-US" sz="1400" b="0" i="0" u="none" strike="noStrike" kern="1200" cap="none" spc="0" baseline="0" dirty="0">
              <a:solidFill>
                <a:srgbClr val="FFFFFF"/>
              </a:solidFill>
              <a:uFillTx/>
              <a:latin typeface="Krona One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FFFFFF"/>
                </a:solidFill>
                <a:uFillTx/>
                <a:latin typeface="Krona One"/>
              </a:rPr>
              <a:t>System CLS function</a:t>
            </a:r>
            <a:endParaRPr lang="en-IN" sz="1400" b="0" i="0" u="none" strike="noStrike" kern="1200" cap="none" spc="0" baseline="0" dirty="0">
              <a:solidFill>
                <a:srgbClr val="FFFFFF"/>
              </a:solidFill>
              <a:uFillTx/>
              <a:latin typeface="Kron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Krona On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A52560-6874-1860-38C1-8A94F50C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999" y="500742"/>
            <a:ext cx="3666000" cy="4572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sz="1400" b="1" i="0" u="none" strike="noStrike" kern="1200" baseline="0" dirty="0">
                <a:ln w="22225">
                  <a:noFill/>
                  <a:prstDash val="solid"/>
                </a:ln>
                <a:solidFill>
                  <a:schemeClr val="tx2"/>
                </a:solidFill>
                <a:uFillTx/>
                <a:ea typeface="DejaVu Sans" pitchFamily="2"/>
                <a:cs typeface="RalewayHeavy"/>
              </a:rPr>
              <a:t>CONCEPTS USED</a:t>
            </a:r>
            <a:endParaRPr lang="en-IN" sz="1400" b="1" dirty="0">
              <a:ln w="22225">
                <a:noFill/>
                <a:prstDash val="solid"/>
              </a:ln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8CB6-1AE4-18D0-CC8B-935EE011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1200" dirty="0">
                <a:solidFill>
                  <a:schemeClr val="bg1"/>
                </a:solidFill>
              </a:rPr>
              <a:t>MODULES</a:t>
            </a:r>
            <a:r>
              <a:rPr lang="en-IN" sz="2400" b="1" i="0" u="none" strike="noStrike" kern="1200" cap="none" spc="0" baseline="0" dirty="0">
                <a:solidFill>
                  <a:schemeClr val="bg1"/>
                </a:solidFill>
                <a:uFillTx/>
              </a:rPr>
              <a:t> 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BF1B5A6-E524-8F33-D329-C716D7F3B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72" y="961911"/>
            <a:ext cx="4579257" cy="3969655"/>
          </a:xfrm>
        </p:spPr>
        <p:txBody>
          <a:bodyPr/>
          <a:lstStyle/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828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system to get access.</a:t>
            </a:r>
          </a:p>
          <a:p>
            <a:pPr marL="828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have to provide Name.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92000" lvl="1" indent="0" algn="l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Car Library</a:t>
            </a:r>
          </a:p>
          <a:p>
            <a:pPr marL="792000" lvl="1" indent="0" algn="l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 (Register)</a:t>
            </a:r>
          </a:p>
          <a:p>
            <a:pPr marL="792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Name</a:t>
            </a:r>
          </a:p>
          <a:p>
            <a:pPr marL="792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Password</a:t>
            </a:r>
          </a:p>
          <a:p>
            <a:pPr marL="792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</a:t>
            </a:r>
          </a:p>
          <a:p>
            <a:pPr marL="756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756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Car</a:t>
            </a:r>
          </a:p>
          <a:p>
            <a:pPr marL="756000" lvl="1" indent="0" algn="l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No. of days for rent a car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IN" sz="1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enerate a Bill</a:t>
            </a:r>
            <a:endParaRPr lang="en-IN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185A-1F25-B7AA-732E-59898185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2" y="72009"/>
            <a:ext cx="7717500" cy="572700"/>
          </a:xfrm>
        </p:spPr>
        <p:txBody>
          <a:bodyPr/>
          <a:lstStyle/>
          <a:p>
            <a:r>
              <a:rPr lang="en-IN" b="1" kern="1200" dirty="0">
                <a:solidFill>
                  <a:schemeClr val="bg1"/>
                </a:solidFill>
              </a:rPr>
              <a:t>MODULES</a:t>
            </a:r>
            <a:r>
              <a:rPr lang="en-IN" sz="2400" b="1" i="0" u="none" strike="noStrike" kern="1200" cap="none" spc="0" baseline="0" dirty="0">
                <a:solidFill>
                  <a:schemeClr val="bg1"/>
                </a:solidFill>
                <a:uFillTx/>
              </a:rPr>
              <a:t> ARCHITECTURE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2888F-B1B7-D8FC-74F8-CD4EDC865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5" t="4741" r="7907"/>
          <a:stretch/>
        </p:blipFill>
        <p:spPr>
          <a:xfrm>
            <a:off x="995208" y="571500"/>
            <a:ext cx="4373880" cy="44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6"/>
          <p:cNvSpPr txBox="1">
            <a:spLocks noGrp="1"/>
          </p:cNvSpPr>
          <p:nvPr>
            <p:ph type="title"/>
          </p:nvPr>
        </p:nvSpPr>
        <p:spPr>
          <a:xfrm>
            <a:off x="816583" y="1887817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46D52-1BA3-88E4-1522-F2B4B3AC4F18}"/>
              </a:ext>
            </a:extLst>
          </p:cNvPr>
          <p:cNvSpPr/>
          <p:nvPr/>
        </p:nvSpPr>
        <p:spPr>
          <a:xfrm>
            <a:off x="474885" y="3782597"/>
            <a:ext cx="3912781" cy="901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oogle Shape;1704;p56">
            <a:extLst>
              <a:ext uri="{FF2B5EF4-FFF2-40B4-BE49-F238E27FC236}">
                <a16:creationId xmlns:a16="http://schemas.microsoft.com/office/drawing/2014/main" id="{B2B584B3-5A9A-7B92-0E38-9665C50930F1}"/>
              </a:ext>
            </a:extLst>
          </p:cNvPr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256" name="Google Shape;1705;p56">
              <a:extLst>
                <a:ext uri="{FF2B5EF4-FFF2-40B4-BE49-F238E27FC236}">
                  <a16:creationId xmlns:a16="http://schemas.microsoft.com/office/drawing/2014/main" id="{A5875BEE-2850-0EE6-0000-6BC5B44944A6}"/>
                </a:ext>
              </a:extLst>
            </p:cNvPr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06;p56">
              <a:extLst>
                <a:ext uri="{FF2B5EF4-FFF2-40B4-BE49-F238E27FC236}">
                  <a16:creationId xmlns:a16="http://schemas.microsoft.com/office/drawing/2014/main" id="{56919707-20F1-7DE4-4DFA-B06B3E087A8C}"/>
                </a:ext>
              </a:extLst>
            </p:cNvPr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07;p56">
              <a:extLst>
                <a:ext uri="{FF2B5EF4-FFF2-40B4-BE49-F238E27FC236}">
                  <a16:creationId xmlns:a16="http://schemas.microsoft.com/office/drawing/2014/main" id="{4D162925-1C40-CC44-611A-2008A8709E29}"/>
                </a:ext>
              </a:extLst>
            </p:cNvPr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08;p56">
              <a:extLst>
                <a:ext uri="{FF2B5EF4-FFF2-40B4-BE49-F238E27FC236}">
                  <a16:creationId xmlns:a16="http://schemas.microsoft.com/office/drawing/2014/main" id="{192FB5B1-89F6-0BFF-B43C-A15D0D6FB305}"/>
                </a:ext>
              </a:extLst>
            </p:cNvPr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09;p56">
              <a:extLst>
                <a:ext uri="{FF2B5EF4-FFF2-40B4-BE49-F238E27FC236}">
                  <a16:creationId xmlns:a16="http://schemas.microsoft.com/office/drawing/2014/main" id="{06275D5B-51D3-90C6-CA4C-3DEDBDA41410}"/>
                </a:ext>
              </a:extLst>
            </p:cNvPr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10;p56">
              <a:extLst>
                <a:ext uri="{FF2B5EF4-FFF2-40B4-BE49-F238E27FC236}">
                  <a16:creationId xmlns:a16="http://schemas.microsoft.com/office/drawing/2014/main" id="{DBA8B19A-6A12-B5D4-C60A-6859BC88EBF0}"/>
                </a:ext>
              </a:extLst>
            </p:cNvPr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11;p56">
              <a:extLst>
                <a:ext uri="{FF2B5EF4-FFF2-40B4-BE49-F238E27FC236}">
                  <a16:creationId xmlns:a16="http://schemas.microsoft.com/office/drawing/2014/main" id="{E16778A7-BCEB-A932-F8F1-A2B0F47920EF}"/>
                </a:ext>
              </a:extLst>
            </p:cNvPr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12;p56">
              <a:extLst>
                <a:ext uri="{FF2B5EF4-FFF2-40B4-BE49-F238E27FC236}">
                  <a16:creationId xmlns:a16="http://schemas.microsoft.com/office/drawing/2014/main" id="{BC856742-519A-D159-722D-5255284D5E26}"/>
                </a:ext>
              </a:extLst>
            </p:cNvPr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13;p56">
              <a:extLst>
                <a:ext uri="{FF2B5EF4-FFF2-40B4-BE49-F238E27FC236}">
                  <a16:creationId xmlns:a16="http://schemas.microsoft.com/office/drawing/2014/main" id="{715EF606-02EF-A4C5-2728-B32EC0B01631}"/>
                </a:ext>
              </a:extLst>
            </p:cNvPr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14;p56">
              <a:extLst>
                <a:ext uri="{FF2B5EF4-FFF2-40B4-BE49-F238E27FC236}">
                  <a16:creationId xmlns:a16="http://schemas.microsoft.com/office/drawing/2014/main" id="{1BA72C2C-7557-2D4F-543A-D7483A507319}"/>
                </a:ext>
              </a:extLst>
            </p:cNvPr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15;p56">
              <a:extLst>
                <a:ext uri="{FF2B5EF4-FFF2-40B4-BE49-F238E27FC236}">
                  <a16:creationId xmlns:a16="http://schemas.microsoft.com/office/drawing/2014/main" id="{4202B681-3DA2-382D-6412-3C513774E1F0}"/>
                </a:ext>
              </a:extLst>
            </p:cNvPr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16;p56">
              <a:extLst>
                <a:ext uri="{FF2B5EF4-FFF2-40B4-BE49-F238E27FC236}">
                  <a16:creationId xmlns:a16="http://schemas.microsoft.com/office/drawing/2014/main" id="{4BA12BBC-1D54-8803-5DB2-56D249211CD3}"/>
                </a:ext>
              </a:extLst>
            </p:cNvPr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17;p56">
              <a:extLst>
                <a:ext uri="{FF2B5EF4-FFF2-40B4-BE49-F238E27FC236}">
                  <a16:creationId xmlns:a16="http://schemas.microsoft.com/office/drawing/2014/main" id="{A17D7B98-E8B7-920A-411C-BC121C6EEB00}"/>
                </a:ext>
              </a:extLst>
            </p:cNvPr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18;p56">
              <a:extLst>
                <a:ext uri="{FF2B5EF4-FFF2-40B4-BE49-F238E27FC236}">
                  <a16:creationId xmlns:a16="http://schemas.microsoft.com/office/drawing/2014/main" id="{C53E8D47-58AD-353E-8583-1301258E1E03}"/>
                </a:ext>
              </a:extLst>
            </p:cNvPr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19;p56">
              <a:extLst>
                <a:ext uri="{FF2B5EF4-FFF2-40B4-BE49-F238E27FC236}">
                  <a16:creationId xmlns:a16="http://schemas.microsoft.com/office/drawing/2014/main" id="{E5B1551F-4ACF-BAED-FF88-BD06F622ED96}"/>
                </a:ext>
              </a:extLst>
            </p:cNvPr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20;p56">
              <a:extLst>
                <a:ext uri="{FF2B5EF4-FFF2-40B4-BE49-F238E27FC236}">
                  <a16:creationId xmlns:a16="http://schemas.microsoft.com/office/drawing/2014/main" id="{08A0F878-AAC6-D443-4B71-EFB7286155F5}"/>
                </a:ext>
              </a:extLst>
            </p:cNvPr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21;p56">
              <a:extLst>
                <a:ext uri="{FF2B5EF4-FFF2-40B4-BE49-F238E27FC236}">
                  <a16:creationId xmlns:a16="http://schemas.microsoft.com/office/drawing/2014/main" id="{F0FF56DB-B4F4-5B5D-3B2D-7AD26941A5B4}"/>
                </a:ext>
              </a:extLst>
            </p:cNvPr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22;p56">
              <a:extLst>
                <a:ext uri="{FF2B5EF4-FFF2-40B4-BE49-F238E27FC236}">
                  <a16:creationId xmlns:a16="http://schemas.microsoft.com/office/drawing/2014/main" id="{3D4CB60E-83D5-CC88-ADE2-A0B9EEB4A7C1}"/>
                </a:ext>
              </a:extLst>
            </p:cNvPr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23;p56">
              <a:extLst>
                <a:ext uri="{FF2B5EF4-FFF2-40B4-BE49-F238E27FC236}">
                  <a16:creationId xmlns:a16="http://schemas.microsoft.com/office/drawing/2014/main" id="{1B569031-5B76-46C3-0B4A-4DFB2799A951}"/>
                </a:ext>
              </a:extLst>
            </p:cNvPr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24;p56">
              <a:extLst>
                <a:ext uri="{FF2B5EF4-FFF2-40B4-BE49-F238E27FC236}">
                  <a16:creationId xmlns:a16="http://schemas.microsoft.com/office/drawing/2014/main" id="{6B42C562-A8CD-EDD2-14E3-14FFE8DC7243}"/>
                </a:ext>
              </a:extLst>
            </p:cNvPr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25;p56">
              <a:extLst>
                <a:ext uri="{FF2B5EF4-FFF2-40B4-BE49-F238E27FC236}">
                  <a16:creationId xmlns:a16="http://schemas.microsoft.com/office/drawing/2014/main" id="{CA4640EE-0A2B-ECD4-DCEC-2075E1FBAA1F}"/>
                </a:ext>
              </a:extLst>
            </p:cNvPr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26;p56">
              <a:extLst>
                <a:ext uri="{FF2B5EF4-FFF2-40B4-BE49-F238E27FC236}">
                  <a16:creationId xmlns:a16="http://schemas.microsoft.com/office/drawing/2014/main" id="{F8A786AE-27F3-679F-4484-626B8753534E}"/>
                </a:ext>
              </a:extLst>
            </p:cNvPr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27;p56">
              <a:extLst>
                <a:ext uri="{FF2B5EF4-FFF2-40B4-BE49-F238E27FC236}">
                  <a16:creationId xmlns:a16="http://schemas.microsoft.com/office/drawing/2014/main" id="{CD073C5E-ADF0-A9A1-DE8F-56AD4AA9BDAA}"/>
                </a:ext>
              </a:extLst>
            </p:cNvPr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28;p56">
              <a:extLst>
                <a:ext uri="{FF2B5EF4-FFF2-40B4-BE49-F238E27FC236}">
                  <a16:creationId xmlns:a16="http://schemas.microsoft.com/office/drawing/2014/main" id="{5E7DE998-7F60-A13C-83E8-601068C5E525}"/>
                </a:ext>
              </a:extLst>
            </p:cNvPr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29;p56">
              <a:extLst>
                <a:ext uri="{FF2B5EF4-FFF2-40B4-BE49-F238E27FC236}">
                  <a16:creationId xmlns:a16="http://schemas.microsoft.com/office/drawing/2014/main" id="{015FB9F3-5619-07BF-4666-09E37E77458C}"/>
                </a:ext>
              </a:extLst>
            </p:cNvPr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30;p56">
              <a:extLst>
                <a:ext uri="{FF2B5EF4-FFF2-40B4-BE49-F238E27FC236}">
                  <a16:creationId xmlns:a16="http://schemas.microsoft.com/office/drawing/2014/main" id="{50FADF42-C078-A5A0-8617-6573942A05A5}"/>
                </a:ext>
              </a:extLst>
            </p:cNvPr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31;p56">
              <a:extLst>
                <a:ext uri="{FF2B5EF4-FFF2-40B4-BE49-F238E27FC236}">
                  <a16:creationId xmlns:a16="http://schemas.microsoft.com/office/drawing/2014/main" id="{21060E12-BECE-40A3-32F3-F95D29C298A4}"/>
                </a:ext>
              </a:extLst>
            </p:cNvPr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32;p56">
              <a:extLst>
                <a:ext uri="{FF2B5EF4-FFF2-40B4-BE49-F238E27FC236}">
                  <a16:creationId xmlns:a16="http://schemas.microsoft.com/office/drawing/2014/main" id="{BF02B201-37E5-E8F3-C82A-A5CE595AF8D6}"/>
                </a:ext>
              </a:extLst>
            </p:cNvPr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33;p56">
              <a:extLst>
                <a:ext uri="{FF2B5EF4-FFF2-40B4-BE49-F238E27FC236}">
                  <a16:creationId xmlns:a16="http://schemas.microsoft.com/office/drawing/2014/main" id="{EDCAD4F3-E0AB-BDF1-64FE-C34E14373FF4}"/>
                </a:ext>
              </a:extLst>
            </p:cNvPr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34;p56">
              <a:extLst>
                <a:ext uri="{FF2B5EF4-FFF2-40B4-BE49-F238E27FC236}">
                  <a16:creationId xmlns:a16="http://schemas.microsoft.com/office/drawing/2014/main" id="{BBDA1460-975B-E14E-898D-9B0DD38FD5BD}"/>
                </a:ext>
              </a:extLst>
            </p:cNvPr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35;p56">
              <a:extLst>
                <a:ext uri="{FF2B5EF4-FFF2-40B4-BE49-F238E27FC236}">
                  <a16:creationId xmlns:a16="http://schemas.microsoft.com/office/drawing/2014/main" id="{62C1C7EC-501D-8667-91C9-C66362F7D2DB}"/>
                </a:ext>
              </a:extLst>
            </p:cNvPr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36;p56">
              <a:extLst>
                <a:ext uri="{FF2B5EF4-FFF2-40B4-BE49-F238E27FC236}">
                  <a16:creationId xmlns:a16="http://schemas.microsoft.com/office/drawing/2014/main" id="{22279DCD-96D8-665B-AFAC-A855C27F99A3}"/>
                </a:ext>
              </a:extLst>
            </p:cNvPr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37;p56">
              <a:extLst>
                <a:ext uri="{FF2B5EF4-FFF2-40B4-BE49-F238E27FC236}">
                  <a16:creationId xmlns:a16="http://schemas.microsoft.com/office/drawing/2014/main" id="{B26E1CB3-25E3-5609-053C-C8CC70448F2C}"/>
                </a:ext>
              </a:extLst>
            </p:cNvPr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38;p56">
              <a:extLst>
                <a:ext uri="{FF2B5EF4-FFF2-40B4-BE49-F238E27FC236}">
                  <a16:creationId xmlns:a16="http://schemas.microsoft.com/office/drawing/2014/main" id="{F1091BCD-FC69-7491-2988-BFDEBAC63D1D}"/>
                </a:ext>
              </a:extLst>
            </p:cNvPr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39;p56">
              <a:extLst>
                <a:ext uri="{FF2B5EF4-FFF2-40B4-BE49-F238E27FC236}">
                  <a16:creationId xmlns:a16="http://schemas.microsoft.com/office/drawing/2014/main" id="{4667CC0C-164C-256C-C7B5-C9BF60CFD204}"/>
                </a:ext>
              </a:extLst>
            </p:cNvPr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40;p56">
              <a:extLst>
                <a:ext uri="{FF2B5EF4-FFF2-40B4-BE49-F238E27FC236}">
                  <a16:creationId xmlns:a16="http://schemas.microsoft.com/office/drawing/2014/main" id="{9094CADE-C31E-C4EC-9401-722BCDAECB6F}"/>
                </a:ext>
              </a:extLst>
            </p:cNvPr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41;p56">
              <a:extLst>
                <a:ext uri="{FF2B5EF4-FFF2-40B4-BE49-F238E27FC236}">
                  <a16:creationId xmlns:a16="http://schemas.microsoft.com/office/drawing/2014/main" id="{85FD1624-D380-F390-3E80-094B054AFF92}"/>
                </a:ext>
              </a:extLst>
            </p:cNvPr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42;p56">
              <a:extLst>
                <a:ext uri="{FF2B5EF4-FFF2-40B4-BE49-F238E27FC236}">
                  <a16:creationId xmlns:a16="http://schemas.microsoft.com/office/drawing/2014/main" id="{91861C49-22CB-7CB5-3C2B-C29AC03D6E39}"/>
                </a:ext>
              </a:extLst>
            </p:cNvPr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43;p56">
              <a:extLst>
                <a:ext uri="{FF2B5EF4-FFF2-40B4-BE49-F238E27FC236}">
                  <a16:creationId xmlns:a16="http://schemas.microsoft.com/office/drawing/2014/main" id="{9043D0EA-4E51-29E0-3228-1389777C590D}"/>
                </a:ext>
              </a:extLst>
            </p:cNvPr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44;p56">
              <a:extLst>
                <a:ext uri="{FF2B5EF4-FFF2-40B4-BE49-F238E27FC236}">
                  <a16:creationId xmlns:a16="http://schemas.microsoft.com/office/drawing/2014/main" id="{1034B057-3F9D-F123-8BE4-1FD38C67E54B}"/>
                </a:ext>
              </a:extLst>
            </p:cNvPr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45;p56">
              <a:extLst>
                <a:ext uri="{FF2B5EF4-FFF2-40B4-BE49-F238E27FC236}">
                  <a16:creationId xmlns:a16="http://schemas.microsoft.com/office/drawing/2014/main" id="{BE634A07-6AC2-0A7B-6F14-F3240F8904EB}"/>
                </a:ext>
              </a:extLst>
            </p:cNvPr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46;p56">
              <a:extLst>
                <a:ext uri="{FF2B5EF4-FFF2-40B4-BE49-F238E27FC236}">
                  <a16:creationId xmlns:a16="http://schemas.microsoft.com/office/drawing/2014/main" id="{FEFE5BB8-EC3D-CF77-E71F-BD76A3AB3FFE}"/>
                </a:ext>
              </a:extLst>
            </p:cNvPr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47;p56">
              <a:extLst>
                <a:ext uri="{FF2B5EF4-FFF2-40B4-BE49-F238E27FC236}">
                  <a16:creationId xmlns:a16="http://schemas.microsoft.com/office/drawing/2014/main" id="{BEEAEAA0-A1A6-82EF-AD65-AF65462BA674}"/>
                </a:ext>
              </a:extLst>
            </p:cNvPr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48;p56">
              <a:extLst>
                <a:ext uri="{FF2B5EF4-FFF2-40B4-BE49-F238E27FC236}">
                  <a16:creationId xmlns:a16="http://schemas.microsoft.com/office/drawing/2014/main" id="{717E29F2-AF65-AC71-482A-0DA3DF718F46}"/>
                </a:ext>
              </a:extLst>
            </p:cNvPr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49;p56">
              <a:extLst>
                <a:ext uri="{FF2B5EF4-FFF2-40B4-BE49-F238E27FC236}">
                  <a16:creationId xmlns:a16="http://schemas.microsoft.com/office/drawing/2014/main" id="{E883E821-0AE9-225C-B9E9-2959D15350FD}"/>
                </a:ext>
              </a:extLst>
            </p:cNvPr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50;p56">
              <a:extLst>
                <a:ext uri="{FF2B5EF4-FFF2-40B4-BE49-F238E27FC236}">
                  <a16:creationId xmlns:a16="http://schemas.microsoft.com/office/drawing/2014/main" id="{FD0876A2-FD47-E697-006D-09F6777ED96A}"/>
                </a:ext>
              </a:extLst>
            </p:cNvPr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51;p56">
              <a:extLst>
                <a:ext uri="{FF2B5EF4-FFF2-40B4-BE49-F238E27FC236}">
                  <a16:creationId xmlns:a16="http://schemas.microsoft.com/office/drawing/2014/main" id="{E1CCBEE8-6323-EC7E-A9C3-AFDF70E713E0}"/>
                </a:ext>
              </a:extLst>
            </p:cNvPr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52;p56">
              <a:extLst>
                <a:ext uri="{FF2B5EF4-FFF2-40B4-BE49-F238E27FC236}">
                  <a16:creationId xmlns:a16="http://schemas.microsoft.com/office/drawing/2014/main" id="{111F6DAD-EE58-6745-7E10-909413805C71}"/>
                </a:ext>
              </a:extLst>
            </p:cNvPr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53;p56">
              <a:extLst>
                <a:ext uri="{FF2B5EF4-FFF2-40B4-BE49-F238E27FC236}">
                  <a16:creationId xmlns:a16="http://schemas.microsoft.com/office/drawing/2014/main" id="{47787371-A421-7A79-E188-D2E64672DDA0}"/>
                </a:ext>
              </a:extLst>
            </p:cNvPr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54;p56">
              <a:extLst>
                <a:ext uri="{FF2B5EF4-FFF2-40B4-BE49-F238E27FC236}">
                  <a16:creationId xmlns:a16="http://schemas.microsoft.com/office/drawing/2014/main" id="{85B4C727-D8B1-469B-AA4A-23073FFF76B9}"/>
                </a:ext>
              </a:extLst>
            </p:cNvPr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55;p56">
              <a:extLst>
                <a:ext uri="{FF2B5EF4-FFF2-40B4-BE49-F238E27FC236}">
                  <a16:creationId xmlns:a16="http://schemas.microsoft.com/office/drawing/2014/main" id="{9F7DF8BC-08D7-230D-D53F-EFF931F083B4}"/>
                </a:ext>
              </a:extLst>
            </p:cNvPr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56;p56">
              <a:extLst>
                <a:ext uri="{FF2B5EF4-FFF2-40B4-BE49-F238E27FC236}">
                  <a16:creationId xmlns:a16="http://schemas.microsoft.com/office/drawing/2014/main" id="{FEA00CF7-77AA-852C-C8C2-3DA92B558BFF}"/>
                </a:ext>
              </a:extLst>
            </p:cNvPr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57;p56">
              <a:extLst>
                <a:ext uri="{FF2B5EF4-FFF2-40B4-BE49-F238E27FC236}">
                  <a16:creationId xmlns:a16="http://schemas.microsoft.com/office/drawing/2014/main" id="{95917677-850C-76CC-3282-BACA68880D8B}"/>
                </a:ext>
              </a:extLst>
            </p:cNvPr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58;p56">
              <a:extLst>
                <a:ext uri="{FF2B5EF4-FFF2-40B4-BE49-F238E27FC236}">
                  <a16:creationId xmlns:a16="http://schemas.microsoft.com/office/drawing/2014/main" id="{88CCBDA5-FBB7-C13E-AA2F-660BB8A7EC30}"/>
                </a:ext>
              </a:extLst>
            </p:cNvPr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59;p56">
              <a:extLst>
                <a:ext uri="{FF2B5EF4-FFF2-40B4-BE49-F238E27FC236}">
                  <a16:creationId xmlns:a16="http://schemas.microsoft.com/office/drawing/2014/main" id="{CC2C9ECD-89D1-722E-391D-D57F801382CE}"/>
                </a:ext>
              </a:extLst>
            </p:cNvPr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60;p56">
              <a:extLst>
                <a:ext uri="{FF2B5EF4-FFF2-40B4-BE49-F238E27FC236}">
                  <a16:creationId xmlns:a16="http://schemas.microsoft.com/office/drawing/2014/main" id="{3CAD393D-491F-3A33-29FC-79BD22496AE4}"/>
                </a:ext>
              </a:extLst>
            </p:cNvPr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61;p56">
              <a:extLst>
                <a:ext uri="{FF2B5EF4-FFF2-40B4-BE49-F238E27FC236}">
                  <a16:creationId xmlns:a16="http://schemas.microsoft.com/office/drawing/2014/main" id="{23DF18C1-879E-7371-2F9D-9ACA282AAA26}"/>
                </a:ext>
              </a:extLst>
            </p:cNvPr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62;p56">
              <a:extLst>
                <a:ext uri="{FF2B5EF4-FFF2-40B4-BE49-F238E27FC236}">
                  <a16:creationId xmlns:a16="http://schemas.microsoft.com/office/drawing/2014/main" id="{69747033-B889-B1F0-98A7-09DB6B5A10C0}"/>
                </a:ext>
              </a:extLst>
            </p:cNvPr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63;p56">
              <a:extLst>
                <a:ext uri="{FF2B5EF4-FFF2-40B4-BE49-F238E27FC236}">
                  <a16:creationId xmlns:a16="http://schemas.microsoft.com/office/drawing/2014/main" id="{13BF7A89-9C2B-4327-5668-3A69FEC78867}"/>
                </a:ext>
              </a:extLst>
            </p:cNvPr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64;p56">
              <a:extLst>
                <a:ext uri="{FF2B5EF4-FFF2-40B4-BE49-F238E27FC236}">
                  <a16:creationId xmlns:a16="http://schemas.microsoft.com/office/drawing/2014/main" id="{070CD85C-B4A4-135F-18E4-C4E1BB14575A}"/>
                </a:ext>
              </a:extLst>
            </p:cNvPr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65;p56">
              <a:extLst>
                <a:ext uri="{FF2B5EF4-FFF2-40B4-BE49-F238E27FC236}">
                  <a16:creationId xmlns:a16="http://schemas.microsoft.com/office/drawing/2014/main" id="{18309EDC-542D-E68C-170B-E559D0D12917}"/>
                </a:ext>
              </a:extLst>
            </p:cNvPr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66;p56">
              <a:extLst>
                <a:ext uri="{FF2B5EF4-FFF2-40B4-BE49-F238E27FC236}">
                  <a16:creationId xmlns:a16="http://schemas.microsoft.com/office/drawing/2014/main" id="{06DBFFF1-FBE3-38F2-56DA-2CC88AE83F0F}"/>
                </a:ext>
              </a:extLst>
            </p:cNvPr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67;p56">
              <a:extLst>
                <a:ext uri="{FF2B5EF4-FFF2-40B4-BE49-F238E27FC236}">
                  <a16:creationId xmlns:a16="http://schemas.microsoft.com/office/drawing/2014/main" id="{5BF52704-6C55-8B88-AFFD-54E33C0FEDFE}"/>
                </a:ext>
              </a:extLst>
            </p:cNvPr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68;p56">
              <a:extLst>
                <a:ext uri="{FF2B5EF4-FFF2-40B4-BE49-F238E27FC236}">
                  <a16:creationId xmlns:a16="http://schemas.microsoft.com/office/drawing/2014/main" id="{FEAA2418-CD83-6ECF-569E-75208C023704}"/>
                </a:ext>
              </a:extLst>
            </p:cNvPr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69;p56">
              <a:extLst>
                <a:ext uri="{FF2B5EF4-FFF2-40B4-BE49-F238E27FC236}">
                  <a16:creationId xmlns:a16="http://schemas.microsoft.com/office/drawing/2014/main" id="{83994FB3-C0AD-D189-2D68-27795F2CB007}"/>
                </a:ext>
              </a:extLst>
            </p:cNvPr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70;p56">
              <a:extLst>
                <a:ext uri="{FF2B5EF4-FFF2-40B4-BE49-F238E27FC236}">
                  <a16:creationId xmlns:a16="http://schemas.microsoft.com/office/drawing/2014/main" id="{FC86090C-3A47-9A69-8DE5-3187D2E4D441}"/>
                </a:ext>
              </a:extLst>
            </p:cNvPr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71;p56">
              <a:extLst>
                <a:ext uri="{FF2B5EF4-FFF2-40B4-BE49-F238E27FC236}">
                  <a16:creationId xmlns:a16="http://schemas.microsoft.com/office/drawing/2014/main" id="{8205F51F-0D02-87E1-AD0F-A129A84B25D0}"/>
                </a:ext>
              </a:extLst>
            </p:cNvPr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72;p56">
              <a:extLst>
                <a:ext uri="{FF2B5EF4-FFF2-40B4-BE49-F238E27FC236}">
                  <a16:creationId xmlns:a16="http://schemas.microsoft.com/office/drawing/2014/main" id="{F0A44E0E-F338-D3B2-D41C-87EE0B93B98F}"/>
                </a:ext>
              </a:extLst>
            </p:cNvPr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73;p56">
              <a:extLst>
                <a:ext uri="{FF2B5EF4-FFF2-40B4-BE49-F238E27FC236}">
                  <a16:creationId xmlns:a16="http://schemas.microsoft.com/office/drawing/2014/main" id="{90C9DE6C-84BE-96F5-2CE4-0F48DEDECFBC}"/>
                </a:ext>
              </a:extLst>
            </p:cNvPr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74;p56">
              <a:extLst>
                <a:ext uri="{FF2B5EF4-FFF2-40B4-BE49-F238E27FC236}">
                  <a16:creationId xmlns:a16="http://schemas.microsoft.com/office/drawing/2014/main" id="{2AE2D153-FB34-DA75-F187-070EEB2E5E50}"/>
                </a:ext>
              </a:extLst>
            </p:cNvPr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75;p56">
              <a:extLst>
                <a:ext uri="{FF2B5EF4-FFF2-40B4-BE49-F238E27FC236}">
                  <a16:creationId xmlns:a16="http://schemas.microsoft.com/office/drawing/2014/main" id="{56164E6C-9DA3-BF7E-C315-F455BA526F87}"/>
                </a:ext>
              </a:extLst>
            </p:cNvPr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76;p56">
              <a:extLst>
                <a:ext uri="{FF2B5EF4-FFF2-40B4-BE49-F238E27FC236}">
                  <a16:creationId xmlns:a16="http://schemas.microsoft.com/office/drawing/2014/main" id="{6A49EC5F-6A9E-7104-6175-1EB78D6DF09F}"/>
                </a:ext>
              </a:extLst>
            </p:cNvPr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77;p56">
              <a:extLst>
                <a:ext uri="{FF2B5EF4-FFF2-40B4-BE49-F238E27FC236}">
                  <a16:creationId xmlns:a16="http://schemas.microsoft.com/office/drawing/2014/main" id="{5235B665-CE61-6F69-E4FD-43694A2F2307}"/>
                </a:ext>
              </a:extLst>
            </p:cNvPr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78;p56">
              <a:extLst>
                <a:ext uri="{FF2B5EF4-FFF2-40B4-BE49-F238E27FC236}">
                  <a16:creationId xmlns:a16="http://schemas.microsoft.com/office/drawing/2014/main" id="{B835B23E-02B3-4634-927B-A7D9D0E756DA}"/>
                </a:ext>
              </a:extLst>
            </p:cNvPr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79;p56">
              <a:extLst>
                <a:ext uri="{FF2B5EF4-FFF2-40B4-BE49-F238E27FC236}">
                  <a16:creationId xmlns:a16="http://schemas.microsoft.com/office/drawing/2014/main" id="{8048018E-83CE-D300-9419-05F343A545F1}"/>
                </a:ext>
              </a:extLst>
            </p:cNvPr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80;p56">
              <a:extLst>
                <a:ext uri="{FF2B5EF4-FFF2-40B4-BE49-F238E27FC236}">
                  <a16:creationId xmlns:a16="http://schemas.microsoft.com/office/drawing/2014/main" id="{47B40DB9-655E-45DF-0717-EA2E53F4ED27}"/>
                </a:ext>
              </a:extLst>
            </p:cNvPr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81;p56">
              <a:extLst>
                <a:ext uri="{FF2B5EF4-FFF2-40B4-BE49-F238E27FC236}">
                  <a16:creationId xmlns:a16="http://schemas.microsoft.com/office/drawing/2014/main" id="{0565B4D3-BC22-8586-910D-1CD3AE76AF1B}"/>
                </a:ext>
              </a:extLst>
            </p:cNvPr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82;p56">
              <a:extLst>
                <a:ext uri="{FF2B5EF4-FFF2-40B4-BE49-F238E27FC236}">
                  <a16:creationId xmlns:a16="http://schemas.microsoft.com/office/drawing/2014/main" id="{4949AD3D-2F66-E3AD-14C2-711B871B816E}"/>
                </a:ext>
              </a:extLst>
            </p:cNvPr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83;p56">
              <a:extLst>
                <a:ext uri="{FF2B5EF4-FFF2-40B4-BE49-F238E27FC236}">
                  <a16:creationId xmlns:a16="http://schemas.microsoft.com/office/drawing/2014/main" id="{3DB14CBD-5E66-95DD-CFDB-757F2EED617C}"/>
                </a:ext>
              </a:extLst>
            </p:cNvPr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84;p56">
              <a:extLst>
                <a:ext uri="{FF2B5EF4-FFF2-40B4-BE49-F238E27FC236}">
                  <a16:creationId xmlns:a16="http://schemas.microsoft.com/office/drawing/2014/main" id="{623487FC-FA6C-913F-B2C0-D08EAD635283}"/>
                </a:ext>
              </a:extLst>
            </p:cNvPr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85;p56">
              <a:extLst>
                <a:ext uri="{FF2B5EF4-FFF2-40B4-BE49-F238E27FC236}">
                  <a16:creationId xmlns:a16="http://schemas.microsoft.com/office/drawing/2014/main" id="{375F8850-D570-8F31-A48A-32D40039A2D6}"/>
                </a:ext>
              </a:extLst>
            </p:cNvPr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86;p56">
              <a:extLst>
                <a:ext uri="{FF2B5EF4-FFF2-40B4-BE49-F238E27FC236}">
                  <a16:creationId xmlns:a16="http://schemas.microsoft.com/office/drawing/2014/main" id="{C5CCDF71-6043-DACD-6DEF-20882F55B63F}"/>
                </a:ext>
              </a:extLst>
            </p:cNvPr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87;p56">
              <a:extLst>
                <a:ext uri="{FF2B5EF4-FFF2-40B4-BE49-F238E27FC236}">
                  <a16:creationId xmlns:a16="http://schemas.microsoft.com/office/drawing/2014/main" id="{516EB995-9F55-725F-700A-4715CA5FACD1}"/>
                </a:ext>
              </a:extLst>
            </p:cNvPr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88;p56">
              <a:extLst>
                <a:ext uri="{FF2B5EF4-FFF2-40B4-BE49-F238E27FC236}">
                  <a16:creationId xmlns:a16="http://schemas.microsoft.com/office/drawing/2014/main" id="{81CB1779-AFF1-DFA4-CE54-34C9B461F18C}"/>
                </a:ext>
              </a:extLst>
            </p:cNvPr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89;p56">
              <a:extLst>
                <a:ext uri="{FF2B5EF4-FFF2-40B4-BE49-F238E27FC236}">
                  <a16:creationId xmlns:a16="http://schemas.microsoft.com/office/drawing/2014/main" id="{9DB2BB5B-0B70-A0DE-7842-453AB60C60E0}"/>
                </a:ext>
              </a:extLst>
            </p:cNvPr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0;p56">
              <a:extLst>
                <a:ext uri="{FF2B5EF4-FFF2-40B4-BE49-F238E27FC236}">
                  <a16:creationId xmlns:a16="http://schemas.microsoft.com/office/drawing/2014/main" id="{5D78840E-199A-A0B0-7C24-3206C3FE7BD9}"/>
                </a:ext>
              </a:extLst>
            </p:cNvPr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1;p56">
              <a:extLst>
                <a:ext uri="{FF2B5EF4-FFF2-40B4-BE49-F238E27FC236}">
                  <a16:creationId xmlns:a16="http://schemas.microsoft.com/office/drawing/2014/main" id="{07410136-DAF8-0AF6-8832-1ADA4C9FB2ED}"/>
                </a:ext>
              </a:extLst>
            </p:cNvPr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2;p56">
              <a:extLst>
                <a:ext uri="{FF2B5EF4-FFF2-40B4-BE49-F238E27FC236}">
                  <a16:creationId xmlns:a16="http://schemas.microsoft.com/office/drawing/2014/main" id="{7EBEADE1-5714-9348-C58D-32B19565E148}"/>
                </a:ext>
              </a:extLst>
            </p:cNvPr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285</Words>
  <Application>Microsoft Office PowerPoint</Application>
  <PresentationFormat>On-screen Show (16:9)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Krona One</vt:lpstr>
      <vt:lpstr>Lato</vt:lpstr>
      <vt:lpstr>Open Sans</vt:lpstr>
      <vt:lpstr>RalewayHeavy</vt:lpstr>
      <vt:lpstr>Times New Roman</vt:lpstr>
      <vt:lpstr>Ubuntu</vt:lpstr>
      <vt:lpstr>Wingdings</vt:lpstr>
      <vt:lpstr>Driving Center Company Profile by Slidesgo</vt:lpstr>
      <vt:lpstr>Car Rental System</vt:lpstr>
      <vt:lpstr>Table of Contents</vt:lpstr>
      <vt:lpstr>INTRODUCTION</vt:lpstr>
      <vt:lpstr> </vt:lpstr>
      <vt:lpstr>OBJECTIVE</vt:lpstr>
      <vt:lpstr>CONCEPTS USED</vt:lpstr>
      <vt:lpstr>MODULES </vt:lpstr>
      <vt:lpstr>MODULES ARCHITECTURE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cp:lastModifiedBy>Aditya Marathe</cp:lastModifiedBy>
  <cp:revision>16</cp:revision>
  <dcterms:modified xsi:type="dcterms:W3CDTF">2022-06-09T03:15:54Z</dcterms:modified>
</cp:coreProperties>
</file>