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6" r:id="rId4"/>
    <p:sldId id="268" r:id="rId5"/>
    <p:sldId id="259" r:id="rId6"/>
    <p:sldId id="264" r:id="rId7"/>
    <p:sldId id="262" r:id="rId8"/>
    <p:sldId id="265" r:id="rId9"/>
  </p:sldIdLst>
  <p:sldSz cx="9753600" cy="73152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4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C936AA-3E37-4215-9131-3000B94C1F4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ACD4F-30AA-4687-8189-82A9D848FD98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17978-4564-4FFB-9026-36CFAE3F93FD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AF500-C6B7-4FED-B704-D48BFE97A653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10E529B-AB61-4630-BCA0-A55C89E730B4}" type="slidenum">
              <a:t>‹#›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59942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9BFAA1-990D-4034-9114-904D2426AB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E646D0-CF60-48B9-ACF7-11EB87607BF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IN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1F56C46C-1E2A-48D3-96EA-681214E64F2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C74BA-1C97-402D-9815-B09DE05EE39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4569F-3D24-41AB-AECA-5EDA8F5BA54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0AFB8-C743-46C0-A7D0-04AA750639E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AEA382D-6831-44CB-8047-2943EDF5A00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890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IN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BC0D9111-9306-4E37-8AAC-F29DC4D01ED9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A02D18C-F575-4B5B-B7DB-773709FADF22}" type="slidenum">
              <a:t>1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F5A71A0D-DB48-4EAC-8D18-56954CA26A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6FC4FFF9-5172-41BD-81E8-BD52116DEA7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F4848B5E-88FE-44EF-A018-3EE7683A78B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6ECD428-8D91-401D-8635-A5F79C9CB4CA}" type="slidenum">
              <a:t>2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96D1A101-1411-46C5-A53B-A21C2C5D9C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FC567EB1-644B-4FBD-9C80-5BC12B8E854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83DDBFF7-5B73-4BCD-B7AB-1E5DA8CCFC5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378B5E8-69A3-48CF-99AC-11E794F539DB}" type="slidenum">
              <a:t>5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D5455884-6D84-4C7E-B49C-A91A5F16A6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8FEE5A34-B08B-4ED6-864F-B9BA9E288B1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208BB8E2-CB0C-4D4D-820B-5B19F8E5C98F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1585DBF-4AA3-455A-B181-0FF17E9B6D73}" type="slidenum">
              <a:t>6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646C30C0-1468-424F-A836-DFC7AEE3C5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5492CC3A-0F6F-42AC-A88C-6A8E666843A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30C96F36-6C92-4F76-9D62-21FBFD57F0B2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2B7C280-7508-4544-BCD0-59DFC622961D}" type="slidenum">
              <a:t>7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23866ACA-54F6-4CBF-92CF-713D02586E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4ED6F028-BD52-4024-AD0C-82DF81A4CC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CACF3DAE-7B00-4B17-B578-98418456CF3F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0BC3421-83DF-4795-8A80-A4C5AD938C7A}" type="slidenum">
              <a:t>8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625AD33F-10EC-4DE6-9FBC-59D57CEFDF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C0A62843-9826-4208-9DDA-E2564B3EEA7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C12A-90B3-441C-8FBF-1E2B5FD677E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19196" y="1196977"/>
            <a:ext cx="7315200" cy="2546347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402C2-78B5-4391-8AE5-B90AD1F87A4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19196" y="3841751"/>
            <a:ext cx="7315200" cy="1766885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52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ABED2-4DE7-4476-9622-CB2C3EF9CD8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2D3C3-86B5-471C-9604-DACCD95979A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5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76B1B-9B69-42E7-9126-71A4538C349F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070726" y="277813"/>
            <a:ext cx="2193929" cy="5383209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1A752-CF5E-460E-8D28-5D55D3364F5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487366" y="277813"/>
            <a:ext cx="6430966" cy="538320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84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BCAD-60E2-4A1B-9E56-C83BF60314C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77C43-DD6F-4DAF-8D65-91B2FE0B043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76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589F-40FD-4B46-BE9A-87D49517E7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5161" y="1824035"/>
            <a:ext cx="8412159" cy="304323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80DC6-D896-4C00-8ACC-12C3AD1B4B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5161" y="4895853"/>
            <a:ext cx="8412159" cy="1600200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724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D3F8-1171-4100-AA36-FA8096C2175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12DBB-8F82-46AC-B84D-52799236A8A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87366" y="1627183"/>
            <a:ext cx="4311652" cy="40338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BF47F-2405-4D62-9894-3F7CD647B3F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951411" y="1627183"/>
            <a:ext cx="4313233" cy="40338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64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55DED-FB03-4EF6-BCF1-EADA608C3D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1517" y="388940"/>
            <a:ext cx="8412159" cy="141445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28711-5ABB-4955-89DB-42B01A81E8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1517" y="1793879"/>
            <a:ext cx="4125909" cy="877888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95F6D-1EC2-4E04-97F4-85C19D77A3A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71517" y="2671767"/>
            <a:ext cx="4125909" cy="393064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CEA352-3D2F-4DFE-8700-CA5405BA62D4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937129" y="1793879"/>
            <a:ext cx="4146547" cy="877888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394D40-3CCD-4117-91A5-93322970A11F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937129" y="2671767"/>
            <a:ext cx="4146547" cy="393064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50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B10C-652C-4AC1-9527-B326E633EA6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52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7827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F0883-922D-449A-8F32-38918970D9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1517" y="487366"/>
            <a:ext cx="3146422" cy="1706563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56B47-FC94-493B-8C9B-D11254F243B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146547" y="1052510"/>
            <a:ext cx="4937129" cy="5199058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C08B2-1ABD-44BF-8274-7878B2B7F7C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1517" y="2193929"/>
            <a:ext cx="3146422" cy="40655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159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E351-9FFA-46EB-86AD-A960D2744A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1517" y="487366"/>
            <a:ext cx="3146422" cy="1706563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592A94-EEFB-4795-A93C-5EF89A22A63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146547" y="1052510"/>
            <a:ext cx="4937129" cy="5199058"/>
          </a:xfrm>
        </p:spPr>
        <p:txBody>
          <a:bodyPr/>
          <a:lstStyle>
            <a:lvl1pPr>
              <a:defRPr lang="en-IN"/>
            </a:lvl1pPr>
          </a:lstStyle>
          <a:p>
            <a:pPr lvl="0"/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BDDED-2F5D-4805-B3E2-E9C4C4237A8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1517" y="2193929"/>
            <a:ext cx="3146422" cy="40655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058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FC8819-3F92-47B1-A9C0-0323B6914E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7439" y="277200"/>
            <a:ext cx="8777517" cy="11610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2DDC7-E6AD-44A5-9187-DA9AC877ED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7439" y="1627202"/>
            <a:ext cx="8777517" cy="403343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IN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1415"/>
        </a:spcBef>
        <a:spcAft>
          <a:spcPts val="0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45D8BF5-C0D0-43A8-9124-901BB6879493}"/>
              </a:ext>
            </a:extLst>
          </p:cNvPr>
          <p:cNvSpPr/>
          <p:nvPr/>
        </p:nvSpPr>
        <p:spPr>
          <a:xfrm>
            <a:off x="-356" y="0"/>
            <a:ext cx="9753840" cy="73237679"/>
          </a:xfrm>
          <a:custGeom>
            <a:avLst/>
            <a:gdLst>
              <a:gd name="f0" fmla="val w"/>
              <a:gd name="f1" fmla="val h"/>
              <a:gd name="f2" fmla="val 0"/>
              <a:gd name="f3" fmla="val 27095"/>
              <a:gd name="f4" fmla="val 203439"/>
              <a:gd name="f5" fmla="*/ f0 1 27095"/>
              <a:gd name="f6" fmla="*/ f1 1 203439"/>
              <a:gd name="f7" fmla="+- f4 0 f2"/>
              <a:gd name="f8" fmla="+- f3 0 f2"/>
              <a:gd name="f9" fmla="*/ f8 1 27095"/>
              <a:gd name="f10" fmla="*/ f7 1 203439"/>
              <a:gd name="f11" fmla="*/ f2 1 f9"/>
              <a:gd name="f12" fmla="*/ f3 1 f9"/>
              <a:gd name="f13" fmla="*/ f2 1 f10"/>
              <a:gd name="f14" fmla="*/ f4 1 f10"/>
              <a:gd name="f15" fmla="*/ f11 f5 1"/>
              <a:gd name="f16" fmla="*/ f12 f5 1"/>
              <a:gd name="f17" fmla="*/ f14 f6 1"/>
              <a:gd name="f18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5" t="f18" r="f16" b="f17"/>
            <a:pathLst>
              <a:path w="27095" h="203439">
                <a:moveTo>
                  <a:pt x="f2" y="f2"/>
                </a:moveTo>
                <a:lnTo>
                  <a:pt x="f3" y="f2"/>
                </a:lnTo>
                <a:lnTo>
                  <a:pt x="f3" y="f4"/>
                </a:lnTo>
                <a:lnTo>
                  <a:pt x="f2" y="f4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2F56C64-7DDE-4150-9811-3BCAB19EA5D9}"/>
              </a:ext>
            </a:extLst>
          </p:cNvPr>
          <p:cNvSpPr/>
          <p:nvPr/>
        </p:nvSpPr>
        <p:spPr>
          <a:xfrm>
            <a:off x="-356" y="0"/>
            <a:ext cx="9753840" cy="7315200"/>
          </a:xfrm>
          <a:custGeom>
            <a:avLst/>
            <a:gdLst>
              <a:gd name="f0" fmla="val w"/>
              <a:gd name="f1" fmla="val h"/>
              <a:gd name="f2" fmla="val 0"/>
              <a:gd name="f3" fmla="val 27095"/>
              <a:gd name="f4" fmla="val 20321"/>
              <a:gd name="f5" fmla="*/ f0 1 27095"/>
              <a:gd name="f6" fmla="*/ f1 1 20321"/>
              <a:gd name="f7" fmla="+- f4 0 f2"/>
              <a:gd name="f8" fmla="+- f3 0 f2"/>
              <a:gd name="f9" fmla="*/ f8 1 27095"/>
              <a:gd name="f10" fmla="*/ f7 1 20321"/>
              <a:gd name="f11" fmla="*/ f2 1 f9"/>
              <a:gd name="f12" fmla="*/ f3 1 f9"/>
              <a:gd name="f13" fmla="*/ f2 1 f10"/>
              <a:gd name="f14" fmla="*/ f4 1 f10"/>
              <a:gd name="f15" fmla="*/ f11 f5 1"/>
              <a:gd name="f16" fmla="*/ f12 f5 1"/>
              <a:gd name="f17" fmla="*/ f14 f6 1"/>
              <a:gd name="f18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5" t="f18" r="f16" b="f17"/>
            <a:pathLst>
              <a:path w="27095" h="20321">
                <a:moveTo>
                  <a:pt x="f2" y="f2"/>
                </a:moveTo>
                <a:lnTo>
                  <a:pt x="f3" y="f2"/>
                </a:lnTo>
                <a:lnTo>
                  <a:pt x="f3" y="f4"/>
                </a:lnTo>
                <a:lnTo>
                  <a:pt x="f2" y="f4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4C9FA25-B049-405A-9D8A-D08F521872FD}"/>
              </a:ext>
            </a:extLst>
          </p:cNvPr>
          <p:cNvSpPr/>
          <p:nvPr/>
        </p:nvSpPr>
        <p:spPr>
          <a:xfrm>
            <a:off x="-356" y="0"/>
            <a:ext cx="9753840" cy="7315200"/>
          </a:xfrm>
          <a:custGeom>
            <a:avLst/>
            <a:gdLst>
              <a:gd name="f0" fmla="val w"/>
              <a:gd name="f1" fmla="val h"/>
              <a:gd name="f2" fmla="val 0"/>
              <a:gd name="f3" fmla="val 27095"/>
              <a:gd name="f4" fmla="val 20321"/>
              <a:gd name="f5" fmla="*/ f0 1 27095"/>
              <a:gd name="f6" fmla="*/ f1 1 20321"/>
              <a:gd name="f7" fmla="+- f4 0 f2"/>
              <a:gd name="f8" fmla="+- f3 0 f2"/>
              <a:gd name="f9" fmla="*/ f8 1 27095"/>
              <a:gd name="f10" fmla="*/ f7 1 20321"/>
              <a:gd name="f11" fmla="*/ f2 1 f9"/>
              <a:gd name="f12" fmla="*/ f3 1 f9"/>
              <a:gd name="f13" fmla="*/ f2 1 f10"/>
              <a:gd name="f14" fmla="*/ f4 1 f10"/>
              <a:gd name="f15" fmla="*/ f11 f5 1"/>
              <a:gd name="f16" fmla="*/ f12 f5 1"/>
              <a:gd name="f17" fmla="*/ f14 f6 1"/>
              <a:gd name="f18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5" t="f18" r="f16" b="f17"/>
            <a:pathLst>
              <a:path w="27095" h="20321">
                <a:moveTo>
                  <a:pt x="f2" y="f2"/>
                </a:moveTo>
                <a:lnTo>
                  <a:pt x="f3" y="f2"/>
                </a:lnTo>
                <a:lnTo>
                  <a:pt x="f3" y="f4"/>
                </a:lnTo>
                <a:lnTo>
                  <a:pt x="f2" y="f4"/>
                </a:lnTo>
                <a:close/>
              </a:path>
            </a:pathLst>
          </a:custGeom>
          <a:solidFill>
            <a:srgbClr val="352245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83C847D6-AE1F-49C5-A1C2-ABEC734FF270}"/>
              </a:ext>
            </a:extLst>
          </p:cNvPr>
          <p:cNvSpPr txBox="1"/>
          <p:nvPr/>
        </p:nvSpPr>
        <p:spPr>
          <a:xfrm>
            <a:off x="178079" y="1303285"/>
            <a:ext cx="7669484" cy="284705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9560" b="1" i="0" u="none" strike="noStrike" kern="1200" cap="none" spc="0" baseline="0">
                <a:solidFill>
                  <a:srgbClr val="FFFFFF"/>
                </a:solidFill>
                <a:uFillTx/>
                <a:latin typeface="RalewayHeavy"/>
                <a:ea typeface="DejaVu Sans" pitchFamily="2"/>
                <a:cs typeface="RalewayHeavy"/>
              </a:rPr>
              <a:t>CAR RENTAL SYSTEM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005F423B-0C6C-490C-8F63-16CE1F07185B}"/>
              </a:ext>
            </a:extLst>
          </p:cNvPr>
          <p:cNvSpPr txBox="1"/>
          <p:nvPr/>
        </p:nvSpPr>
        <p:spPr>
          <a:xfrm>
            <a:off x="1143000" y="5371917"/>
            <a:ext cx="1649230" cy="37881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420" b="0" i="0" u="none" strike="noStrike" kern="1200" cap="none" spc="0" baseline="0">
                <a:solidFill>
                  <a:srgbClr val="3FB9BD"/>
                </a:solidFill>
                <a:uFillTx/>
                <a:latin typeface="OpenSans"/>
                <a:ea typeface="DejaVu Sans" pitchFamily="2"/>
                <a:cs typeface="OpenSans"/>
              </a:rPr>
              <a:t>Presented By</a:t>
            </a: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07EDEA9F-C5B6-4367-8C64-25C201788CA8}"/>
              </a:ext>
            </a:extLst>
          </p:cNvPr>
          <p:cNvSpPr txBox="1"/>
          <p:nvPr/>
        </p:nvSpPr>
        <p:spPr>
          <a:xfrm>
            <a:off x="1143000" y="5724363"/>
            <a:ext cx="2869826" cy="113646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20" b="0" i="0" u="none" strike="noStrike" kern="0" cap="none" spc="0" baseline="0">
                <a:solidFill>
                  <a:srgbClr val="F86942"/>
                </a:solidFill>
                <a:uFillTx/>
                <a:latin typeface="OpenSans"/>
                <a:ea typeface="DejaVu Sans" pitchFamily="2"/>
                <a:cs typeface="OpenSans"/>
              </a:rPr>
              <a:t>A</a:t>
            </a:r>
            <a:r>
              <a:rPr lang="en-IN" sz="2420" b="0" i="0" u="none" strike="noStrike" kern="0" cap="none" spc="0" baseline="0">
                <a:solidFill>
                  <a:srgbClr val="F86942"/>
                </a:solidFill>
                <a:uFillTx/>
                <a:latin typeface="OpenSans"/>
                <a:ea typeface="DejaVu Sans" pitchFamily="2"/>
                <a:cs typeface="OpenSans"/>
              </a:rPr>
              <a:t>ditya Marathe     - 38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420" b="0" i="0" u="none" strike="noStrike" kern="1200" cap="none" spc="0" baseline="0">
                <a:solidFill>
                  <a:srgbClr val="F86942"/>
                </a:solidFill>
                <a:uFillTx/>
                <a:latin typeface="OpenSans"/>
                <a:ea typeface="DejaVu Sans" pitchFamily="2"/>
                <a:cs typeface="OpenSans"/>
              </a:rPr>
              <a:t>Jatin Mhatre          - 48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420" b="0" i="0" u="none" strike="noStrike" kern="0" cap="none" spc="0" baseline="0">
                <a:solidFill>
                  <a:srgbClr val="F86942"/>
                </a:solidFill>
                <a:uFillTx/>
                <a:latin typeface="OpenSans"/>
                <a:ea typeface="DejaVu Sans" pitchFamily="2"/>
                <a:cs typeface="OpenSans"/>
              </a:rPr>
              <a:t>Tejas Donkari        - 49</a:t>
            </a:r>
            <a:endParaRPr lang="en-IN" sz="2420" b="0" i="0" u="none" strike="noStrike" kern="1200" cap="none" spc="0" baseline="0">
              <a:solidFill>
                <a:srgbClr val="F86942"/>
              </a:solidFill>
              <a:uFillTx/>
              <a:latin typeface="OpenSans"/>
              <a:ea typeface="DejaVu Sans" pitchFamily="2"/>
              <a:cs typeface="OpenSans"/>
            </a:endParaRPr>
          </a:p>
        </p:txBody>
      </p:sp>
      <p:sp>
        <p:nvSpPr>
          <p:cNvPr id="8" name="Freeform: Shape 10">
            <a:extLst>
              <a:ext uri="{FF2B5EF4-FFF2-40B4-BE49-F238E27FC236}">
                <a16:creationId xmlns:a16="http://schemas.microsoft.com/office/drawing/2014/main" id="{D748C0B6-C120-45B6-B115-784E2E89F1E4}"/>
              </a:ext>
            </a:extLst>
          </p:cNvPr>
          <p:cNvSpPr/>
          <p:nvPr/>
        </p:nvSpPr>
        <p:spPr>
          <a:xfrm>
            <a:off x="5324395" y="4510799"/>
            <a:ext cx="2819515" cy="1499039"/>
          </a:xfrm>
          <a:custGeom>
            <a:avLst/>
            <a:gdLst>
              <a:gd name="f0" fmla="val w"/>
              <a:gd name="f1" fmla="val h"/>
              <a:gd name="f2" fmla="val 0"/>
              <a:gd name="f3" fmla="val 7833"/>
              <a:gd name="f4" fmla="val 4165"/>
              <a:gd name="f5" fmla="val 7683"/>
              <a:gd name="f6" fmla="val 2917"/>
              <a:gd name="f7" fmla="val 7485"/>
              <a:gd name="f8" fmla="val 2251"/>
              <a:gd name="f9" fmla="val 6980"/>
              <a:gd name="f10" fmla="val 1713"/>
              <a:gd name="f11" fmla="val 6272"/>
              <a:gd name="f12" fmla="val 1663"/>
              <a:gd name="f13" fmla="val 5816"/>
              <a:gd name="f14" fmla="val 582"/>
              <a:gd name="f15" fmla="val 4802"/>
              <a:gd name="f16" fmla="+- 0 0 127"/>
              <a:gd name="f17" fmla="val 3592"/>
              <a:gd name="f18" fmla="val 19"/>
              <a:gd name="f19" fmla="val 2743"/>
              <a:gd name="f20" fmla="val 117"/>
              <a:gd name="f21" fmla="val 1616"/>
              <a:gd name="f22" fmla="val 707"/>
              <a:gd name="f23" fmla="val 1560"/>
              <a:gd name="f24" fmla="val 1630"/>
              <a:gd name="f25" fmla="val 925"/>
              <a:gd name="f26" fmla="val 1901"/>
              <a:gd name="f27" fmla="val 340"/>
              <a:gd name="f28" fmla="val 2324"/>
              <a:gd name="f29" fmla="val 106"/>
              <a:gd name="f30" fmla="val 3003"/>
              <a:gd name="f31" fmla="val 10"/>
              <a:gd name="f32" fmla="val 3283"/>
              <a:gd name="f33" fmla="+- 0 0 56"/>
              <a:gd name="f34" fmla="val 3678"/>
              <a:gd name="f35" fmla="val 66"/>
              <a:gd name="f36" fmla="val 3962"/>
              <a:gd name="f37" fmla="val 208"/>
              <a:gd name="f38" fmla="val 4285"/>
              <a:gd name="f39" fmla="val 598"/>
              <a:gd name="f40" fmla="val 4127"/>
              <a:gd name="f41" fmla="val 876"/>
              <a:gd name="f42" fmla="val 4090"/>
              <a:gd name="f43" fmla="val 1127"/>
              <a:gd name="f44" fmla="val 4057"/>
              <a:gd name="f45" fmla="val 3662"/>
              <a:gd name="f46" fmla="val 3695"/>
              <a:gd name="f47" fmla="val 727"/>
              <a:gd name="f48" fmla="val 3715"/>
              <a:gd name="f49" fmla="val 568"/>
              <a:gd name="f50" fmla="val 3751"/>
              <a:gd name="f51" fmla="val 416"/>
              <a:gd name="f52" fmla="val 3757"/>
              <a:gd name="f53" fmla="val 287"/>
              <a:gd name="f54" fmla="val 3378"/>
              <a:gd name="f55" fmla="val 2851"/>
              <a:gd name="f56" fmla="val 803"/>
              <a:gd name="f57" fmla="val 2591"/>
              <a:gd name="f58" fmla="val 1041"/>
              <a:gd name="f59" fmla="val 2327"/>
              <a:gd name="f60" fmla="val 1351"/>
              <a:gd name="f61" fmla="val 2146"/>
              <a:gd name="f62" fmla="val 1679"/>
              <a:gd name="f63" fmla="val 2006"/>
              <a:gd name="f64" fmla="val 1801"/>
              <a:gd name="f65" fmla="val 2040"/>
              <a:gd name="f66" fmla="val 1969"/>
              <a:gd name="f67" fmla="val 1937"/>
              <a:gd name="f68" fmla="val 1946"/>
              <a:gd name="f69" fmla="val 1766"/>
              <a:gd name="f70" fmla="val 1821"/>
              <a:gd name="f71" fmla="val 846"/>
              <a:gd name="f72" fmla="val 3347"/>
              <a:gd name="f73" fmla="val 365"/>
              <a:gd name="f74" fmla="val 4011"/>
              <a:gd name="f75" fmla="val 391"/>
              <a:gd name="f76" fmla="val 4914"/>
              <a:gd name="f77" fmla="val 427"/>
              <a:gd name="f78" fmla="val 5612"/>
              <a:gd name="f79" fmla="val 1044"/>
              <a:gd name="f80" fmla="val 5926"/>
              <a:gd name="f81" fmla="val 1855"/>
              <a:gd name="f82" fmla="val 5949"/>
              <a:gd name="f83" fmla="val 1917"/>
              <a:gd name="f84" fmla="val 5995"/>
              <a:gd name="f85" fmla="val 1957"/>
              <a:gd name="f86" fmla="val 6048"/>
              <a:gd name="f87" fmla="val 1973"/>
              <a:gd name="f88" fmla="val 6081"/>
              <a:gd name="f89" fmla="val 2016"/>
              <a:gd name="f90" fmla="val 6127"/>
              <a:gd name="f91" fmla="val 2050"/>
              <a:gd name="f92" fmla="val 6200"/>
              <a:gd name="f93" fmla="val 2053"/>
              <a:gd name="f94" fmla="val 6652"/>
              <a:gd name="f95" fmla="val 2066"/>
              <a:gd name="f96" fmla="val 7009"/>
              <a:gd name="f97" fmla="val 2357"/>
              <a:gd name="f98" fmla="val 7201"/>
              <a:gd name="f99" fmla="val 2752"/>
              <a:gd name="f100" fmla="val 7293"/>
              <a:gd name="f101" fmla="val 2940"/>
              <a:gd name="f102" fmla="val 7488"/>
              <a:gd name="f103" fmla="val 3494"/>
              <a:gd name="f104" fmla="val 7436"/>
              <a:gd name="f105" fmla="val 3767"/>
              <a:gd name="f106" fmla="val 7333"/>
              <a:gd name="f107" fmla="val 3761"/>
              <a:gd name="f108" fmla="val 7231"/>
              <a:gd name="f109" fmla="val 3741"/>
              <a:gd name="f110" fmla="val 7128"/>
              <a:gd name="f111" fmla="val 3728"/>
              <a:gd name="f112" fmla="val 6877"/>
              <a:gd name="f113" fmla="val 3698"/>
              <a:gd name="f114" fmla="val 4094"/>
              <a:gd name="f115" fmla="val 4123"/>
              <a:gd name="f116" fmla="val 7373"/>
              <a:gd name="f117" fmla="val 4153"/>
              <a:gd name="f118" fmla="val 7687"/>
              <a:gd name="f119" fmla="val 4255"/>
              <a:gd name="f120" fmla="val 7796"/>
              <a:gd name="f121" fmla="val 3965"/>
              <a:gd name="f122" fmla="val 7898"/>
              <a:gd name="f123" fmla="val 7763"/>
              <a:gd name="f124" fmla="val 3177"/>
              <a:gd name="f125" fmla="*/ f0 1 7833"/>
              <a:gd name="f126" fmla="*/ f1 1 4165"/>
              <a:gd name="f127" fmla="+- f4 0 f2"/>
              <a:gd name="f128" fmla="+- f3 0 f2"/>
              <a:gd name="f129" fmla="*/ f128 1 7833"/>
              <a:gd name="f130" fmla="*/ f127 1 4165"/>
              <a:gd name="f131" fmla="*/ f2 1 f129"/>
              <a:gd name="f132" fmla="*/ f3 1 f129"/>
              <a:gd name="f133" fmla="*/ f2 1 f130"/>
              <a:gd name="f134" fmla="*/ f4 1 f130"/>
              <a:gd name="f135" fmla="*/ f131 f125 1"/>
              <a:gd name="f136" fmla="*/ f132 f125 1"/>
              <a:gd name="f137" fmla="*/ f134 f126 1"/>
              <a:gd name="f138" fmla="*/ f133 f1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35" t="f138" r="f136" b="f137"/>
            <a:pathLst>
              <a:path w="7833" h="4165">
                <a:moveTo>
                  <a:pt x="f5" y="f6"/>
                </a:moveTo>
                <a:cubicBezTo>
                  <a:pt x="f7" y="f8"/>
                  <a:pt x="f9" y="f10"/>
                  <a:pt x="f11" y="f12"/>
                </a:cubicBezTo>
                <a:cubicBezTo>
                  <a:pt x="f13" y="f14"/>
                  <a:pt x="f15" y="f16"/>
                  <a:pt x="f17" y="f18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29" y="f30"/>
                </a:cubicBezTo>
                <a:cubicBezTo>
                  <a:pt x="f31" y="f32"/>
                  <a:pt x="f33" y="f34"/>
                  <a:pt x="f35" y="f36"/>
                </a:cubicBezTo>
                <a:cubicBezTo>
                  <a:pt x="f37" y="f38"/>
                  <a:pt x="f39" y="f40"/>
                  <a:pt x="f41" y="f42"/>
                </a:cubicBezTo>
                <a:cubicBezTo>
                  <a:pt x="f43" y="f44"/>
                  <a:pt x="f43" y="f45"/>
                  <a:pt x="f41" y="f46"/>
                </a:cubicBezTo>
                <a:cubicBezTo>
                  <a:pt x="f47" y="f48"/>
                  <a:pt x="f49" y="f50"/>
                  <a:pt x="f51" y="f52"/>
                </a:cubicBezTo>
                <a:cubicBezTo>
                  <a:pt x="f53" y="f54"/>
                  <a:pt x="f49" y="f55"/>
                  <a:pt x="f56" y="f57"/>
                </a:cubicBezTo>
                <a:cubicBezTo>
                  <a:pt x="f58" y="f59"/>
                  <a:pt x="f60" y="f61"/>
                  <a:pt x="f62" y="f63"/>
                </a:cubicBezTo>
                <a:cubicBezTo>
                  <a:pt x="f64" y="f65"/>
                  <a:pt x="f66" y="f67"/>
                  <a:pt x="f68" y="f69"/>
                </a:cubicBezTo>
                <a:cubicBezTo>
                  <a:pt x="f70" y="f71"/>
                  <a:pt x="f72" y="f73"/>
                  <a:pt x="f74" y="f75"/>
                </a:cubicBezTo>
                <a:cubicBezTo>
                  <a:pt x="f76" y="f77"/>
                  <a:pt x="f78" y="f79"/>
                  <a:pt x="f80" y="f81"/>
                </a:cubicBezTo>
                <a:cubicBezTo>
                  <a:pt x="f82" y="f83"/>
                  <a:pt x="f84" y="f85"/>
                  <a:pt x="f86" y="f87"/>
                </a:cubicBezTo>
                <a:cubicBezTo>
                  <a:pt x="f88" y="f89"/>
                  <a:pt x="f90" y="f91"/>
                  <a:pt x="f92" y="f93"/>
                </a:cubicBezTo>
                <a:cubicBezTo>
                  <a:pt x="f94" y="f95"/>
                  <a:pt x="f96" y="f97"/>
                  <a:pt x="f98" y="f99"/>
                </a:cubicBezTo>
                <a:cubicBezTo>
                  <a:pt x="f100" y="f101"/>
                  <a:pt x="f102" y="f103"/>
                  <a:pt x="f104" y="f105"/>
                </a:cubicBezTo>
                <a:cubicBezTo>
                  <a:pt x="f106" y="f107"/>
                  <a:pt x="f108" y="f109"/>
                  <a:pt x="f110" y="f111"/>
                </a:cubicBezTo>
                <a:cubicBezTo>
                  <a:pt x="f112" y="f113"/>
                  <a:pt x="f112" y="f114"/>
                  <a:pt x="f110" y="f115"/>
                </a:cubicBezTo>
                <a:cubicBezTo>
                  <a:pt x="f116" y="f117"/>
                  <a:pt x="f118" y="f119"/>
                  <a:pt x="f120" y="f121"/>
                </a:cubicBezTo>
                <a:cubicBezTo>
                  <a:pt x="f122" y="f113"/>
                  <a:pt x="f123" y="f124"/>
                  <a:pt x="f5" y="f6"/>
                </a:cubicBezTo>
                <a:close/>
              </a:path>
            </a:pathLst>
          </a:custGeom>
          <a:solidFill>
            <a:srgbClr val="3FB9BD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F2075B42-D75A-4803-ACB9-C474268C96A9}"/>
              </a:ext>
            </a:extLst>
          </p:cNvPr>
          <p:cNvSpPr/>
          <p:nvPr/>
        </p:nvSpPr>
        <p:spPr>
          <a:xfrm>
            <a:off x="5797798" y="5588995"/>
            <a:ext cx="706319" cy="697678"/>
          </a:xfrm>
          <a:custGeom>
            <a:avLst/>
            <a:gdLst>
              <a:gd name="f0" fmla="val w"/>
              <a:gd name="f1" fmla="val h"/>
              <a:gd name="f2" fmla="val 0"/>
              <a:gd name="f3" fmla="val 1963"/>
              <a:gd name="f4" fmla="val 1939"/>
              <a:gd name="f5" fmla="val 1008"/>
              <a:gd name="f6" fmla="val 23"/>
              <a:gd name="f7" fmla="val 991"/>
              <a:gd name="f8" fmla="val 20"/>
              <a:gd name="f9" fmla="val 978"/>
              <a:gd name="f10" fmla="val 965"/>
              <a:gd name="f11" fmla="val 26"/>
              <a:gd name="f12" fmla="val 955"/>
              <a:gd name="f13" fmla="val 951"/>
              <a:gd name="f14" fmla="val 942"/>
              <a:gd name="f15" fmla="val 16"/>
              <a:gd name="f16" fmla="val 362"/>
              <a:gd name="f17" fmla="+- 0 0 99"/>
              <a:gd name="f18" fmla="val 29"/>
              <a:gd name="f19" fmla="val 418"/>
              <a:gd name="f20" fmla="val 2"/>
              <a:gd name="f21" fmla="val 937"/>
              <a:gd name="f22" fmla="+- 0 0 28"/>
              <a:gd name="f23" fmla="val 1524"/>
              <a:gd name="f24" fmla="val 379"/>
              <a:gd name="f25" fmla="val 1896"/>
              <a:gd name="f26" fmla="val 948"/>
              <a:gd name="f27" fmla="val 1936"/>
              <a:gd name="f28" fmla="val 1497"/>
              <a:gd name="f29" fmla="val 1972"/>
              <a:gd name="f30" fmla="val 1969"/>
              <a:gd name="f31" fmla="val 1688"/>
              <a:gd name="f32" fmla="val 1095"/>
              <a:gd name="f33" fmla="val 1956"/>
              <a:gd name="f34" fmla="val 560"/>
              <a:gd name="f35" fmla="val 1530"/>
              <a:gd name="f36" fmla="val 95"/>
              <a:gd name="f37" fmla="val 1130"/>
              <a:gd name="f38" fmla="val 1540"/>
              <a:gd name="f39" fmla="val 836"/>
              <a:gd name="f40" fmla="val 1557"/>
              <a:gd name="f41" fmla="val 481"/>
              <a:gd name="f42" fmla="val 1484"/>
              <a:gd name="f43" fmla="val 409"/>
              <a:gd name="f44" fmla="val 1151"/>
              <a:gd name="f45" fmla="val 352"/>
              <a:gd name="f46" fmla="val 887"/>
              <a:gd name="f47" fmla="val 445"/>
              <a:gd name="f48" fmla="val 320"/>
              <a:gd name="f49" fmla="val 832"/>
              <a:gd name="f50" fmla="val 395"/>
              <a:gd name="f51" fmla="val 849"/>
              <a:gd name="f52" fmla="val 399"/>
              <a:gd name="f53" fmla="val 862"/>
              <a:gd name="f54" fmla="val 879"/>
              <a:gd name="f55" fmla="val 885"/>
              <a:gd name="f56" fmla="val 892"/>
              <a:gd name="f57" fmla="val 402"/>
              <a:gd name="f58" fmla="val 899"/>
              <a:gd name="f59" fmla="val 1163"/>
              <a:gd name="f60" fmla="val 438"/>
              <a:gd name="f61" fmla="val 1388"/>
              <a:gd name="f62" fmla="val 580"/>
              <a:gd name="f63" fmla="val 1503"/>
              <a:gd name="f64" fmla="val 827"/>
              <a:gd name="f65" fmla="val 1659"/>
              <a:gd name="f66" fmla="val 1161"/>
              <a:gd name="f67" fmla="val 1520"/>
              <a:gd name="f68" fmla="*/ f0 1 1963"/>
              <a:gd name="f69" fmla="*/ f1 1 1939"/>
              <a:gd name="f70" fmla="+- f4 0 f2"/>
              <a:gd name="f71" fmla="+- f3 0 f2"/>
              <a:gd name="f72" fmla="*/ f71 1 1963"/>
              <a:gd name="f73" fmla="*/ f70 1 1939"/>
              <a:gd name="f74" fmla="*/ f2 1 f72"/>
              <a:gd name="f75" fmla="*/ f3 1 f72"/>
              <a:gd name="f76" fmla="*/ f2 1 f73"/>
              <a:gd name="f77" fmla="*/ f4 1 f73"/>
              <a:gd name="f78" fmla="*/ f74 f68 1"/>
              <a:gd name="f79" fmla="*/ f75 f68 1"/>
              <a:gd name="f80" fmla="*/ f77 f69 1"/>
              <a:gd name="f81" fmla="*/ f76 f6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78" t="f81" r="f79" b="f80"/>
            <a:pathLst>
              <a:path w="1963" h="1939">
                <a:moveTo>
                  <a:pt x="f5" y="f6"/>
                </a:moveTo>
                <a:cubicBezTo>
                  <a:pt x="f7" y="f8"/>
                  <a:pt x="f9" y="f6"/>
                  <a:pt x="f10" y="f11"/>
                </a:cubicBezTo>
                <a:cubicBezTo>
                  <a:pt x="f12" y="f6"/>
                  <a:pt x="f13" y="f8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3" y="f32"/>
                </a:cubicBezTo>
                <a:cubicBezTo>
                  <a:pt x="f33" y="f34"/>
                  <a:pt x="f35" y="f36"/>
                  <a:pt x="f5" y="f6"/>
                </a:cubicBezTo>
                <a:close/>
                <a:moveTo>
                  <a:pt x="f37" y="f38"/>
                </a:moveTo>
                <a:cubicBezTo>
                  <a:pt x="f39" y="f40"/>
                  <a:pt x="f41" y="f42"/>
                  <a:pt x="f43" y="f44"/>
                </a:cubicBezTo>
                <a:cubicBezTo>
                  <a:pt x="f45" y="f46"/>
                  <a:pt x="f47" y="f48"/>
                  <a:pt x="f49" y="f50"/>
                </a:cubicBezTo>
                <a:cubicBezTo>
                  <a:pt x="f51" y="f52"/>
                  <a:pt x="f53" y="f50"/>
                  <a:pt x="f54" y="f50"/>
                </a:cubicBezTo>
                <a:cubicBezTo>
                  <a:pt x="f55" y="f52"/>
                  <a:pt x="f56" y="f57"/>
                  <a:pt x="f58" y="f57"/>
                </a:cubicBezTo>
                <a:cubicBezTo>
                  <a:pt x="f59" y="f60"/>
                  <a:pt x="f61" y="f62"/>
                  <a:pt x="f63" y="f64"/>
                </a:cubicBezTo>
                <a:cubicBezTo>
                  <a:pt x="f65" y="f66"/>
                  <a:pt x="f67" y="f67"/>
                  <a:pt x="f37" y="f38"/>
                </a:cubicBezTo>
                <a:close/>
              </a:path>
            </a:pathLst>
          </a:custGeom>
          <a:solidFill>
            <a:srgbClr val="3FB9BD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Freeform: Shape 12">
            <a:extLst>
              <a:ext uri="{FF2B5EF4-FFF2-40B4-BE49-F238E27FC236}">
                <a16:creationId xmlns:a16="http://schemas.microsoft.com/office/drawing/2014/main" id="{59000F50-1168-48D4-9EEF-6E98C4F277A5}"/>
              </a:ext>
            </a:extLst>
          </p:cNvPr>
          <p:cNvSpPr/>
          <p:nvPr/>
        </p:nvSpPr>
        <p:spPr>
          <a:xfrm>
            <a:off x="6559558" y="5869798"/>
            <a:ext cx="387001" cy="156956"/>
          </a:xfrm>
          <a:custGeom>
            <a:avLst/>
            <a:gdLst>
              <a:gd name="f0" fmla="val w"/>
              <a:gd name="f1" fmla="val h"/>
              <a:gd name="f2" fmla="val 0"/>
              <a:gd name="f3" fmla="val 1076"/>
              <a:gd name="f4" fmla="val 437"/>
              <a:gd name="f5" fmla="val 886"/>
              <a:gd name="f6" fmla="val 655"/>
              <a:gd name="f7" fmla="val 14"/>
              <a:gd name="f8" fmla="val 423"/>
              <a:gd name="f9" fmla="val 27"/>
              <a:gd name="f10" fmla="val 191"/>
              <a:gd name="f11" fmla="val 41"/>
              <a:gd name="f12" fmla="+- 0 0 64"/>
              <a:gd name="f13" fmla="val 57"/>
              <a:gd name="f14" fmla="val 454"/>
              <a:gd name="f15" fmla="val 436"/>
              <a:gd name="f16" fmla="val 410"/>
              <a:gd name="f17" fmla="val 397"/>
              <a:gd name="f18" fmla="val 1137"/>
              <a:gd name="f19" fmla="val 380"/>
              <a:gd name="f20" fmla="val 1141"/>
              <a:gd name="f21" fmla="+- 0 0 16"/>
              <a:gd name="f22" fmla="*/ f0 1 1076"/>
              <a:gd name="f23" fmla="*/ f1 1 437"/>
              <a:gd name="f24" fmla="+- f4 0 f2"/>
              <a:gd name="f25" fmla="+- f3 0 f2"/>
              <a:gd name="f26" fmla="*/ f25 1 1076"/>
              <a:gd name="f27" fmla="*/ f24 1 437"/>
              <a:gd name="f28" fmla="*/ f2 1 f26"/>
              <a:gd name="f29" fmla="*/ f3 1 f26"/>
              <a:gd name="f30" fmla="*/ f2 1 f27"/>
              <a:gd name="f31" fmla="*/ f4 1 f27"/>
              <a:gd name="f32" fmla="*/ f28 f22 1"/>
              <a:gd name="f33" fmla="*/ f29 f22 1"/>
              <a:gd name="f34" fmla="*/ f31 f23 1"/>
              <a:gd name="f35" fmla="*/ f30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2" t="f35" r="f33" b="f34"/>
            <a:pathLst>
              <a:path w="1076" h="437">
                <a:moveTo>
                  <a:pt x="f5" y="f2"/>
                </a:moveTo>
                <a:cubicBezTo>
                  <a:pt x="f6" y="f7"/>
                  <a:pt x="f8" y="f9"/>
                  <a:pt x="f10" y="f11"/>
                </a:cubicBezTo>
                <a:cubicBezTo>
                  <a:pt x="f12" y="f13"/>
                  <a:pt x="f12" y="f14"/>
                  <a:pt x="f10" y="f15"/>
                </a:cubicBezTo>
                <a:cubicBezTo>
                  <a:pt x="f8" y="f8"/>
                  <a:pt x="f6" y="f16"/>
                  <a:pt x="f5" y="f17"/>
                </a:cubicBezTo>
                <a:cubicBezTo>
                  <a:pt x="f18" y="f19"/>
                  <a:pt x="f20" y="f21"/>
                  <a:pt x="f5" y="f2"/>
                </a:cubicBezTo>
                <a:close/>
              </a:path>
            </a:pathLst>
          </a:custGeom>
          <a:solidFill>
            <a:srgbClr val="3FB9BD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Freeform: Shape 13">
            <a:extLst>
              <a:ext uri="{FF2B5EF4-FFF2-40B4-BE49-F238E27FC236}">
                <a16:creationId xmlns:a16="http://schemas.microsoft.com/office/drawing/2014/main" id="{C50958CA-AF4A-4D6C-8A5C-B4005E523037}"/>
              </a:ext>
            </a:extLst>
          </p:cNvPr>
          <p:cNvSpPr/>
          <p:nvPr/>
        </p:nvSpPr>
        <p:spPr>
          <a:xfrm>
            <a:off x="7027200" y="5540761"/>
            <a:ext cx="717840" cy="724680"/>
          </a:xfrm>
          <a:custGeom>
            <a:avLst/>
            <a:gdLst>
              <a:gd name="f0" fmla="val w"/>
              <a:gd name="f1" fmla="val h"/>
              <a:gd name="f2" fmla="val 0"/>
              <a:gd name="f3" fmla="val 1995"/>
              <a:gd name="f4" fmla="val 2014"/>
              <a:gd name="f5" fmla="val 1202"/>
              <a:gd name="f6" fmla="val 17"/>
              <a:gd name="f7" fmla="val 1192"/>
              <a:gd name="f8" fmla="val 1186"/>
              <a:gd name="f9" fmla="val 21"/>
              <a:gd name="f10" fmla="val 1176"/>
              <a:gd name="f11" fmla="val 700"/>
              <a:gd name="f12" fmla="+- 0 0 78"/>
              <a:gd name="f13" fmla="val 184"/>
              <a:gd name="f14" fmla="val 186"/>
              <a:gd name="f15" fmla="val 42"/>
              <a:gd name="f16" fmla="val 667"/>
              <a:gd name="f17" fmla="+- 0 0 120"/>
              <a:gd name="f18" fmla="val 1214"/>
              <a:gd name="f19" fmla="val 204"/>
              <a:gd name="f20" fmla="val 1795"/>
              <a:gd name="f21" fmla="val 746"/>
              <a:gd name="f22" fmla="val 1963"/>
              <a:gd name="f23" fmla="val 1262"/>
              <a:gd name="f24" fmla="val 2125"/>
              <a:gd name="f25" fmla="val 1917"/>
              <a:gd name="f26" fmla="val 1907"/>
              <a:gd name="f27" fmla="val 1986"/>
              <a:gd name="f28" fmla="val 1313"/>
              <a:gd name="f29" fmla="val 2046"/>
              <a:gd name="f30" fmla="val 799"/>
              <a:gd name="f31" fmla="val 1818"/>
              <a:gd name="f32" fmla="val 37"/>
              <a:gd name="f33" fmla="val 1593"/>
              <a:gd name="f34" fmla="val 1263"/>
              <a:gd name="f35" fmla="val 1543"/>
              <a:gd name="f36" fmla="val 1656"/>
              <a:gd name="f37" fmla="val 1027"/>
              <a:gd name="f38" fmla="val 1695"/>
              <a:gd name="f39" fmla="val 736"/>
              <a:gd name="f40" fmla="val 1537"/>
              <a:gd name="f41" fmla="val 105"/>
              <a:gd name="f42" fmla="val 1191"/>
              <a:gd name="f43" fmla="val 465"/>
              <a:gd name="f44" fmla="val 195"/>
              <a:gd name="f45" fmla="val 429"/>
              <a:gd name="f46" fmla="val 1215"/>
              <a:gd name="f47" fmla="val 443"/>
              <a:gd name="f48" fmla="val 1248"/>
              <a:gd name="f49" fmla="val 439"/>
              <a:gd name="f50" fmla="val 1281"/>
              <a:gd name="f51" fmla="val 433"/>
              <a:gd name="f52" fmla="val 1547"/>
              <a:gd name="f53" fmla="val 522"/>
              <a:gd name="f54" fmla="val 1619"/>
              <a:gd name="f55" fmla="val 1039"/>
              <a:gd name="f56" fmla="*/ f0 1 1995"/>
              <a:gd name="f57" fmla="*/ f1 1 2014"/>
              <a:gd name="f58" fmla="+- f4 0 f2"/>
              <a:gd name="f59" fmla="+- f3 0 f2"/>
              <a:gd name="f60" fmla="*/ f59 1 1995"/>
              <a:gd name="f61" fmla="*/ f58 1 2014"/>
              <a:gd name="f62" fmla="*/ f2 1 f60"/>
              <a:gd name="f63" fmla="*/ f3 1 f60"/>
              <a:gd name="f64" fmla="*/ f2 1 f61"/>
              <a:gd name="f65" fmla="*/ f4 1 f61"/>
              <a:gd name="f66" fmla="*/ f62 f56 1"/>
              <a:gd name="f67" fmla="*/ f63 f56 1"/>
              <a:gd name="f68" fmla="*/ f65 f57 1"/>
              <a:gd name="f69" fmla="*/ f64 f5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66" t="f69" r="f67" b="f68"/>
            <a:pathLst>
              <a:path w="1995" h="2014">
                <a:moveTo>
                  <a:pt x="f5" y="f6"/>
                </a:moveTo>
                <a:cubicBezTo>
                  <a:pt x="f7" y="f6"/>
                  <a:pt x="f8" y="f9"/>
                  <a:pt x="f10" y="f9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2"/>
                </a:cubicBezTo>
                <a:cubicBezTo>
                  <a:pt x="f23" y="f24"/>
                  <a:pt x="f25" y="f26"/>
                  <a:pt x="f27" y="f28"/>
                </a:cubicBezTo>
                <a:cubicBezTo>
                  <a:pt x="f29" y="f30"/>
                  <a:pt x="f31" y="f32"/>
                  <a:pt x="f5" y="f6"/>
                </a:cubicBezTo>
                <a:close/>
                <a:moveTo>
                  <a:pt x="f33" y="f34"/>
                </a:moveTo>
                <a:cubicBezTo>
                  <a:pt x="f35" y="f36"/>
                  <a:pt x="f37" y="f38"/>
                  <a:pt x="f39" y="f40"/>
                </a:cubicBezTo>
                <a:cubicBezTo>
                  <a:pt x="f41" y="f42"/>
                  <a:pt x="f43" y="f44"/>
                  <a:pt x="f10" y="f45"/>
                </a:cubicBezTo>
                <a:cubicBezTo>
                  <a:pt x="f46" y="f47"/>
                  <a:pt x="f48" y="f49"/>
                  <a:pt x="f50" y="f51"/>
                </a:cubicBezTo>
                <a:cubicBezTo>
                  <a:pt x="f52" y="f53"/>
                  <a:pt x="f54" y="f55"/>
                  <a:pt x="f33" y="f34"/>
                </a:cubicBezTo>
                <a:close/>
              </a:path>
            </a:pathLst>
          </a:custGeom>
          <a:solidFill>
            <a:srgbClr val="3FB9BD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2" name="Freeform: Shape 14">
            <a:extLst>
              <a:ext uri="{FF2B5EF4-FFF2-40B4-BE49-F238E27FC236}">
                <a16:creationId xmlns:a16="http://schemas.microsoft.com/office/drawing/2014/main" id="{EF6C79BD-3531-476C-B689-96047E158FC8}"/>
              </a:ext>
            </a:extLst>
          </p:cNvPr>
          <p:cNvSpPr/>
          <p:nvPr/>
        </p:nvSpPr>
        <p:spPr>
          <a:xfrm>
            <a:off x="6223680" y="4814636"/>
            <a:ext cx="942481" cy="512996"/>
          </a:xfrm>
          <a:custGeom>
            <a:avLst/>
            <a:gdLst>
              <a:gd name="f0" fmla="val w"/>
              <a:gd name="f1" fmla="val h"/>
              <a:gd name="f2" fmla="val 0"/>
              <a:gd name="f3" fmla="val 2619"/>
              <a:gd name="f4" fmla="val 1426"/>
              <a:gd name="f5" fmla="val 2296"/>
              <a:gd name="f6" fmla="val 377"/>
              <a:gd name="f7" fmla="val 1494"/>
              <a:gd name="f8" fmla="+- 0 0 457"/>
              <a:gd name="f9" fmla="val 59"/>
              <a:gd name="f10" fmla="val 203"/>
              <a:gd name="f11" fmla="val 1287"/>
              <a:gd name="f12" fmla="+- 0 0 3"/>
              <a:gd name="f13" fmla="val 1330"/>
              <a:gd name="f14" fmla="val 20"/>
              <a:gd name="f15" fmla="val 1356"/>
              <a:gd name="f16" fmla="val 46"/>
              <a:gd name="f17" fmla="val 1370"/>
              <a:gd name="f18" fmla="val 1403"/>
              <a:gd name="f19" fmla="val 89"/>
              <a:gd name="f20" fmla="val 132"/>
              <a:gd name="f21" fmla="val 605"/>
              <a:gd name="f22" fmla="val 1416"/>
              <a:gd name="f23" fmla="val 1081"/>
              <a:gd name="f24" fmla="val 1406"/>
              <a:gd name="f25" fmla="val 1553"/>
              <a:gd name="f26" fmla="val 1393"/>
              <a:gd name="f27" fmla="val 1768"/>
              <a:gd name="f28" fmla="val 1386"/>
              <a:gd name="f29" fmla="val 2354"/>
              <a:gd name="f30" fmla="val 1482"/>
              <a:gd name="f31" fmla="val 2522"/>
              <a:gd name="f32" fmla="val 2777"/>
              <a:gd name="f33" fmla="val 1106"/>
              <a:gd name="f34" fmla="val 2469"/>
              <a:gd name="f35" fmla="val 559"/>
              <a:gd name="f36" fmla="val 2217"/>
              <a:gd name="f37" fmla="val 1175"/>
              <a:gd name="f38" fmla="val 2121"/>
              <a:gd name="f39" fmla="val 1178"/>
              <a:gd name="f40" fmla="val 2029"/>
              <a:gd name="f41" fmla="val 1182"/>
              <a:gd name="f42" fmla="val 1933"/>
              <a:gd name="f43" fmla="val 1185"/>
              <a:gd name="f44" fmla="val 1745"/>
              <a:gd name="f45" fmla="val 1192"/>
              <a:gd name="f46" fmla="val 1198"/>
              <a:gd name="f47" fmla="val 1365"/>
              <a:gd name="f48" fmla="val 1202"/>
              <a:gd name="f49" fmla="val 978"/>
              <a:gd name="f50" fmla="val 1211"/>
              <a:gd name="f51" fmla="val 591"/>
              <a:gd name="f52" fmla="val 1221"/>
              <a:gd name="f53" fmla="val 205"/>
              <a:gd name="f54" fmla="val 1228"/>
              <a:gd name="f55" fmla="val 251"/>
              <a:gd name="f56" fmla="val 776"/>
              <a:gd name="f57" fmla="val 519"/>
              <a:gd name="f58" fmla="val 427"/>
              <a:gd name="f59" fmla="val 965"/>
              <a:gd name="f60" fmla="val 285"/>
              <a:gd name="f61" fmla="val 1421"/>
              <a:gd name="f62" fmla="val 139"/>
              <a:gd name="f63" fmla="val 2323"/>
              <a:gd name="f64" fmla="val 259"/>
              <a:gd name="f65" fmla="val 2350"/>
              <a:gd name="f66" fmla="val 892"/>
              <a:gd name="f67" fmla="val 2453"/>
              <a:gd name="f68" fmla="val 1043"/>
              <a:gd name="f69" fmla="val 2410"/>
              <a:gd name="f70" fmla="val 1136"/>
              <a:gd name="f71" fmla="*/ f0 1 2619"/>
              <a:gd name="f72" fmla="*/ f1 1 1426"/>
              <a:gd name="f73" fmla="+- f4 0 f2"/>
              <a:gd name="f74" fmla="+- f3 0 f2"/>
              <a:gd name="f75" fmla="*/ f74 1 2619"/>
              <a:gd name="f76" fmla="*/ f73 1 1426"/>
              <a:gd name="f77" fmla="*/ f2 1 f75"/>
              <a:gd name="f78" fmla="*/ f3 1 f75"/>
              <a:gd name="f79" fmla="*/ f2 1 f76"/>
              <a:gd name="f80" fmla="*/ f4 1 f76"/>
              <a:gd name="f81" fmla="*/ f77 f71 1"/>
              <a:gd name="f82" fmla="*/ f78 f71 1"/>
              <a:gd name="f83" fmla="*/ f80 f72 1"/>
              <a:gd name="f84" fmla="*/ f79 f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81" t="f84" r="f82" b="f83"/>
            <a:pathLst>
              <a:path w="2619" h="1426">
                <a:moveTo>
                  <a:pt x="f5" y="f6"/>
                </a:moveTo>
                <a:cubicBezTo>
                  <a:pt x="f7" y="f8"/>
                  <a:pt x="f9" y="f10"/>
                  <a:pt x="f2" y="f11"/>
                </a:cubicBezTo>
                <a:cubicBezTo>
                  <a:pt x="f12" y="f13"/>
                  <a:pt x="f14" y="f15"/>
                  <a:pt x="f16" y="f17"/>
                </a:cubicBezTo>
                <a:cubicBezTo>
                  <a:pt x="f9" y="f18"/>
                  <a:pt x="f19" y="f4"/>
                  <a:pt x="f20" y="f4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30"/>
                  <a:pt x="f31" y="f13"/>
                </a:cubicBezTo>
                <a:cubicBezTo>
                  <a:pt x="f32" y="f33"/>
                  <a:pt x="f34" y="f35"/>
                  <a:pt x="f5" y="f6"/>
                </a:cubicBezTo>
                <a:close/>
                <a:moveTo>
                  <a:pt x="f36" y="f37"/>
                </a:moveTo>
                <a:cubicBezTo>
                  <a:pt x="f38" y="f39"/>
                  <a:pt x="f40" y="f41"/>
                  <a:pt x="f42" y="f43"/>
                </a:cubicBezTo>
                <a:cubicBezTo>
                  <a:pt x="f44" y="f45"/>
                  <a:pt x="f25" y="f46"/>
                  <a:pt x="f47" y="f48"/>
                </a:cubicBezTo>
                <a:cubicBezTo>
                  <a:pt x="f49" y="f50"/>
                  <a:pt x="f51" y="f52"/>
                  <a:pt x="f53" y="f54"/>
                </a:cubicBezTo>
                <a:cubicBezTo>
                  <a:pt x="f55" y="f56"/>
                  <a:pt x="f57" y="f58"/>
                  <a:pt x="f59" y="f60"/>
                </a:cubicBezTo>
                <a:cubicBezTo>
                  <a:pt x="f61" y="f62"/>
                  <a:pt x="f63" y="f64"/>
                  <a:pt x="f65" y="f66"/>
                </a:cubicBezTo>
                <a:cubicBezTo>
                  <a:pt x="f67" y="f68"/>
                  <a:pt x="f69" y="f70"/>
                  <a:pt x="f36" y="f37"/>
                </a:cubicBezTo>
                <a:close/>
              </a:path>
            </a:pathLst>
          </a:custGeom>
          <a:solidFill>
            <a:srgbClr val="3FB9BD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B7533FF-1656-48C7-8834-B7580E2B55D4}"/>
              </a:ext>
            </a:extLst>
          </p:cNvPr>
          <p:cNvSpPr/>
          <p:nvPr/>
        </p:nvSpPr>
        <p:spPr>
          <a:xfrm>
            <a:off x="-356" y="-7324920"/>
            <a:ext cx="9753840" cy="73237679"/>
          </a:xfrm>
          <a:custGeom>
            <a:avLst/>
            <a:gdLst>
              <a:gd name="f0" fmla="val w"/>
              <a:gd name="f1" fmla="val h"/>
              <a:gd name="f2" fmla="val 0"/>
              <a:gd name="f3" fmla="val 27095"/>
              <a:gd name="f4" fmla="val 203439"/>
              <a:gd name="f5" fmla="*/ f0 1 27095"/>
              <a:gd name="f6" fmla="*/ f1 1 203439"/>
              <a:gd name="f7" fmla="+- f4 0 f2"/>
              <a:gd name="f8" fmla="+- f3 0 f2"/>
              <a:gd name="f9" fmla="*/ f8 1 27095"/>
              <a:gd name="f10" fmla="*/ f7 1 203439"/>
              <a:gd name="f11" fmla="*/ f2 1 f9"/>
              <a:gd name="f12" fmla="*/ f3 1 f9"/>
              <a:gd name="f13" fmla="*/ f2 1 f10"/>
              <a:gd name="f14" fmla="*/ f4 1 f10"/>
              <a:gd name="f15" fmla="*/ f11 f5 1"/>
              <a:gd name="f16" fmla="*/ f12 f5 1"/>
              <a:gd name="f17" fmla="*/ f14 f6 1"/>
              <a:gd name="f18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5" t="f18" r="f16" b="f17"/>
            <a:pathLst>
              <a:path w="27095" h="203439">
                <a:moveTo>
                  <a:pt x="f2" y="f2"/>
                </a:moveTo>
                <a:lnTo>
                  <a:pt x="f3" y="f2"/>
                </a:lnTo>
                <a:lnTo>
                  <a:pt x="f3" y="f4"/>
                </a:lnTo>
                <a:lnTo>
                  <a:pt x="f2" y="f4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B7AC97C-4885-428D-8B82-E481CF9F7BD0}"/>
              </a:ext>
            </a:extLst>
          </p:cNvPr>
          <p:cNvSpPr/>
          <p:nvPr/>
        </p:nvSpPr>
        <p:spPr>
          <a:xfrm>
            <a:off x="-356" y="0"/>
            <a:ext cx="9753840" cy="7315200"/>
          </a:xfrm>
          <a:custGeom>
            <a:avLst/>
            <a:gdLst>
              <a:gd name="f0" fmla="val w"/>
              <a:gd name="f1" fmla="val h"/>
              <a:gd name="f2" fmla="val 0"/>
              <a:gd name="f3" fmla="val 27095"/>
              <a:gd name="f4" fmla="val 20321"/>
              <a:gd name="f5" fmla="*/ f0 1 27095"/>
              <a:gd name="f6" fmla="*/ f1 1 20321"/>
              <a:gd name="f7" fmla="+- f4 0 f2"/>
              <a:gd name="f8" fmla="+- f3 0 f2"/>
              <a:gd name="f9" fmla="*/ f8 1 27095"/>
              <a:gd name="f10" fmla="*/ f7 1 20321"/>
              <a:gd name="f11" fmla="*/ f2 1 f9"/>
              <a:gd name="f12" fmla="*/ f3 1 f9"/>
              <a:gd name="f13" fmla="*/ f2 1 f10"/>
              <a:gd name="f14" fmla="*/ f4 1 f10"/>
              <a:gd name="f15" fmla="*/ f11 f5 1"/>
              <a:gd name="f16" fmla="*/ f12 f5 1"/>
              <a:gd name="f17" fmla="*/ f14 f6 1"/>
              <a:gd name="f18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5" t="f18" r="f16" b="f17"/>
            <a:pathLst>
              <a:path w="27095" h="20321">
                <a:moveTo>
                  <a:pt x="f2" y="f2"/>
                </a:moveTo>
                <a:lnTo>
                  <a:pt x="f3" y="f2"/>
                </a:lnTo>
                <a:lnTo>
                  <a:pt x="f3" y="f4"/>
                </a:lnTo>
                <a:lnTo>
                  <a:pt x="f2" y="f4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506AC06-813B-4F2C-8473-B8764E4E7643}"/>
              </a:ext>
            </a:extLst>
          </p:cNvPr>
          <p:cNvSpPr/>
          <p:nvPr/>
        </p:nvSpPr>
        <p:spPr>
          <a:xfrm>
            <a:off x="-356" y="-268358"/>
            <a:ext cx="9753840" cy="7901604"/>
          </a:xfrm>
          <a:custGeom>
            <a:avLst/>
            <a:gdLst>
              <a:gd name="f0" fmla="val w"/>
              <a:gd name="f1" fmla="val h"/>
              <a:gd name="f2" fmla="val 0"/>
              <a:gd name="f3" fmla="val 27095"/>
              <a:gd name="f4" fmla="val 20321"/>
              <a:gd name="f5" fmla="*/ f0 1 27095"/>
              <a:gd name="f6" fmla="*/ f1 1 20321"/>
              <a:gd name="f7" fmla="+- f4 0 f2"/>
              <a:gd name="f8" fmla="+- f3 0 f2"/>
              <a:gd name="f9" fmla="*/ f8 1 27095"/>
              <a:gd name="f10" fmla="*/ f7 1 20321"/>
              <a:gd name="f11" fmla="*/ f2 1 f9"/>
              <a:gd name="f12" fmla="*/ f3 1 f9"/>
              <a:gd name="f13" fmla="*/ f2 1 f10"/>
              <a:gd name="f14" fmla="*/ f4 1 f10"/>
              <a:gd name="f15" fmla="*/ f11 f5 1"/>
              <a:gd name="f16" fmla="*/ f12 f5 1"/>
              <a:gd name="f17" fmla="*/ f14 f6 1"/>
              <a:gd name="f18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5" t="f18" r="f16" b="f17"/>
            <a:pathLst>
              <a:path w="27095" h="20321">
                <a:moveTo>
                  <a:pt x="f2" y="f2"/>
                </a:moveTo>
                <a:lnTo>
                  <a:pt x="f3" y="f2"/>
                </a:lnTo>
                <a:lnTo>
                  <a:pt x="f3" y="f4"/>
                </a:lnTo>
                <a:lnTo>
                  <a:pt x="f2" y="f4"/>
                </a:lnTo>
                <a:close/>
              </a:path>
            </a:pathLst>
          </a:custGeom>
          <a:solidFill>
            <a:srgbClr val="F76842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1FB2CBD-0CDC-40D5-9757-AA7895F08022}"/>
              </a:ext>
            </a:extLst>
          </p:cNvPr>
          <p:cNvSpPr/>
          <p:nvPr/>
        </p:nvSpPr>
        <p:spPr>
          <a:xfrm>
            <a:off x="-2011753" y="-268358"/>
            <a:ext cx="9715317" cy="7901604"/>
          </a:xfrm>
          <a:custGeom>
            <a:avLst/>
            <a:gdLst>
              <a:gd name="f0" fmla="val w"/>
              <a:gd name="f1" fmla="val h"/>
              <a:gd name="f2" fmla="val 0"/>
              <a:gd name="f3" fmla="val 26988"/>
              <a:gd name="f4" fmla="val 20294"/>
              <a:gd name="f5" fmla="*/ f0 1 26988"/>
              <a:gd name="f6" fmla="*/ f1 1 20294"/>
              <a:gd name="f7" fmla="+- f4 0 f2"/>
              <a:gd name="f8" fmla="+- f3 0 f2"/>
              <a:gd name="f9" fmla="*/ f8 1 26988"/>
              <a:gd name="f10" fmla="*/ f7 1 20294"/>
              <a:gd name="f11" fmla="*/ f2 1 f9"/>
              <a:gd name="f12" fmla="*/ f3 1 f9"/>
              <a:gd name="f13" fmla="*/ f2 1 f10"/>
              <a:gd name="f14" fmla="*/ f4 1 f10"/>
              <a:gd name="f15" fmla="*/ f11 f5 1"/>
              <a:gd name="f16" fmla="*/ f12 f5 1"/>
              <a:gd name="f17" fmla="*/ f14 f6 1"/>
              <a:gd name="f18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5" t="f18" r="f16" b="f17"/>
            <a:pathLst>
              <a:path w="26988" h="20294">
                <a:moveTo>
                  <a:pt x="f2" y="f2"/>
                </a:moveTo>
                <a:lnTo>
                  <a:pt x="f3" y="f2"/>
                </a:lnTo>
                <a:lnTo>
                  <a:pt x="f3" y="f4"/>
                </a:lnTo>
                <a:lnTo>
                  <a:pt x="f2" y="f4"/>
                </a:lnTo>
                <a:close/>
              </a:path>
            </a:pathLst>
          </a:custGeom>
          <a:solidFill>
            <a:srgbClr val="352245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8E0F7D-1774-4463-9347-9AFD6F8966F5}"/>
              </a:ext>
            </a:extLst>
          </p:cNvPr>
          <p:cNvSpPr txBox="1"/>
          <p:nvPr/>
        </p:nvSpPr>
        <p:spPr>
          <a:xfrm>
            <a:off x="1552678" y="933840"/>
            <a:ext cx="2917146" cy="47949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20" b="1" i="0" u="none" strike="noStrike" kern="0" cap="none" spc="0" baseline="0">
                <a:solidFill>
                  <a:srgbClr val="F76842"/>
                </a:solidFill>
                <a:uFillTx/>
                <a:latin typeface="RalewayHeavy"/>
                <a:ea typeface="DejaVu Sans" pitchFamily="2"/>
                <a:cs typeface="RalewayHeavy"/>
              </a:rPr>
              <a:t>I</a:t>
            </a:r>
            <a:r>
              <a:rPr lang="en-IN" sz="3220" b="1" i="0" u="none" strike="noStrike" kern="0" cap="none" spc="0" baseline="0">
                <a:solidFill>
                  <a:srgbClr val="F76842"/>
                </a:solidFill>
                <a:uFillTx/>
                <a:latin typeface="RalewayHeavy"/>
                <a:ea typeface="DejaVu Sans" pitchFamily="2"/>
                <a:cs typeface="RalewayHeavy"/>
              </a:rPr>
              <a:t>NTRODUCTION</a:t>
            </a:r>
            <a:endParaRPr lang="en-IN" sz="3220" b="1" i="0" u="none" strike="noStrike" kern="1200" cap="none" spc="0" baseline="0">
              <a:solidFill>
                <a:srgbClr val="F76842"/>
              </a:solidFill>
              <a:uFillTx/>
              <a:latin typeface="RalewayHeavy"/>
              <a:ea typeface="DejaVu Sans" pitchFamily="2"/>
              <a:cs typeface="RalewayHeavy"/>
            </a:endParaRPr>
          </a:p>
        </p:txBody>
      </p:sp>
      <p:sp>
        <p:nvSpPr>
          <p:cNvPr id="7" name="Freeform: Shape 17">
            <a:extLst>
              <a:ext uri="{FF2B5EF4-FFF2-40B4-BE49-F238E27FC236}">
                <a16:creationId xmlns:a16="http://schemas.microsoft.com/office/drawing/2014/main" id="{EF49DF0E-865B-4ACF-9A6A-BF21B004E6F7}"/>
              </a:ext>
            </a:extLst>
          </p:cNvPr>
          <p:cNvSpPr/>
          <p:nvPr/>
        </p:nvSpPr>
        <p:spPr>
          <a:xfrm>
            <a:off x="561962" y="761759"/>
            <a:ext cx="828354" cy="838440"/>
          </a:xfrm>
          <a:custGeom>
            <a:avLst/>
            <a:gdLst>
              <a:gd name="f0" fmla="val w"/>
              <a:gd name="f1" fmla="val h"/>
              <a:gd name="f2" fmla="val 0"/>
              <a:gd name="f3" fmla="val 2302"/>
              <a:gd name="f4" fmla="val 2330"/>
              <a:gd name="f5" fmla="val 430"/>
              <a:gd name="f6" fmla="val 2275"/>
              <a:gd name="f7" fmla="val 2305"/>
              <a:gd name="f8" fmla="val 2278"/>
              <a:gd name="f9" fmla="val 2248"/>
              <a:gd name="f10" fmla="val 54"/>
              <a:gd name="f11" fmla="val 24"/>
              <a:gd name="f12" fmla="val 55"/>
              <a:gd name="f13" fmla="val 25"/>
              <a:gd name="f14" fmla="val 1863"/>
              <a:gd name="f15" fmla="*/ f0 1 2302"/>
              <a:gd name="f16" fmla="*/ f1 1 2330"/>
              <a:gd name="f17" fmla="+- f4 0 f2"/>
              <a:gd name="f18" fmla="+- f3 0 f2"/>
              <a:gd name="f19" fmla="*/ f18 1 2302"/>
              <a:gd name="f20" fmla="*/ f17 1 2330"/>
              <a:gd name="f21" fmla="*/ f2 1 f19"/>
              <a:gd name="f22" fmla="*/ f3 1 f19"/>
              <a:gd name="f23" fmla="*/ f2 1 f20"/>
              <a:gd name="f24" fmla="*/ f4 1 f20"/>
              <a:gd name="f25" fmla="*/ f21 f15 1"/>
              <a:gd name="f26" fmla="*/ f22 f15 1"/>
              <a:gd name="f27" fmla="*/ f24 f16 1"/>
              <a:gd name="f28" fmla="*/ f23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8" r="f26" b="f27"/>
            <a:pathLst>
              <a:path w="2302" h="2330">
                <a:moveTo>
                  <a:pt x="f3" y="f5"/>
                </a:moveTo>
                <a:lnTo>
                  <a:pt x="f3" y="f6"/>
                </a:lnTo>
                <a:cubicBezTo>
                  <a:pt x="f3" y="f7"/>
                  <a:pt x="f8" y="f4"/>
                  <a:pt x="f9" y="f4"/>
                </a:cubicBezTo>
                <a:lnTo>
                  <a:pt x="f10" y="f4"/>
                </a:lnTo>
                <a:cubicBezTo>
                  <a:pt x="f11" y="f4"/>
                  <a:pt x="f2" y="f7"/>
                  <a:pt x="f2" y="f6"/>
                </a:cubicBezTo>
                <a:lnTo>
                  <a:pt x="f2" y="f12"/>
                </a:lnTo>
                <a:cubicBezTo>
                  <a:pt x="f2" y="f13"/>
                  <a:pt x="f11" y="f2"/>
                  <a:pt x="f10" y="f2"/>
                </a:cubicBezTo>
                <a:lnTo>
                  <a:pt x="f14" y="f2"/>
                </a:lnTo>
                <a:close/>
              </a:path>
            </a:pathLst>
          </a:custGeom>
          <a:solidFill>
            <a:srgbClr val="E4DDD5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Freeform: Shape 18">
            <a:extLst>
              <a:ext uri="{FF2B5EF4-FFF2-40B4-BE49-F238E27FC236}">
                <a16:creationId xmlns:a16="http://schemas.microsoft.com/office/drawing/2014/main" id="{0A064FD4-9EF6-404B-A524-A97CDD328D52}"/>
              </a:ext>
            </a:extLst>
          </p:cNvPr>
          <p:cNvSpPr/>
          <p:nvPr/>
        </p:nvSpPr>
        <p:spPr>
          <a:xfrm>
            <a:off x="1146236" y="762115"/>
            <a:ext cx="244080" cy="241200"/>
          </a:xfrm>
          <a:custGeom>
            <a:avLst/>
            <a:gdLst>
              <a:gd name="f0" fmla="val w"/>
              <a:gd name="f1" fmla="val h"/>
              <a:gd name="f2" fmla="val 0"/>
              <a:gd name="f3" fmla="val 679"/>
              <a:gd name="f4" fmla="val 671"/>
              <a:gd name="f5" fmla="val 434"/>
              <a:gd name="f6" fmla="val 242"/>
              <a:gd name="f7" fmla="*/ f0 1 679"/>
              <a:gd name="f8" fmla="*/ f1 1 671"/>
              <a:gd name="f9" fmla="+- f4 0 f2"/>
              <a:gd name="f10" fmla="+- f3 0 f2"/>
              <a:gd name="f11" fmla="*/ f10 1 679"/>
              <a:gd name="f12" fmla="*/ f9 1 671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679" h="671">
                <a:moveTo>
                  <a:pt x="f3" y="f5"/>
                </a:moveTo>
                <a:lnTo>
                  <a:pt x="f2" y="f4"/>
                </a:lnTo>
                <a:lnTo>
                  <a:pt x="f6" y="f2"/>
                </a:lnTo>
                <a:close/>
              </a:path>
            </a:pathLst>
          </a:custGeom>
          <a:solidFill>
            <a:srgbClr val="4E4747">
              <a:alpha val="20000"/>
            </a:srgbClr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Freeform: Shape 19">
            <a:extLst>
              <a:ext uri="{FF2B5EF4-FFF2-40B4-BE49-F238E27FC236}">
                <a16:creationId xmlns:a16="http://schemas.microsoft.com/office/drawing/2014/main" id="{47FCB4BD-AE2A-4905-AC50-992F357E95F4}"/>
              </a:ext>
            </a:extLst>
          </p:cNvPr>
          <p:cNvSpPr/>
          <p:nvPr/>
        </p:nvSpPr>
        <p:spPr>
          <a:xfrm>
            <a:off x="803876" y="1073880"/>
            <a:ext cx="402482" cy="299520"/>
          </a:xfrm>
          <a:custGeom>
            <a:avLst/>
            <a:gdLst>
              <a:gd name="f0" fmla="val w"/>
              <a:gd name="f1" fmla="val h"/>
              <a:gd name="f2" fmla="val 0"/>
              <a:gd name="f3" fmla="val 1119"/>
              <a:gd name="f4" fmla="val 833"/>
              <a:gd name="f5" fmla="val 1021"/>
              <a:gd name="f6" fmla="val 481"/>
              <a:gd name="f7" fmla="val 1008"/>
              <a:gd name="f8" fmla="val 514"/>
              <a:gd name="f9" fmla="val 970"/>
              <a:gd name="f10" fmla="val 553"/>
              <a:gd name="f11" fmla="val 936"/>
              <a:gd name="f12" fmla="val 566"/>
              <a:gd name="f13" fmla="val 257"/>
              <a:gd name="f14" fmla="val 828"/>
              <a:gd name="f15" fmla="val 223"/>
              <a:gd name="f16" fmla="val 842"/>
              <a:gd name="f17" fmla="val 185"/>
              <a:gd name="f18" fmla="val 825"/>
              <a:gd name="f19" fmla="val 172"/>
              <a:gd name="f20" fmla="val 791"/>
              <a:gd name="f21" fmla="val 4"/>
              <a:gd name="f22" fmla="val 355"/>
              <a:gd name="f23" fmla="+- 0 0 9"/>
              <a:gd name="f24" fmla="val 322"/>
              <a:gd name="f25" fmla="val 8"/>
              <a:gd name="f26" fmla="val 283"/>
              <a:gd name="f27" fmla="val 42"/>
              <a:gd name="f28" fmla="val 270"/>
              <a:gd name="f29" fmla="val 721"/>
              <a:gd name="f30" fmla="val 755"/>
              <a:gd name="f31" fmla="+- 0 0 5"/>
              <a:gd name="f32" fmla="val 808"/>
              <a:gd name="f33" fmla="+- 0 0 1"/>
              <a:gd name="f34" fmla="val 840"/>
              <a:gd name="f35" fmla="val 17"/>
              <a:gd name="f36" fmla="val 1080"/>
              <a:gd name="f37" fmla="val 149"/>
              <a:gd name="f38" fmla="val 1112"/>
              <a:gd name="f39" fmla="val 167"/>
              <a:gd name="f40" fmla="val 1127"/>
              <a:gd name="f41" fmla="val 208"/>
              <a:gd name="f42" fmla="val 1114"/>
              <a:gd name="f43" fmla="val 242"/>
              <a:gd name="f44" fmla="*/ f0 1 1119"/>
              <a:gd name="f45" fmla="*/ f1 1 833"/>
              <a:gd name="f46" fmla="+- f4 0 f2"/>
              <a:gd name="f47" fmla="+- f3 0 f2"/>
              <a:gd name="f48" fmla="*/ f47 1 1119"/>
              <a:gd name="f49" fmla="*/ f46 1 833"/>
              <a:gd name="f50" fmla="*/ f2 1 f48"/>
              <a:gd name="f51" fmla="*/ f3 1 f48"/>
              <a:gd name="f52" fmla="*/ f2 1 f49"/>
              <a:gd name="f53" fmla="*/ f4 1 f49"/>
              <a:gd name="f54" fmla="*/ f50 f44 1"/>
              <a:gd name="f55" fmla="*/ f51 f44 1"/>
              <a:gd name="f56" fmla="*/ f53 f45 1"/>
              <a:gd name="f57" fmla="*/ f52 f4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4" t="f57" r="f55" b="f56"/>
            <a:pathLst>
              <a:path w="1119" h="833">
                <a:moveTo>
                  <a:pt x="f5" y="f6"/>
                </a:moveTo>
                <a:cubicBezTo>
                  <a:pt x="f7" y="f8"/>
                  <a:pt x="f9" y="f10"/>
                  <a:pt x="f11" y="f12"/>
                </a:cubicBezTo>
                <a:lnTo>
                  <a:pt x="f13" y="f14"/>
                </a:lnTo>
                <a:cubicBezTo>
                  <a:pt x="f15" y="f16"/>
                  <a:pt x="f17" y="f18"/>
                  <a:pt x="f19" y="f20"/>
                </a:cubicBezTo>
                <a:lnTo>
                  <a:pt x="f21" y="f22"/>
                </a:lnTo>
                <a:cubicBezTo>
                  <a:pt x="f23" y="f24"/>
                  <a:pt x="f25" y="f26"/>
                  <a:pt x="f27" y="f28"/>
                </a:cubicBezTo>
                <a:lnTo>
                  <a:pt x="f29" y="f25"/>
                </a:lnTo>
                <a:cubicBezTo>
                  <a:pt x="f30" y="f31"/>
                  <a:pt x="f32" y="f33"/>
                  <a:pt x="f34" y="f35"/>
                </a:cubicBezTo>
                <a:lnTo>
                  <a:pt x="f36" y="f37"/>
                </a:lnTo>
                <a:cubicBezTo>
                  <a:pt x="f38" y="f39"/>
                  <a:pt x="f40" y="f41"/>
                  <a:pt x="f42" y="f43"/>
                </a:cubicBezTo>
                <a:close/>
              </a:path>
            </a:pathLst>
          </a:custGeom>
          <a:solidFill>
            <a:srgbClr val="4E4747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Freeform: Shape 20">
            <a:extLst>
              <a:ext uri="{FF2B5EF4-FFF2-40B4-BE49-F238E27FC236}">
                <a16:creationId xmlns:a16="http://schemas.microsoft.com/office/drawing/2014/main" id="{84EABD49-C9F2-4EAF-A715-BF6FE7F5B7B4}"/>
              </a:ext>
            </a:extLst>
          </p:cNvPr>
          <p:cNvSpPr/>
          <p:nvPr/>
        </p:nvSpPr>
        <p:spPr>
          <a:xfrm>
            <a:off x="1234083" y="762115"/>
            <a:ext cx="156243" cy="155877"/>
          </a:xfrm>
          <a:custGeom>
            <a:avLst/>
            <a:gdLst>
              <a:gd name="f0" fmla="val w"/>
              <a:gd name="f1" fmla="val h"/>
              <a:gd name="f2" fmla="val 0"/>
              <a:gd name="f3" fmla="val 435"/>
              <a:gd name="f4" fmla="val 434"/>
              <a:gd name="f5" fmla="*/ f0 1 435"/>
              <a:gd name="f6" fmla="*/ f1 1 434"/>
              <a:gd name="f7" fmla="+- f4 0 f2"/>
              <a:gd name="f8" fmla="+- f3 0 f2"/>
              <a:gd name="f9" fmla="*/ f8 1 435"/>
              <a:gd name="f10" fmla="*/ f7 1 434"/>
              <a:gd name="f11" fmla="*/ f2 1 f9"/>
              <a:gd name="f12" fmla="*/ f3 1 f9"/>
              <a:gd name="f13" fmla="*/ f2 1 f10"/>
              <a:gd name="f14" fmla="*/ f4 1 f10"/>
              <a:gd name="f15" fmla="*/ f11 f5 1"/>
              <a:gd name="f16" fmla="*/ f12 f5 1"/>
              <a:gd name="f17" fmla="*/ f14 f6 1"/>
              <a:gd name="f18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5" t="f18" r="f16" b="f17"/>
            <a:pathLst>
              <a:path w="435" h="434">
                <a:moveTo>
                  <a:pt x="f3" y="f4"/>
                </a:moveTo>
                <a:lnTo>
                  <a:pt x="f2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E24421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Freeform: Shape 21">
            <a:extLst>
              <a:ext uri="{FF2B5EF4-FFF2-40B4-BE49-F238E27FC236}">
                <a16:creationId xmlns:a16="http://schemas.microsoft.com/office/drawing/2014/main" id="{C8DBAEEB-FA0A-4E63-98B1-D810AB48C39E}"/>
              </a:ext>
            </a:extLst>
          </p:cNvPr>
          <p:cNvSpPr/>
          <p:nvPr/>
        </p:nvSpPr>
        <p:spPr>
          <a:xfrm>
            <a:off x="778675" y="1003316"/>
            <a:ext cx="427683" cy="234717"/>
          </a:xfrm>
          <a:custGeom>
            <a:avLst/>
            <a:gdLst>
              <a:gd name="f0" fmla="val w"/>
              <a:gd name="f1" fmla="val h"/>
              <a:gd name="f2" fmla="val 0"/>
              <a:gd name="f3" fmla="val 1189"/>
              <a:gd name="f4" fmla="val 653"/>
              <a:gd name="f5" fmla="val 1170"/>
              <a:gd name="f6" fmla="val 283"/>
              <a:gd name="f7" fmla="val 976"/>
              <a:gd name="f8" fmla="val 52"/>
              <a:gd name="f9" fmla="val 950"/>
              <a:gd name="f10" fmla="val 22"/>
              <a:gd name="f11" fmla="val 897"/>
              <a:gd name="f12" fmla="val 857"/>
              <a:gd name="f13" fmla="val 56"/>
              <a:gd name="f14" fmla="val 17"/>
              <a:gd name="f15" fmla="val 26"/>
              <a:gd name="f16" fmla="val 66"/>
              <a:gd name="f17" fmla="val 580"/>
              <a:gd name="f18" fmla="val 620"/>
              <a:gd name="f19" fmla="val 951"/>
              <a:gd name="f20" fmla="val 628"/>
              <a:gd name="f21" fmla="val 978"/>
              <a:gd name="f22" fmla="val 599"/>
              <a:gd name="f23" fmla="val 1168"/>
              <a:gd name="f24" fmla="val 392"/>
              <a:gd name="f25" fmla="val 1195"/>
              <a:gd name="f26" fmla="val 362"/>
              <a:gd name="f27" fmla="val 1196"/>
              <a:gd name="f28" fmla="val 314"/>
              <a:gd name="f29" fmla="val 938"/>
              <a:gd name="f30" fmla="val 391"/>
              <a:gd name="f31" fmla="val 903"/>
              <a:gd name="f32" fmla="val 874"/>
              <a:gd name="f33" fmla="val 327"/>
              <a:gd name="f34" fmla="val 291"/>
              <a:gd name="f35" fmla="val 263"/>
              <a:gd name="f36" fmla="val 974"/>
              <a:gd name="f37" fmla="val 1002"/>
              <a:gd name="f38" fmla="*/ f0 1 1189"/>
              <a:gd name="f39" fmla="*/ f1 1 653"/>
              <a:gd name="f40" fmla="+- f4 0 f2"/>
              <a:gd name="f41" fmla="+- f3 0 f2"/>
              <a:gd name="f42" fmla="*/ f41 1 1189"/>
              <a:gd name="f43" fmla="*/ f40 1 653"/>
              <a:gd name="f44" fmla="*/ f2 1 f42"/>
              <a:gd name="f45" fmla="*/ f3 1 f42"/>
              <a:gd name="f46" fmla="*/ f2 1 f43"/>
              <a:gd name="f47" fmla="*/ f4 1 f43"/>
              <a:gd name="f48" fmla="*/ f44 f38 1"/>
              <a:gd name="f49" fmla="*/ f45 f38 1"/>
              <a:gd name="f50" fmla="*/ f47 f39 1"/>
              <a:gd name="f51" fmla="*/ f46 f3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8" t="f51" r="f49" b="f50"/>
            <a:pathLst>
              <a:path w="1189" h="653">
                <a:moveTo>
                  <a:pt x="f5" y="f6"/>
                </a:moveTo>
                <a:lnTo>
                  <a:pt x="f7" y="f8"/>
                </a:lnTo>
                <a:cubicBezTo>
                  <a:pt x="f9" y="f10"/>
                  <a:pt x="f11" y="f2"/>
                  <a:pt x="f12" y="f2"/>
                </a:cubicBezTo>
                <a:lnTo>
                  <a:pt x="f13" y="f2"/>
                </a:lnTo>
                <a:cubicBezTo>
                  <a:pt x="f14" y="f2"/>
                  <a:pt x="f2" y="f15"/>
                  <a:pt x="f2" y="f16"/>
                </a:cubicBezTo>
                <a:lnTo>
                  <a:pt x="f2" y="f17"/>
                </a:lnTo>
                <a:cubicBezTo>
                  <a:pt x="f2" y="f18"/>
                  <a:pt x="f14" y="f4"/>
                  <a:pt x="f13" y="f4"/>
                </a:cubicBezTo>
                <a:lnTo>
                  <a:pt x="f12" y="f4"/>
                </a:lnTo>
                <a:cubicBezTo>
                  <a:pt x="f11" y="f4"/>
                  <a:pt x="f19" y="f20"/>
                  <a:pt x="f21" y="f22"/>
                </a:cubicBezTo>
                <a:lnTo>
                  <a:pt x="f23" y="f24"/>
                </a:lnTo>
                <a:cubicBezTo>
                  <a:pt x="f25" y="f26"/>
                  <a:pt x="f27" y="f28"/>
                  <a:pt x="f5" y="f6"/>
                </a:cubicBezTo>
                <a:close/>
                <a:moveTo>
                  <a:pt x="f29" y="f30"/>
                </a:moveTo>
                <a:cubicBezTo>
                  <a:pt x="f31" y="f30"/>
                  <a:pt x="f32" y="f26"/>
                  <a:pt x="f32" y="f33"/>
                </a:cubicBezTo>
                <a:cubicBezTo>
                  <a:pt x="f32" y="f34"/>
                  <a:pt x="f31" y="f35"/>
                  <a:pt x="f29" y="f35"/>
                </a:cubicBezTo>
                <a:cubicBezTo>
                  <a:pt x="f36" y="f35"/>
                  <a:pt x="f37" y="f34"/>
                  <a:pt x="f37" y="f33"/>
                </a:cubicBezTo>
                <a:cubicBezTo>
                  <a:pt x="f37" y="f26"/>
                  <a:pt x="f36" y="f30"/>
                  <a:pt x="f29" y="f30"/>
                </a:cubicBezTo>
                <a:close/>
              </a:path>
            </a:pathLst>
          </a:custGeom>
          <a:solidFill>
            <a:srgbClr val="E24421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2" name="TextBox 23">
            <a:extLst>
              <a:ext uri="{FF2B5EF4-FFF2-40B4-BE49-F238E27FC236}">
                <a16:creationId xmlns:a16="http://schemas.microsoft.com/office/drawing/2014/main" id="{EFE634FC-EFDB-4492-808B-92F1DFDEF84A}"/>
              </a:ext>
            </a:extLst>
          </p:cNvPr>
          <p:cNvSpPr txBox="1"/>
          <p:nvPr/>
        </p:nvSpPr>
        <p:spPr>
          <a:xfrm>
            <a:off x="1005117" y="2186604"/>
            <a:ext cx="6399538" cy="419647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RalewayHeavy"/>
              </a:rPr>
              <a:t>Car Rental System is based on a concept to rent cars and generate rental invoice of a rental company.</a:t>
            </a:r>
          </a:p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RalewayHeavy"/>
              </a:rPr>
              <a:t>This mini project contains limited features, but the essential one.</a:t>
            </a:r>
          </a:p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RalewayHeavy"/>
              </a:rPr>
              <a:t>This project uses classes and file handling features of C ++ .</a:t>
            </a:r>
          </a:p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RalewayHeavy"/>
              </a:rPr>
              <a:t>In order to store all the user's data, an external file (data file) is created by the system.</a:t>
            </a:r>
          </a:p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>
                <a:solidFill>
                  <a:srgbClr val="FFFFFF"/>
                </a:solidFill>
                <a:uFillTx/>
                <a:latin typeface="RalewayHeavy"/>
              </a:rPr>
              <a:t>This program save data to external file.</a:t>
            </a:r>
          </a:p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RalewayHeavy"/>
              </a:rPr>
              <a:t>This project provides the simplest system for managing car rental system.</a:t>
            </a:r>
            <a:endParaRPr lang="en-IN" sz="1800" b="0" i="0" u="none" strike="noStrike" kern="1200" cap="none" spc="0" baseline="0">
              <a:solidFill>
                <a:srgbClr val="FFFFFF"/>
              </a:solidFill>
              <a:uFillTx/>
              <a:latin typeface="RalewayHeavy"/>
            </a:endParaRPr>
          </a:p>
        </p:txBody>
      </p:sp>
      <p:sp>
        <p:nvSpPr>
          <p:cNvPr id="13" name="Freeform: Shape 14">
            <a:extLst>
              <a:ext uri="{FF2B5EF4-FFF2-40B4-BE49-F238E27FC236}">
                <a16:creationId xmlns:a16="http://schemas.microsoft.com/office/drawing/2014/main" id="{5C469F1B-D66A-4D1B-B41F-DFE7396DF7C1}"/>
              </a:ext>
            </a:extLst>
          </p:cNvPr>
          <p:cNvSpPr/>
          <p:nvPr/>
        </p:nvSpPr>
        <p:spPr>
          <a:xfrm>
            <a:off x="724140" y="2361959"/>
            <a:ext cx="251999" cy="251999"/>
          </a:xfrm>
          <a:custGeom>
            <a:avLst/>
            <a:gdLst>
              <a:gd name="f0" fmla="val w"/>
              <a:gd name="f1" fmla="val h"/>
              <a:gd name="f2" fmla="val 0"/>
              <a:gd name="f3" fmla="val 900"/>
              <a:gd name="f4" fmla="val 450"/>
              <a:gd name="f5" fmla="val 699"/>
              <a:gd name="f6" fmla="val 201"/>
              <a:gd name="f7" fmla="val 202"/>
              <a:gd name="f8" fmla="*/ f0 1 900"/>
              <a:gd name="f9" fmla="*/ f1 1 900"/>
              <a:gd name="f10" fmla="+- f3 0 f2"/>
              <a:gd name="f11" fmla="*/ f10 1 900"/>
              <a:gd name="f12" fmla="*/ f2 1 f11"/>
              <a:gd name="f13" fmla="*/ f3 1 f11"/>
              <a:gd name="f14" fmla="*/ f12 f8 1"/>
              <a:gd name="f15" fmla="*/ f13 f8 1"/>
              <a:gd name="f16" fmla="*/ f13 f9 1"/>
              <a:gd name="f17" fmla="*/ f12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4" t="f17" r="f15" b="f16"/>
            <a:pathLst>
              <a:path w="900" h="900">
                <a:moveTo>
                  <a:pt x="f3" y="f4"/>
                </a:moveTo>
                <a:cubicBezTo>
                  <a:pt x="f3" y="f5"/>
                  <a:pt x="f5" y="f3"/>
                  <a:pt x="f4" y="f3"/>
                </a:cubicBezTo>
                <a:cubicBezTo>
                  <a:pt x="f6" y="f3"/>
                  <a:pt x="f2" y="f5"/>
                  <a:pt x="f2" y="f4"/>
                </a:cubicBezTo>
                <a:cubicBezTo>
                  <a:pt x="f2" y="f7"/>
                  <a:pt x="f6" y="f2"/>
                  <a:pt x="f4" y="f2"/>
                </a:cubicBezTo>
                <a:cubicBezTo>
                  <a:pt x="f5" y="f2"/>
                  <a:pt x="f3" y="f7"/>
                  <a:pt x="f3" y="f4"/>
                </a:cubicBezTo>
                <a:close/>
              </a:path>
            </a:pathLst>
          </a:custGeom>
          <a:solidFill>
            <a:srgbClr val="EC6433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4" name="Freeform: Shape 14">
            <a:extLst>
              <a:ext uri="{FF2B5EF4-FFF2-40B4-BE49-F238E27FC236}">
                <a16:creationId xmlns:a16="http://schemas.microsoft.com/office/drawing/2014/main" id="{F335ABB1-153C-4C00-9216-E86609E4666A}"/>
              </a:ext>
            </a:extLst>
          </p:cNvPr>
          <p:cNvSpPr/>
          <p:nvPr/>
        </p:nvSpPr>
        <p:spPr>
          <a:xfrm>
            <a:off x="712783" y="3208858"/>
            <a:ext cx="251999" cy="251999"/>
          </a:xfrm>
          <a:custGeom>
            <a:avLst/>
            <a:gdLst>
              <a:gd name="f0" fmla="val w"/>
              <a:gd name="f1" fmla="val h"/>
              <a:gd name="f2" fmla="val 0"/>
              <a:gd name="f3" fmla="val 900"/>
              <a:gd name="f4" fmla="val 450"/>
              <a:gd name="f5" fmla="val 699"/>
              <a:gd name="f6" fmla="val 201"/>
              <a:gd name="f7" fmla="val 202"/>
              <a:gd name="f8" fmla="*/ f0 1 900"/>
              <a:gd name="f9" fmla="*/ f1 1 900"/>
              <a:gd name="f10" fmla="+- f3 0 f2"/>
              <a:gd name="f11" fmla="*/ f10 1 900"/>
              <a:gd name="f12" fmla="*/ f2 1 f11"/>
              <a:gd name="f13" fmla="*/ f3 1 f11"/>
              <a:gd name="f14" fmla="*/ f12 f8 1"/>
              <a:gd name="f15" fmla="*/ f13 f8 1"/>
              <a:gd name="f16" fmla="*/ f13 f9 1"/>
              <a:gd name="f17" fmla="*/ f12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4" t="f17" r="f15" b="f16"/>
            <a:pathLst>
              <a:path w="900" h="900">
                <a:moveTo>
                  <a:pt x="f3" y="f4"/>
                </a:moveTo>
                <a:cubicBezTo>
                  <a:pt x="f3" y="f5"/>
                  <a:pt x="f5" y="f3"/>
                  <a:pt x="f4" y="f3"/>
                </a:cubicBezTo>
                <a:cubicBezTo>
                  <a:pt x="f6" y="f3"/>
                  <a:pt x="f2" y="f5"/>
                  <a:pt x="f2" y="f4"/>
                </a:cubicBezTo>
                <a:cubicBezTo>
                  <a:pt x="f2" y="f7"/>
                  <a:pt x="f6" y="f2"/>
                  <a:pt x="f4" y="f2"/>
                </a:cubicBezTo>
                <a:cubicBezTo>
                  <a:pt x="f5" y="f2"/>
                  <a:pt x="f3" y="f7"/>
                  <a:pt x="f3" y="f4"/>
                </a:cubicBezTo>
                <a:close/>
              </a:path>
            </a:pathLst>
          </a:custGeom>
          <a:solidFill>
            <a:srgbClr val="EC6433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83BBE8-ED21-4D62-B6FA-4DBB64852DFA}"/>
              </a:ext>
            </a:extLst>
          </p:cNvPr>
          <p:cNvSpPr/>
          <p:nvPr/>
        </p:nvSpPr>
        <p:spPr>
          <a:xfrm>
            <a:off x="732946" y="4030592"/>
            <a:ext cx="251999" cy="251999"/>
          </a:xfrm>
          <a:custGeom>
            <a:avLst/>
            <a:gdLst>
              <a:gd name="f0" fmla="val w"/>
              <a:gd name="f1" fmla="val h"/>
              <a:gd name="f2" fmla="val 0"/>
              <a:gd name="f3" fmla="val 900"/>
              <a:gd name="f4" fmla="val 450"/>
              <a:gd name="f5" fmla="val 699"/>
              <a:gd name="f6" fmla="val 201"/>
              <a:gd name="f7" fmla="val 202"/>
              <a:gd name="f8" fmla="*/ f0 1 900"/>
              <a:gd name="f9" fmla="*/ f1 1 900"/>
              <a:gd name="f10" fmla="+- f3 0 f2"/>
              <a:gd name="f11" fmla="*/ f10 1 900"/>
              <a:gd name="f12" fmla="*/ f2 1 f11"/>
              <a:gd name="f13" fmla="*/ f3 1 f11"/>
              <a:gd name="f14" fmla="*/ f12 f8 1"/>
              <a:gd name="f15" fmla="*/ f13 f8 1"/>
              <a:gd name="f16" fmla="*/ f13 f9 1"/>
              <a:gd name="f17" fmla="*/ f12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4" t="f17" r="f15" b="f16"/>
            <a:pathLst>
              <a:path w="900" h="900">
                <a:moveTo>
                  <a:pt x="f3" y="f4"/>
                </a:moveTo>
                <a:cubicBezTo>
                  <a:pt x="f3" y="f5"/>
                  <a:pt x="f5" y="f3"/>
                  <a:pt x="f4" y="f3"/>
                </a:cubicBezTo>
                <a:cubicBezTo>
                  <a:pt x="f6" y="f3"/>
                  <a:pt x="f2" y="f5"/>
                  <a:pt x="f2" y="f4"/>
                </a:cubicBezTo>
                <a:cubicBezTo>
                  <a:pt x="f2" y="f7"/>
                  <a:pt x="f6" y="f2"/>
                  <a:pt x="f4" y="f2"/>
                </a:cubicBezTo>
                <a:cubicBezTo>
                  <a:pt x="f5" y="f2"/>
                  <a:pt x="f3" y="f7"/>
                  <a:pt x="f3" y="f4"/>
                </a:cubicBezTo>
                <a:close/>
              </a:path>
            </a:pathLst>
          </a:custGeom>
          <a:solidFill>
            <a:srgbClr val="EC6433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0E6A7D7-6FB2-4C17-999B-F9EFAB291BD5}"/>
              </a:ext>
            </a:extLst>
          </p:cNvPr>
          <p:cNvSpPr/>
          <p:nvPr/>
        </p:nvSpPr>
        <p:spPr>
          <a:xfrm>
            <a:off x="743032" y="5226847"/>
            <a:ext cx="251999" cy="251999"/>
          </a:xfrm>
          <a:custGeom>
            <a:avLst/>
            <a:gdLst>
              <a:gd name="f0" fmla="val w"/>
              <a:gd name="f1" fmla="val h"/>
              <a:gd name="f2" fmla="val 0"/>
              <a:gd name="f3" fmla="val 900"/>
              <a:gd name="f4" fmla="val 450"/>
              <a:gd name="f5" fmla="val 699"/>
              <a:gd name="f6" fmla="val 201"/>
              <a:gd name="f7" fmla="val 202"/>
              <a:gd name="f8" fmla="*/ f0 1 900"/>
              <a:gd name="f9" fmla="*/ f1 1 900"/>
              <a:gd name="f10" fmla="+- f3 0 f2"/>
              <a:gd name="f11" fmla="*/ f10 1 900"/>
              <a:gd name="f12" fmla="*/ f2 1 f11"/>
              <a:gd name="f13" fmla="*/ f3 1 f11"/>
              <a:gd name="f14" fmla="*/ f12 f8 1"/>
              <a:gd name="f15" fmla="*/ f13 f8 1"/>
              <a:gd name="f16" fmla="*/ f13 f9 1"/>
              <a:gd name="f17" fmla="*/ f12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4" t="f17" r="f15" b="f16"/>
            <a:pathLst>
              <a:path w="900" h="900">
                <a:moveTo>
                  <a:pt x="f3" y="f4"/>
                </a:moveTo>
                <a:cubicBezTo>
                  <a:pt x="f3" y="f5"/>
                  <a:pt x="f5" y="f3"/>
                  <a:pt x="f4" y="f3"/>
                </a:cubicBezTo>
                <a:cubicBezTo>
                  <a:pt x="f6" y="f3"/>
                  <a:pt x="f2" y="f5"/>
                  <a:pt x="f2" y="f4"/>
                </a:cubicBezTo>
                <a:cubicBezTo>
                  <a:pt x="f2" y="f7"/>
                  <a:pt x="f6" y="f2"/>
                  <a:pt x="f4" y="f2"/>
                </a:cubicBezTo>
                <a:cubicBezTo>
                  <a:pt x="f5" y="f2"/>
                  <a:pt x="f3" y="f7"/>
                  <a:pt x="f3" y="f4"/>
                </a:cubicBezTo>
                <a:close/>
              </a:path>
            </a:pathLst>
          </a:custGeom>
          <a:solidFill>
            <a:srgbClr val="EC6433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2102955-D4CF-4952-86D0-7D316CCC7020}"/>
              </a:ext>
            </a:extLst>
          </p:cNvPr>
          <p:cNvSpPr/>
          <p:nvPr/>
        </p:nvSpPr>
        <p:spPr>
          <a:xfrm>
            <a:off x="753118" y="5661864"/>
            <a:ext cx="251999" cy="251999"/>
          </a:xfrm>
          <a:custGeom>
            <a:avLst/>
            <a:gdLst>
              <a:gd name="f0" fmla="val w"/>
              <a:gd name="f1" fmla="val h"/>
              <a:gd name="f2" fmla="val 0"/>
              <a:gd name="f3" fmla="val 900"/>
              <a:gd name="f4" fmla="val 450"/>
              <a:gd name="f5" fmla="val 699"/>
              <a:gd name="f6" fmla="val 201"/>
              <a:gd name="f7" fmla="val 202"/>
              <a:gd name="f8" fmla="*/ f0 1 900"/>
              <a:gd name="f9" fmla="*/ f1 1 900"/>
              <a:gd name="f10" fmla="+- f3 0 f2"/>
              <a:gd name="f11" fmla="*/ f10 1 900"/>
              <a:gd name="f12" fmla="*/ f2 1 f11"/>
              <a:gd name="f13" fmla="*/ f3 1 f11"/>
              <a:gd name="f14" fmla="*/ f12 f8 1"/>
              <a:gd name="f15" fmla="*/ f13 f8 1"/>
              <a:gd name="f16" fmla="*/ f13 f9 1"/>
              <a:gd name="f17" fmla="*/ f12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4" t="f17" r="f15" b="f16"/>
            <a:pathLst>
              <a:path w="900" h="900">
                <a:moveTo>
                  <a:pt x="f3" y="f4"/>
                </a:moveTo>
                <a:cubicBezTo>
                  <a:pt x="f3" y="f5"/>
                  <a:pt x="f5" y="f3"/>
                  <a:pt x="f4" y="f3"/>
                </a:cubicBezTo>
                <a:cubicBezTo>
                  <a:pt x="f6" y="f3"/>
                  <a:pt x="f2" y="f5"/>
                  <a:pt x="f2" y="f4"/>
                </a:cubicBezTo>
                <a:cubicBezTo>
                  <a:pt x="f2" y="f7"/>
                  <a:pt x="f6" y="f2"/>
                  <a:pt x="f4" y="f2"/>
                </a:cubicBezTo>
                <a:cubicBezTo>
                  <a:pt x="f5" y="f2"/>
                  <a:pt x="f3" y="f7"/>
                  <a:pt x="f3" y="f4"/>
                </a:cubicBezTo>
                <a:close/>
              </a:path>
            </a:pathLst>
          </a:custGeom>
          <a:solidFill>
            <a:srgbClr val="EC6433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2">
            <a:extLst>
              <a:ext uri="{FF2B5EF4-FFF2-40B4-BE49-F238E27FC236}">
                <a16:creationId xmlns:a16="http://schemas.microsoft.com/office/drawing/2014/main" id="{FFE1F38D-CEAF-439D-93A2-37B67B68959C}"/>
              </a:ext>
            </a:extLst>
          </p:cNvPr>
          <p:cNvSpPr/>
          <p:nvPr/>
        </p:nvSpPr>
        <p:spPr>
          <a:xfrm>
            <a:off x="-356" y="-228600"/>
            <a:ext cx="9753840" cy="7543800"/>
          </a:xfrm>
          <a:custGeom>
            <a:avLst/>
            <a:gdLst>
              <a:gd name="f0" fmla="val w"/>
              <a:gd name="f1" fmla="val h"/>
              <a:gd name="f2" fmla="val 0"/>
              <a:gd name="f3" fmla="val 27095"/>
              <a:gd name="f4" fmla="val 20321"/>
              <a:gd name="f5" fmla="*/ f0 1 27095"/>
              <a:gd name="f6" fmla="*/ f1 1 20321"/>
              <a:gd name="f7" fmla="+- f4 0 f2"/>
              <a:gd name="f8" fmla="+- f3 0 f2"/>
              <a:gd name="f9" fmla="*/ f8 1 27095"/>
              <a:gd name="f10" fmla="*/ f7 1 20321"/>
              <a:gd name="f11" fmla="*/ f2 1 f9"/>
              <a:gd name="f12" fmla="*/ f3 1 f9"/>
              <a:gd name="f13" fmla="*/ f2 1 f10"/>
              <a:gd name="f14" fmla="*/ f4 1 f10"/>
              <a:gd name="f15" fmla="*/ f11 f5 1"/>
              <a:gd name="f16" fmla="*/ f12 f5 1"/>
              <a:gd name="f17" fmla="*/ f14 f6 1"/>
              <a:gd name="f18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5" t="f18" r="f16" b="f17"/>
            <a:pathLst>
              <a:path w="27095" h="20321">
                <a:moveTo>
                  <a:pt x="f2" y="f2"/>
                </a:moveTo>
                <a:lnTo>
                  <a:pt x="f3" y="f2"/>
                </a:lnTo>
                <a:lnTo>
                  <a:pt x="f3" y="f4"/>
                </a:lnTo>
                <a:lnTo>
                  <a:pt x="f2" y="f4"/>
                </a:lnTo>
                <a:close/>
              </a:path>
            </a:pathLst>
          </a:custGeom>
          <a:solidFill>
            <a:srgbClr val="F76842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Freeform: Shape 3">
            <a:extLst>
              <a:ext uri="{FF2B5EF4-FFF2-40B4-BE49-F238E27FC236}">
                <a16:creationId xmlns:a16="http://schemas.microsoft.com/office/drawing/2014/main" id="{682926A5-E160-4091-BF0C-AD865AEF03E7}"/>
              </a:ext>
            </a:extLst>
          </p:cNvPr>
          <p:cNvSpPr/>
          <p:nvPr/>
        </p:nvSpPr>
        <p:spPr>
          <a:xfrm>
            <a:off x="-2044945" y="-487018"/>
            <a:ext cx="9715317" cy="8060637"/>
          </a:xfrm>
          <a:custGeom>
            <a:avLst/>
            <a:gdLst>
              <a:gd name="f0" fmla="val w"/>
              <a:gd name="f1" fmla="val h"/>
              <a:gd name="f2" fmla="val 0"/>
              <a:gd name="f3" fmla="val 26988"/>
              <a:gd name="f4" fmla="val 20294"/>
              <a:gd name="f5" fmla="*/ f0 1 26988"/>
              <a:gd name="f6" fmla="*/ f1 1 20294"/>
              <a:gd name="f7" fmla="+- f4 0 f2"/>
              <a:gd name="f8" fmla="+- f3 0 f2"/>
              <a:gd name="f9" fmla="*/ f8 1 26988"/>
              <a:gd name="f10" fmla="*/ f7 1 20294"/>
              <a:gd name="f11" fmla="*/ f2 1 f9"/>
              <a:gd name="f12" fmla="*/ f3 1 f9"/>
              <a:gd name="f13" fmla="*/ f2 1 f10"/>
              <a:gd name="f14" fmla="*/ f4 1 f10"/>
              <a:gd name="f15" fmla="*/ f11 f5 1"/>
              <a:gd name="f16" fmla="*/ f12 f5 1"/>
              <a:gd name="f17" fmla="*/ f14 f6 1"/>
              <a:gd name="f18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5" t="f18" r="f16" b="f17"/>
            <a:pathLst>
              <a:path w="26988" h="20294">
                <a:moveTo>
                  <a:pt x="f2" y="f2"/>
                </a:moveTo>
                <a:lnTo>
                  <a:pt x="f3" y="f2"/>
                </a:lnTo>
                <a:lnTo>
                  <a:pt x="f3" y="f4"/>
                </a:lnTo>
                <a:lnTo>
                  <a:pt x="f2" y="f4"/>
                </a:lnTo>
                <a:close/>
              </a:path>
            </a:pathLst>
          </a:custGeom>
          <a:solidFill>
            <a:srgbClr val="352245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B2A8B83D-6188-411C-AC3E-F68180BF7BF0}"/>
              </a:ext>
            </a:extLst>
          </p:cNvPr>
          <p:cNvSpPr txBox="1"/>
          <p:nvPr/>
        </p:nvSpPr>
        <p:spPr>
          <a:xfrm>
            <a:off x="1712021" y="941237"/>
            <a:ext cx="4399919" cy="47949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20" b="1" i="0" u="none" strike="noStrike" kern="1200" cap="none" spc="0" baseline="0">
                <a:solidFill>
                  <a:srgbClr val="F76842"/>
                </a:solidFill>
                <a:uFillTx/>
                <a:latin typeface="RalewayHeavy"/>
                <a:ea typeface="DejaVu Sans" pitchFamily="2"/>
                <a:cs typeface="RalewayHeavy"/>
              </a:rPr>
              <a:t>PROBLEM STATEMENT </a:t>
            </a:r>
            <a:endParaRPr lang="en-IN" sz="3220" b="1" i="0" u="none" strike="noStrike" kern="1200" cap="none" spc="0" baseline="0">
              <a:solidFill>
                <a:srgbClr val="F76842"/>
              </a:solidFill>
              <a:uFillTx/>
              <a:latin typeface="RalewayHeavy"/>
              <a:ea typeface="DejaVu Sans" pitchFamily="2"/>
              <a:cs typeface="RalewayHeavy"/>
            </a:endParaRPr>
          </a:p>
        </p:txBody>
      </p:sp>
      <p:sp>
        <p:nvSpPr>
          <p:cNvPr id="5" name="Freeform: Shape 17">
            <a:extLst>
              <a:ext uri="{FF2B5EF4-FFF2-40B4-BE49-F238E27FC236}">
                <a16:creationId xmlns:a16="http://schemas.microsoft.com/office/drawing/2014/main" id="{D5085DC2-0215-4D76-9EC5-BFF950418350}"/>
              </a:ext>
            </a:extLst>
          </p:cNvPr>
          <p:cNvSpPr/>
          <p:nvPr/>
        </p:nvSpPr>
        <p:spPr>
          <a:xfrm>
            <a:off x="561962" y="761759"/>
            <a:ext cx="828354" cy="838440"/>
          </a:xfrm>
          <a:custGeom>
            <a:avLst/>
            <a:gdLst>
              <a:gd name="f0" fmla="val w"/>
              <a:gd name="f1" fmla="val h"/>
              <a:gd name="f2" fmla="val 0"/>
              <a:gd name="f3" fmla="val 2302"/>
              <a:gd name="f4" fmla="val 2330"/>
              <a:gd name="f5" fmla="val 430"/>
              <a:gd name="f6" fmla="val 2275"/>
              <a:gd name="f7" fmla="val 2305"/>
              <a:gd name="f8" fmla="val 2278"/>
              <a:gd name="f9" fmla="val 2248"/>
              <a:gd name="f10" fmla="val 54"/>
              <a:gd name="f11" fmla="val 24"/>
              <a:gd name="f12" fmla="val 55"/>
              <a:gd name="f13" fmla="val 25"/>
              <a:gd name="f14" fmla="val 1863"/>
              <a:gd name="f15" fmla="*/ f0 1 2302"/>
              <a:gd name="f16" fmla="*/ f1 1 2330"/>
              <a:gd name="f17" fmla="+- f4 0 f2"/>
              <a:gd name="f18" fmla="+- f3 0 f2"/>
              <a:gd name="f19" fmla="*/ f18 1 2302"/>
              <a:gd name="f20" fmla="*/ f17 1 2330"/>
              <a:gd name="f21" fmla="*/ f2 1 f19"/>
              <a:gd name="f22" fmla="*/ f3 1 f19"/>
              <a:gd name="f23" fmla="*/ f2 1 f20"/>
              <a:gd name="f24" fmla="*/ f4 1 f20"/>
              <a:gd name="f25" fmla="*/ f21 f15 1"/>
              <a:gd name="f26" fmla="*/ f22 f15 1"/>
              <a:gd name="f27" fmla="*/ f24 f16 1"/>
              <a:gd name="f28" fmla="*/ f23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8" r="f26" b="f27"/>
            <a:pathLst>
              <a:path w="2302" h="2330">
                <a:moveTo>
                  <a:pt x="f3" y="f5"/>
                </a:moveTo>
                <a:lnTo>
                  <a:pt x="f3" y="f6"/>
                </a:lnTo>
                <a:cubicBezTo>
                  <a:pt x="f3" y="f7"/>
                  <a:pt x="f8" y="f4"/>
                  <a:pt x="f9" y="f4"/>
                </a:cubicBezTo>
                <a:lnTo>
                  <a:pt x="f10" y="f4"/>
                </a:lnTo>
                <a:cubicBezTo>
                  <a:pt x="f11" y="f4"/>
                  <a:pt x="f2" y="f7"/>
                  <a:pt x="f2" y="f6"/>
                </a:cubicBezTo>
                <a:lnTo>
                  <a:pt x="f2" y="f12"/>
                </a:lnTo>
                <a:cubicBezTo>
                  <a:pt x="f2" y="f13"/>
                  <a:pt x="f11" y="f2"/>
                  <a:pt x="f10" y="f2"/>
                </a:cubicBezTo>
                <a:lnTo>
                  <a:pt x="f14" y="f2"/>
                </a:lnTo>
                <a:close/>
              </a:path>
            </a:pathLst>
          </a:custGeom>
          <a:solidFill>
            <a:srgbClr val="E4DDD5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Freeform: Shape 20">
            <a:extLst>
              <a:ext uri="{FF2B5EF4-FFF2-40B4-BE49-F238E27FC236}">
                <a16:creationId xmlns:a16="http://schemas.microsoft.com/office/drawing/2014/main" id="{8D5FF31E-D3C8-4C12-92E2-28AF1972D5E3}"/>
              </a:ext>
            </a:extLst>
          </p:cNvPr>
          <p:cNvSpPr/>
          <p:nvPr/>
        </p:nvSpPr>
        <p:spPr>
          <a:xfrm>
            <a:off x="1227325" y="752039"/>
            <a:ext cx="156243" cy="155877"/>
          </a:xfrm>
          <a:custGeom>
            <a:avLst/>
            <a:gdLst>
              <a:gd name="f0" fmla="val w"/>
              <a:gd name="f1" fmla="val h"/>
              <a:gd name="f2" fmla="val 0"/>
              <a:gd name="f3" fmla="val 435"/>
              <a:gd name="f4" fmla="val 434"/>
              <a:gd name="f5" fmla="*/ f0 1 435"/>
              <a:gd name="f6" fmla="*/ f1 1 434"/>
              <a:gd name="f7" fmla="+- f4 0 f2"/>
              <a:gd name="f8" fmla="+- f3 0 f2"/>
              <a:gd name="f9" fmla="*/ f8 1 435"/>
              <a:gd name="f10" fmla="*/ f7 1 434"/>
              <a:gd name="f11" fmla="*/ f2 1 f9"/>
              <a:gd name="f12" fmla="*/ f3 1 f9"/>
              <a:gd name="f13" fmla="*/ f2 1 f10"/>
              <a:gd name="f14" fmla="*/ f4 1 f10"/>
              <a:gd name="f15" fmla="*/ f11 f5 1"/>
              <a:gd name="f16" fmla="*/ f12 f5 1"/>
              <a:gd name="f17" fmla="*/ f14 f6 1"/>
              <a:gd name="f18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5" t="f18" r="f16" b="f17"/>
            <a:pathLst>
              <a:path w="435" h="434">
                <a:moveTo>
                  <a:pt x="f3" y="f4"/>
                </a:moveTo>
                <a:lnTo>
                  <a:pt x="f2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E24421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Freeform: Shape 18">
            <a:extLst>
              <a:ext uri="{FF2B5EF4-FFF2-40B4-BE49-F238E27FC236}">
                <a16:creationId xmlns:a16="http://schemas.microsoft.com/office/drawing/2014/main" id="{BE770D9B-0456-4D6D-BB61-A6180F553E94}"/>
              </a:ext>
            </a:extLst>
          </p:cNvPr>
          <p:cNvSpPr/>
          <p:nvPr/>
        </p:nvSpPr>
        <p:spPr>
          <a:xfrm>
            <a:off x="1146236" y="754727"/>
            <a:ext cx="244080" cy="241200"/>
          </a:xfrm>
          <a:custGeom>
            <a:avLst/>
            <a:gdLst>
              <a:gd name="f0" fmla="val w"/>
              <a:gd name="f1" fmla="val h"/>
              <a:gd name="f2" fmla="val 0"/>
              <a:gd name="f3" fmla="val 679"/>
              <a:gd name="f4" fmla="val 671"/>
              <a:gd name="f5" fmla="val 434"/>
              <a:gd name="f6" fmla="val 242"/>
              <a:gd name="f7" fmla="*/ f0 1 679"/>
              <a:gd name="f8" fmla="*/ f1 1 671"/>
              <a:gd name="f9" fmla="+- f4 0 f2"/>
              <a:gd name="f10" fmla="+- f3 0 f2"/>
              <a:gd name="f11" fmla="*/ f10 1 679"/>
              <a:gd name="f12" fmla="*/ f9 1 671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679" h="671">
                <a:moveTo>
                  <a:pt x="f3" y="f5"/>
                </a:moveTo>
                <a:lnTo>
                  <a:pt x="f2" y="f4"/>
                </a:lnTo>
                <a:lnTo>
                  <a:pt x="f6" y="f2"/>
                </a:lnTo>
                <a:close/>
              </a:path>
            </a:pathLst>
          </a:custGeom>
          <a:solidFill>
            <a:srgbClr val="4E4747">
              <a:alpha val="20000"/>
            </a:srgbClr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Freeform: Shape 19">
            <a:extLst>
              <a:ext uri="{FF2B5EF4-FFF2-40B4-BE49-F238E27FC236}">
                <a16:creationId xmlns:a16="http://schemas.microsoft.com/office/drawing/2014/main" id="{7BE7D22D-30ED-4911-9125-2389153E17AF}"/>
              </a:ext>
            </a:extLst>
          </p:cNvPr>
          <p:cNvSpPr/>
          <p:nvPr/>
        </p:nvSpPr>
        <p:spPr>
          <a:xfrm>
            <a:off x="803876" y="1073880"/>
            <a:ext cx="402482" cy="299520"/>
          </a:xfrm>
          <a:custGeom>
            <a:avLst/>
            <a:gdLst>
              <a:gd name="f0" fmla="val w"/>
              <a:gd name="f1" fmla="val h"/>
              <a:gd name="f2" fmla="val 0"/>
              <a:gd name="f3" fmla="val 1119"/>
              <a:gd name="f4" fmla="val 833"/>
              <a:gd name="f5" fmla="val 1021"/>
              <a:gd name="f6" fmla="val 481"/>
              <a:gd name="f7" fmla="val 1008"/>
              <a:gd name="f8" fmla="val 514"/>
              <a:gd name="f9" fmla="val 970"/>
              <a:gd name="f10" fmla="val 553"/>
              <a:gd name="f11" fmla="val 936"/>
              <a:gd name="f12" fmla="val 566"/>
              <a:gd name="f13" fmla="val 257"/>
              <a:gd name="f14" fmla="val 828"/>
              <a:gd name="f15" fmla="val 223"/>
              <a:gd name="f16" fmla="val 842"/>
              <a:gd name="f17" fmla="val 185"/>
              <a:gd name="f18" fmla="val 825"/>
              <a:gd name="f19" fmla="val 172"/>
              <a:gd name="f20" fmla="val 791"/>
              <a:gd name="f21" fmla="val 4"/>
              <a:gd name="f22" fmla="val 355"/>
              <a:gd name="f23" fmla="+- 0 0 9"/>
              <a:gd name="f24" fmla="val 322"/>
              <a:gd name="f25" fmla="val 8"/>
              <a:gd name="f26" fmla="val 283"/>
              <a:gd name="f27" fmla="val 42"/>
              <a:gd name="f28" fmla="val 270"/>
              <a:gd name="f29" fmla="val 721"/>
              <a:gd name="f30" fmla="val 755"/>
              <a:gd name="f31" fmla="+- 0 0 5"/>
              <a:gd name="f32" fmla="val 808"/>
              <a:gd name="f33" fmla="+- 0 0 1"/>
              <a:gd name="f34" fmla="val 840"/>
              <a:gd name="f35" fmla="val 17"/>
              <a:gd name="f36" fmla="val 1080"/>
              <a:gd name="f37" fmla="val 149"/>
              <a:gd name="f38" fmla="val 1112"/>
              <a:gd name="f39" fmla="val 167"/>
              <a:gd name="f40" fmla="val 1127"/>
              <a:gd name="f41" fmla="val 208"/>
              <a:gd name="f42" fmla="val 1114"/>
              <a:gd name="f43" fmla="val 242"/>
              <a:gd name="f44" fmla="*/ f0 1 1119"/>
              <a:gd name="f45" fmla="*/ f1 1 833"/>
              <a:gd name="f46" fmla="+- f4 0 f2"/>
              <a:gd name="f47" fmla="+- f3 0 f2"/>
              <a:gd name="f48" fmla="*/ f47 1 1119"/>
              <a:gd name="f49" fmla="*/ f46 1 833"/>
              <a:gd name="f50" fmla="*/ f2 1 f48"/>
              <a:gd name="f51" fmla="*/ f3 1 f48"/>
              <a:gd name="f52" fmla="*/ f2 1 f49"/>
              <a:gd name="f53" fmla="*/ f4 1 f49"/>
              <a:gd name="f54" fmla="*/ f50 f44 1"/>
              <a:gd name="f55" fmla="*/ f51 f44 1"/>
              <a:gd name="f56" fmla="*/ f53 f45 1"/>
              <a:gd name="f57" fmla="*/ f52 f4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4" t="f57" r="f55" b="f56"/>
            <a:pathLst>
              <a:path w="1119" h="833">
                <a:moveTo>
                  <a:pt x="f5" y="f6"/>
                </a:moveTo>
                <a:cubicBezTo>
                  <a:pt x="f7" y="f8"/>
                  <a:pt x="f9" y="f10"/>
                  <a:pt x="f11" y="f12"/>
                </a:cubicBezTo>
                <a:lnTo>
                  <a:pt x="f13" y="f14"/>
                </a:lnTo>
                <a:cubicBezTo>
                  <a:pt x="f15" y="f16"/>
                  <a:pt x="f17" y="f18"/>
                  <a:pt x="f19" y="f20"/>
                </a:cubicBezTo>
                <a:lnTo>
                  <a:pt x="f21" y="f22"/>
                </a:lnTo>
                <a:cubicBezTo>
                  <a:pt x="f23" y="f24"/>
                  <a:pt x="f25" y="f26"/>
                  <a:pt x="f27" y="f28"/>
                </a:cubicBezTo>
                <a:lnTo>
                  <a:pt x="f29" y="f25"/>
                </a:lnTo>
                <a:cubicBezTo>
                  <a:pt x="f30" y="f31"/>
                  <a:pt x="f32" y="f33"/>
                  <a:pt x="f34" y="f35"/>
                </a:cubicBezTo>
                <a:lnTo>
                  <a:pt x="f36" y="f37"/>
                </a:lnTo>
                <a:cubicBezTo>
                  <a:pt x="f38" y="f39"/>
                  <a:pt x="f40" y="f41"/>
                  <a:pt x="f42" y="f43"/>
                </a:cubicBezTo>
                <a:close/>
              </a:path>
            </a:pathLst>
          </a:custGeom>
          <a:solidFill>
            <a:srgbClr val="4E4747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Freeform: Shape 21">
            <a:extLst>
              <a:ext uri="{FF2B5EF4-FFF2-40B4-BE49-F238E27FC236}">
                <a16:creationId xmlns:a16="http://schemas.microsoft.com/office/drawing/2014/main" id="{8EFE70C9-A988-4ECE-BBA6-056DA95AD4BF}"/>
              </a:ext>
            </a:extLst>
          </p:cNvPr>
          <p:cNvSpPr/>
          <p:nvPr/>
        </p:nvSpPr>
        <p:spPr>
          <a:xfrm>
            <a:off x="778675" y="1003316"/>
            <a:ext cx="427683" cy="234717"/>
          </a:xfrm>
          <a:custGeom>
            <a:avLst/>
            <a:gdLst>
              <a:gd name="f0" fmla="val w"/>
              <a:gd name="f1" fmla="val h"/>
              <a:gd name="f2" fmla="val 0"/>
              <a:gd name="f3" fmla="val 1189"/>
              <a:gd name="f4" fmla="val 653"/>
              <a:gd name="f5" fmla="val 1170"/>
              <a:gd name="f6" fmla="val 283"/>
              <a:gd name="f7" fmla="val 976"/>
              <a:gd name="f8" fmla="val 52"/>
              <a:gd name="f9" fmla="val 950"/>
              <a:gd name="f10" fmla="val 22"/>
              <a:gd name="f11" fmla="val 897"/>
              <a:gd name="f12" fmla="val 857"/>
              <a:gd name="f13" fmla="val 56"/>
              <a:gd name="f14" fmla="val 17"/>
              <a:gd name="f15" fmla="val 26"/>
              <a:gd name="f16" fmla="val 66"/>
              <a:gd name="f17" fmla="val 580"/>
              <a:gd name="f18" fmla="val 620"/>
              <a:gd name="f19" fmla="val 951"/>
              <a:gd name="f20" fmla="val 628"/>
              <a:gd name="f21" fmla="val 978"/>
              <a:gd name="f22" fmla="val 599"/>
              <a:gd name="f23" fmla="val 1168"/>
              <a:gd name="f24" fmla="val 392"/>
              <a:gd name="f25" fmla="val 1195"/>
              <a:gd name="f26" fmla="val 362"/>
              <a:gd name="f27" fmla="val 1196"/>
              <a:gd name="f28" fmla="val 314"/>
              <a:gd name="f29" fmla="val 938"/>
              <a:gd name="f30" fmla="val 391"/>
              <a:gd name="f31" fmla="val 903"/>
              <a:gd name="f32" fmla="val 874"/>
              <a:gd name="f33" fmla="val 327"/>
              <a:gd name="f34" fmla="val 291"/>
              <a:gd name="f35" fmla="val 263"/>
              <a:gd name="f36" fmla="val 974"/>
              <a:gd name="f37" fmla="val 1002"/>
              <a:gd name="f38" fmla="*/ f0 1 1189"/>
              <a:gd name="f39" fmla="*/ f1 1 653"/>
              <a:gd name="f40" fmla="+- f4 0 f2"/>
              <a:gd name="f41" fmla="+- f3 0 f2"/>
              <a:gd name="f42" fmla="*/ f41 1 1189"/>
              <a:gd name="f43" fmla="*/ f40 1 653"/>
              <a:gd name="f44" fmla="*/ f2 1 f42"/>
              <a:gd name="f45" fmla="*/ f3 1 f42"/>
              <a:gd name="f46" fmla="*/ f2 1 f43"/>
              <a:gd name="f47" fmla="*/ f4 1 f43"/>
              <a:gd name="f48" fmla="*/ f44 f38 1"/>
              <a:gd name="f49" fmla="*/ f45 f38 1"/>
              <a:gd name="f50" fmla="*/ f47 f39 1"/>
              <a:gd name="f51" fmla="*/ f46 f3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8" t="f51" r="f49" b="f50"/>
            <a:pathLst>
              <a:path w="1189" h="653">
                <a:moveTo>
                  <a:pt x="f5" y="f6"/>
                </a:moveTo>
                <a:lnTo>
                  <a:pt x="f7" y="f8"/>
                </a:lnTo>
                <a:cubicBezTo>
                  <a:pt x="f9" y="f10"/>
                  <a:pt x="f11" y="f2"/>
                  <a:pt x="f12" y="f2"/>
                </a:cubicBezTo>
                <a:lnTo>
                  <a:pt x="f13" y="f2"/>
                </a:lnTo>
                <a:cubicBezTo>
                  <a:pt x="f14" y="f2"/>
                  <a:pt x="f2" y="f15"/>
                  <a:pt x="f2" y="f16"/>
                </a:cubicBezTo>
                <a:lnTo>
                  <a:pt x="f2" y="f17"/>
                </a:lnTo>
                <a:cubicBezTo>
                  <a:pt x="f2" y="f18"/>
                  <a:pt x="f14" y="f4"/>
                  <a:pt x="f13" y="f4"/>
                </a:cubicBezTo>
                <a:lnTo>
                  <a:pt x="f12" y="f4"/>
                </a:lnTo>
                <a:cubicBezTo>
                  <a:pt x="f11" y="f4"/>
                  <a:pt x="f19" y="f20"/>
                  <a:pt x="f21" y="f22"/>
                </a:cubicBezTo>
                <a:lnTo>
                  <a:pt x="f23" y="f24"/>
                </a:lnTo>
                <a:cubicBezTo>
                  <a:pt x="f25" y="f26"/>
                  <a:pt x="f27" y="f28"/>
                  <a:pt x="f5" y="f6"/>
                </a:cubicBezTo>
                <a:close/>
                <a:moveTo>
                  <a:pt x="f29" y="f30"/>
                </a:moveTo>
                <a:cubicBezTo>
                  <a:pt x="f31" y="f30"/>
                  <a:pt x="f32" y="f26"/>
                  <a:pt x="f32" y="f33"/>
                </a:cubicBezTo>
                <a:cubicBezTo>
                  <a:pt x="f32" y="f34"/>
                  <a:pt x="f31" y="f35"/>
                  <a:pt x="f29" y="f35"/>
                </a:cubicBezTo>
                <a:cubicBezTo>
                  <a:pt x="f36" y="f35"/>
                  <a:pt x="f37" y="f34"/>
                  <a:pt x="f37" y="f33"/>
                </a:cubicBezTo>
                <a:cubicBezTo>
                  <a:pt x="f37" y="f26"/>
                  <a:pt x="f36" y="f30"/>
                  <a:pt x="f29" y="f30"/>
                </a:cubicBezTo>
                <a:close/>
              </a:path>
            </a:pathLst>
          </a:custGeom>
          <a:solidFill>
            <a:srgbClr val="E24421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B330A81-EB1E-4E97-9774-1F89221B0D60}"/>
              </a:ext>
            </a:extLst>
          </p:cNvPr>
          <p:cNvSpPr/>
          <p:nvPr/>
        </p:nvSpPr>
        <p:spPr>
          <a:xfrm>
            <a:off x="866512" y="2818381"/>
            <a:ext cx="251999" cy="251999"/>
          </a:xfrm>
          <a:custGeom>
            <a:avLst/>
            <a:gdLst>
              <a:gd name="f0" fmla="val w"/>
              <a:gd name="f1" fmla="val h"/>
              <a:gd name="f2" fmla="val 0"/>
              <a:gd name="f3" fmla="val 900"/>
              <a:gd name="f4" fmla="val 450"/>
              <a:gd name="f5" fmla="val 699"/>
              <a:gd name="f6" fmla="val 201"/>
              <a:gd name="f7" fmla="val 202"/>
              <a:gd name="f8" fmla="*/ f0 1 900"/>
              <a:gd name="f9" fmla="*/ f1 1 900"/>
              <a:gd name="f10" fmla="+- f3 0 f2"/>
              <a:gd name="f11" fmla="*/ f10 1 900"/>
              <a:gd name="f12" fmla="*/ f2 1 f11"/>
              <a:gd name="f13" fmla="*/ f3 1 f11"/>
              <a:gd name="f14" fmla="*/ f12 f8 1"/>
              <a:gd name="f15" fmla="*/ f13 f8 1"/>
              <a:gd name="f16" fmla="*/ f13 f9 1"/>
              <a:gd name="f17" fmla="*/ f12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4" t="f17" r="f15" b="f16"/>
            <a:pathLst>
              <a:path w="900" h="900">
                <a:moveTo>
                  <a:pt x="f3" y="f4"/>
                </a:moveTo>
                <a:cubicBezTo>
                  <a:pt x="f3" y="f5"/>
                  <a:pt x="f5" y="f3"/>
                  <a:pt x="f4" y="f3"/>
                </a:cubicBezTo>
                <a:cubicBezTo>
                  <a:pt x="f6" y="f3"/>
                  <a:pt x="f2" y="f5"/>
                  <a:pt x="f2" y="f4"/>
                </a:cubicBezTo>
                <a:cubicBezTo>
                  <a:pt x="f2" y="f7"/>
                  <a:pt x="f6" y="f2"/>
                  <a:pt x="f4" y="f2"/>
                </a:cubicBezTo>
                <a:cubicBezTo>
                  <a:pt x="f5" y="f2"/>
                  <a:pt x="f3" y="f7"/>
                  <a:pt x="f3" y="f4"/>
                </a:cubicBezTo>
                <a:close/>
              </a:path>
            </a:pathLst>
          </a:custGeom>
          <a:solidFill>
            <a:srgbClr val="EC6433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BEB91D-7B95-450A-8357-8A70E3B3AFA4}"/>
              </a:ext>
            </a:extLst>
          </p:cNvPr>
          <p:cNvSpPr txBox="1"/>
          <p:nvPr/>
        </p:nvSpPr>
        <p:spPr>
          <a:xfrm>
            <a:off x="1118512" y="2713555"/>
            <a:ext cx="7659755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FFFFFF"/>
                </a:solidFill>
                <a:uFillTx/>
                <a:latin typeface="RalewayHeavy"/>
              </a:rPr>
              <a:t>Creating a user friendly Car Rental System.</a:t>
            </a:r>
            <a:endParaRPr lang="en-IN" sz="2400" b="0" i="0" u="none" strike="noStrike" kern="1200" cap="none" spc="0" baseline="0">
              <a:solidFill>
                <a:srgbClr val="FFFFFF"/>
              </a:solidFill>
              <a:uFillTx/>
              <a:latin typeface="RalewayHeav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D6C40CE-148F-4FEC-9368-16E2E8F9CC53}"/>
              </a:ext>
            </a:extLst>
          </p:cNvPr>
          <p:cNvSpPr/>
          <p:nvPr/>
        </p:nvSpPr>
        <p:spPr>
          <a:xfrm>
            <a:off x="-356" y="-477079"/>
            <a:ext cx="9753840" cy="8070576"/>
          </a:xfrm>
          <a:custGeom>
            <a:avLst/>
            <a:gdLst>
              <a:gd name="f0" fmla="val w"/>
              <a:gd name="f1" fmla="val h"/>
              <a:gd name="f2" fmla="val 0"/>
              <a:gd name="f3" fmla="val 27095"/>
              <a:gd name="f4" fmla="val 20321"/>
              <a:gd name="f5" fmla="*/ f0 1 27095"/>
              <a:gd name="f6" fmla="*/ f1 1 20321"/>
              <a:gd name="f7" fmla="+- f4 0 f2"/>
              <a:gd name="f8" fmla="+- f3 0 f2"/>
              <a:gd name="f9" fmla="*/ f8 1 27095"/>
              <a:gd name="f10" fmla="*/ f7 1 20321"/>
              <a:gd name="f11" fmla="*/ f2 1 f9"/>
              <a:gd name="f12" fmla="*/ f3 1 f9"/>
              <a:gd name="f13" fmla="*/ f2 1 f10"/>
              <a:gd name="f14" fmla="*/ f4 1 f10"/>
              <a:gd name="f15" fmla="*/ f11 f5 1"/>
              <a:gd name="f16" fmla="*/ f12 f5 1"/>
              <a:gd name="f17" fmla="*/ f14 f6 1"/>
              <a:gd name="f18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5" t="f18" r="f16" b="f17"/>
            <a:pathLst>
              <a:path w="27095" h="20321">
                <a:moveTo>
                  <a:pt x="f2" y="f2"/>
                </a:moveTo>
                <a:lnTo>
                  <a:pt x="f3" y="f2"/>
                </a:lnTo>
                <a:lnTo>
                  <a:pt x="f3" y="f4"/>
                </a:lnTo>
                <a:lnTo>
                  <a:pt x="f2" y="f4"/>
                </a:lnTo>
                <a:close/>
              </a:path>
            </a:pathLst>
          </a:custGeom>
          <a:solidFill>
            <a:srgbClr val="F76842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6688E35-CFB3-4099-B101-921E3FD8539A}"/>
              </a:ext>
            </a:extLst>
          </p:cNvPr>
          <p:cNvSpPr/>
          <p:nvPr/>
        </p:nvSpPr>
        <p:spPr>
          <a:xfrm>
            <a:off x="-2134401" y="-300243"/>
            <a:ext cx="9715317" cy="7832037"/>
          </a:xfrm>
          <a:custGeom>
            <a:avLst/>
            <a:gdLst>
              <a:gd name="f0" fmla="val w"/>
              <a:gd name="f1" fmla="val h"/>
              <a:gd name="f2" fmla="val 0"/>
              <a:gd name="f3" fmla="val 26988"/>
              <a:gd name="f4" fmla="val 20294"/>
              <a:gd name="f5" fmla="*/ f0 1 26988"/>
              <a:gd name="f6" fmla="*/ f1 1 20294"/>
              <a:gd name="f7" fmla="+- f4 0 f2"/>
              <a:gd name="f8" fmla="+- f3 0 f2"/>
              <a:gd name="f9" fmla="*/ f8 1 26988"/>
              <a:gd name="f10" fmla="*/ f7 1 20294"/>
              <a:gd name="f11" fmla="*/ f2 1 f9"/>
              <a:gd name="f12" fmla="*/ f3 1 f9"/>
              <a:gd name="f13" fmla="*/ f2 1 f10"/>
              <a:gd name="f14" fmla="*/ f4 1 f10"/>
              <a:gd name="f15" fmla="*/ f11 f5 1"/>
              <a:gd name="f16" fmla="*/ f12 f5 1"/>
              <a:gd name="f17" fmla="*/ f14 f6 1"/>
              <a:gd name="f18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5" t="f18" r="f16" b="f17"/>
            <a:pathLst>
              <a:path w="26988" h="20294">
                <a:moveTo>
                  <a:pt x="f2" y="f2"/>
                </a:moveTo>
                <a:lnTo>
                  <a:pt x="f3" y="f2"/>
                </a:lnTo>
                <a:lnTo>
                  <a:pt x="f3" y="f4"/>
                </a:lnTo>
                <a:lnTo>
                  <a:pt x="f2" y="f4"/>
                </a:lnTo>
                <a:close/>
              </a:path>
            </a:pathLst>
          </a:custGeom>
          <a:solidFill>
            <a:srgbClr val="352245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BADE16-5B2A-40E4-AA59-C686FAF77150}"/>
              </a:ext>
            </a:extLst>
          </p:cNvPr>
          <p:cNvSpPr txBox="1"/>
          <p:nvPr/>
        </p:nvSpPr>
        <p:spPr>
          <a:xfrm>
            <a:off x="1552678" y="933840"/>
            <a:ext cx="2917146" cy="4794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20" b="1" i="0" u="none" strike="noStrike" kern="1200" cap="none" spc="0" baseline="0">
                <a:solidFill>
                  <a:srgbClr val="F76842"/>
                </a:solidFill>
                <a:uFillTx/>
                <a:latin typeface="RalewayHeavy"/>
                <a:ea typeface="DejaVu Sans" pitchFamily="2"/>
                <a:cs typeface="RalewayHeavy"/>
              </a:rPr>
              <a:t>OBJECTIVE</a:t>
            </a:r>
            <a:endParaRPr lang="en-IN" sz="3220" b="1" i="0" u="none" strike="noStrike" kern="1200" cap="none" spc="0" baseline="0">
              <a:solidFill>
                <a:srgbClr val="F76842"/>
              </a:solidFill>
              <a:uFillTx/>
              <a:latin typeface="RalewayHeavy"/>
              <a:ea typeface="DejaVu Sans" pitchFamily="2"/>
              <a:cs typeface="RalewayHeavy"/>
            </a:endParaRPr>
          </a:p>
        </p:txBody>
      </p:sp>
      <p:sp>
        <p:nvSpPr>
          <p:cNvPr id="5" name="Freeform: Shape 17">
            <a:extLst>
              <a:ext uri="{FF2B5EF4-FFF2-40B4-BE49-F238E27FC236}">
                <a16:creationId xmlns:a16="http://schemas.microsoft.com/office/drawing/2014/main" id="{7EDD6B49-7383-42FF-9509-EEF01443F90E}"/>
              </a:ext>
            </a:extLst>
          </p:cNvPr>
          <p:cNvSpPr/>
          <p:nvPr/>
        </p:nvSpPr>
        <p:spPr>
          <a:xfrm>
            <a:off x="561962" y="761759"/>
            <a:ext cx="828354" cy="838440"/>
          </a:xfrm>
          <a:custGeom>
            <a:avLst/>
            <a:gdLst>
              <a:gd name="f0" fmla="val w"/>
              <a:gd name="f1" fmla="val h"/>
              <a:gd name="f2" fmla="val 0"/>
              <a:gd name="f3" fmla="val 2302"/>
              <a:gd name="f4" fmla="val 2330"/>
              <a:gd name="f5" fmla="val 430"/>
              <a:gd name="f6" fmla="val 2275"/>
              <a:gd name="f7" fmla="val 2305"/>
              <a:gd name="f8" fmla="val 2278"/>
              <a:gd name="f9" fmla="val 2248"/>
              <a:gd name="f10" fmla="val 54"/>
              <a:gd name="f11" fmla="val 24"/>
              <a:gd name="f12" fmla="val 55"/>
              <a:gd name="f13" fmla="val 25"/>
              <a:gd name="f14" fmla="val 1863"/>
              <a:gd name="f15" fmla="*/ f0 1 2302"/>
              <a:gd name="f16" fmla="*/ f1 1 2330"/>
              <a:gd name="f17" fmla="+- f4 0 f2"/>
              <a:gd name="f18" fmla="+- f3 0 f2"/>
              <a:gd name="f19" fmla="*/ f18 1 2302"/>
              <a:gd name="f20" fmla="*/ f17 1 2330"/>
              <a:gd name="f21" fmla="*/ f2 1 f19"/>
              <a:gd name="f22" fmla="*/ f3 1 f19"/>
              <a:gd name="f23" fmla="*/ f2 1 f20"/>
              <a:gd name="f24" fmla="*/ f4 1 f20"/>
              <a:gd name="f25" fmla="*/ f21 f15 1"/>
              <a:gd name="f26" fmla="*/ f22 f15 1"/>
              <a:gd name="f27" fmla="*/ f24 f16 1"/>
              <a:gd name="f28" fmla="*/ f23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8" r="f26" b="f27"/>
            <a:pathLst>
              <a:path w="2302" h="2330">
                <a:moveTo>
                  <a:pt x="f3" y="f5"/>
                </a:moveTo>
                <a:lnTo>
                  <a:pt x="f3" y="f6"/>
                </a:lnTo>
                <a:cubicBezTo>
                  <a:pt x="f3" y="f7"/>
                  <a:pt x="f8" y="f4"/>
                  <a:pt x="f9" y="f4"/>
                </a:cubicBezTo>
                <a:lnTo>
                  <a:pt x="f10" y="f4"/>
                </a:lnTo>
                <a:cubicBezTo>
                  <a:pt x="f11" y="f4"/>
                  <a:pt x="f2" y="f7"/>
                  <a:pt x="f2" y="f6"/>
                </a:cubicBezTo>
                <a:lnTo>
                  <a:pt x="f2" y="f12"/>
                </a:lnTo>
                <a:cubicBezTo>
                  <a:pt x="f2" y="f13"/>
                  <a:pt x="f11" y="f2"/>
                  <a:pt x="f10" y="f2"/>
                </a:cubicBezTo>
                <a:lnTo>
                  <a:pt x="f14" y="f2"/>
                </a:lnTo>
                <a:close/>
              </a:path>
            </a:pathLst>
          </a:custGeom>
          <a:solidFill>
            <a:srgbClr val="E4DDD5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Freeform: Shape 18">
            <a:extLst>
              <a:ext uri="{FF2B5EF4-FFF2-40B4-BE49-F238E27FC236}">
                <a16:creationId xmlns:a16="http://schemas.microsoft.com/office/drawing/2014/main" id="{C7A94D37-3020-4ED1-8D86-44EBC1142E04}"/>
              </a:ext>
            </a:extLst>
          </p:cNvPr>
          <p:cNvSpPr/>
          <p:nvPr/>
        </p:nvSpPr>
        <p:spPr>
          <a:xfrm>
            <a:off x="1146236" y="762115"/>
            <a:ext cx="244080" cy="241200"/>
          </a:xfrm>
          <a:custGeom>
            <a:avLst/>
            <a:gdLst>
              <a:gd name="f0" fmla="val w"/>
              <a:gd name="f1" fmla="val h"/>
              <a:gd name="f2" fmla="val 0"/>
              <a:gd name="f3" fmla="val 679"/>
              <a:gd name="f4" fmla="val 671"/>
              <a:gd name="f5" fmla="val 434"/>
              <a:gd name="f6" fmla="val 242"/>
              <a:gd name="f7" fmla="*/ f0 1 679"/>
              <a:gd name="f8" fmla="*/ f1 1 671"/>
              <a:gd name="f9" fmla="+- f4 0 f2"/>
              <a:gd name="f10" fmla="+- f3 0 f2"/>
              <a:gd name="f11" fmla="*/ f10 1 679"/>
              <a:gd name="f12" fmla="*/ f9 1 671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679" h="671">
                <a:moveTo>
                  <a:pt x="f3" y="f5"/>
                </a:moveTo>
                <a:lnTo>
                  <a:pt x="f2" y="f4"/>
                </a:lnTo>
                <a:lnTo>
                  <a:pt x="f6" y="f2"/>
                </a:lnTo>
                <a:close/>
              </a:path>
            </a:pathLst>
          </a:custGeom>
          <a:solidFill>
            <a:srgbClr val="4E4747">
              <a:alpha val="20000"/>
            </a:srgbClr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Freeform: Shape 20">
            <a:extLst>
              <a:ext uri="{FF2B5EF4-FFF2-40B4-BE49-F238E27FC236}">
                <a16:creationId xmlns:a16="http://schemas.microsoft.com/office/drawing/2014/main" id="{993E42CE-0A63-4B0C-ABBC-51EE78E86AFB}"/>
              </a:ext>
            </a:extLst>
          </p:cNvPr>
          <p:cNvSpPr/>
          <p:nvPr/>
        </p:nvSpPr>
        <p:spPr>
          <a:xfrm>
            <a:off x="1234083" y="762115"/>
            <a:ext cx="156243" cy="155877"/>
          </a:xfrm>
          <a:custGeom>
            <a:avLst/>
            <a:gdLst>
              <a:gd name="f0" fmla="val w"/>
              <a:gd name="f1" fmla="val h"/>
              <a:gd name="f2" fmla="val 0"/>
              <a:gd name="f3" fmla="val 435"/>
              <a:gd name="f4" fmla="val 434"/>
              <a:gd name="f5" fmla="*/ f0 1 435"/>
              <a:gd name="f6" fmla="*/ f1 1 434"/>
              <a:gd name="f7" fmla="+- f4 0 f2"/>
              <a:gd name="f8" fmla="+- f3 0 f2"/>
              <a:gd name="f9" fmla="*/ f8 1 435"/>
              <a:gd name="f10" fmla="*/ f7 1 434"/>
              <a:gd name="f11" fmla="*/ f2 1 f9"/>
              <a:gd name="f12" fmla="*/ f3 1 f9"/>
              <a:gd name="f13" fmla="*/ f2 1 f10"/>
              <a:gd name="f14" fmla="*/ f4 1 f10"/>
              <a:gd name="f15" fmla="*/ f11 f5 1"/>
              <a:gd name="f16" fmla="*/ f12 f5 1"/>
              <a:gd name="f17" fmla="*/ f14 f6 1"/>
              <a:gd name="f18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5" t="f18" r="f16" b="f17"/>
            <a:pathLst>
              <a:path w="435" h="434">
                <a:moveTo>
                  <a:pt x="f3" y="f4"/>
                </a:moveTo>
                <a:lnTo>
                  <a:pt x="f2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E24421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Freeform: Shape 19">
            <a:extLst>
              <a:ext uri="{FF2B5EF4-FFF2-40B4-BE49-F238E27FC236}">
                <a16:creationId xmlns:a16="http://schemas.microsoft.com/office/drawing/2014/main" id="{4D050786-F333-4102-9E17-DD3126C53244}"/>
              </a:ext>
            </a:extLst>
          </p:cNvPr>
          <p:cNvSpPr/>
          <p:nvPr/>
        </p:nvSpPr>
        <p:spPr>
          <a:xfrm>
            <a:off x="803876" y="1073880"/>
            <a:ext cx="402482" cy="299520"/>
          </a:xfrm>
          <a:custGeom>
            <a:avLst/>
            <a:gdLst>
              <a:gd name="f0" fmla="val w"/>
              <a:gd name="f1" fmla="val h"/>
              <a:gd name="f2" fmla="val 0"/>
              <a:gd name="f3" fmla="val 1119"/>
              <a:gd name="f4" fmla="val 833"/>
              <a:gd name="f5" fmla="val 1021"/>
              <a:gd name="f6" fmla="val 481"/>
              <a:gd name="f7" fmla="val 1008"/>
              <a:gd name="f8" fmla="val 514"/>
              <a:gd name="f9" fmla="val 970"/>
              <a:gd name="f10" fmla="val 553"/>
              <a:gd name="f11" fmla="val 936"/>
              <a:gd name="f12" fmla="val 566"/>
              <a:gd name="f13" fmla="val 257"/>
              <a:gd name="f14" fmla="val 828"/>
              <a:gd name="f15" fmla="val 223"/>
              <a:gd name="f16" fmla="val 842"/>
              <a:gd name="f17" fmla="val 185"/>
              <a:gd name="f18" fmla="val 825"/>
              <a:gd name="f19" fmla="val 172"/>
              <a:gd name="f20" fmla="val 791"/>
              <a:gd name="f21" fmla="val 4"/>
              <a:gd name="f22" fmla="val 355"/>
              <a:gd name="f23" fmla="+- 0 0 9"/>
              <a:gd name="f24" fmla="val 322"/>
              <a:gd name="f25" fmla="val 8"/>
              <a:gd name="f26" fmla="val 283"/>
              <a:gd name="f27" fmla="val 42"/>
              <a:gd name="f28" fmla="val 270"/>
              <a:gd name="f29" fmla="val 721"/>
              <a:gd name="f30" fmla="val 755"/>
              <a:gd name="f31" fmla="+- 0 0 5"/>
              <a:gd name="f32" fmla="val 808"/>
              <a:gd name="f33" fmla="+- 0 0 1"/>
              <a:gd name="f34" fmla="val 840"/>
              <a:gd name="f35" fmla="val 17"/>
              <a:gd name="f36" fmla="val 1080"/>
              <a:gd name="f37" fmla="val 149"/>
              <a:gd name="f38" fmla="val 1112"/>
              <a:gd name="f39" fmla="val 167"/>
              <a:gd name="f40" fmla="val 1127"/>
              <a:gd name="f41" fmla="val 208"/>
              <a:gd name="f42" fmla="val 1114"/>
              <a:gd name="f43" fmla="val 242"/>
              <a:gd name="f44" fmla="*/ f0 1 1119"/>
              <a:gd name="f45" fmla="*/ f1 1 833"/>
              <a:gd name="f46" fmla="+- f4 0 f2"/>
              <a:gd name="f47" fmla="+- f3 0 f2"/>
              <a:gd name="f48" fmla="*/ f47 1 1119"/>
              <a:gd name="f49" fmla="*/ f46 1 833"/>
              <a:gd name="f50" fmla="*/ f2 1 f48"/>
              <a:gd name="f51" fmla="*/ f3 1 f48"/>
              <a:gd name="f52" fmla="*/ f2 1 f49"/>
              <a:gd name="f53" fmla="*/ f4 1 f49"/>
              <a:gd name="f54" fmla="*/ f50 f44 1"/>
              <a:gd name="f55" fmla="*/ f51 f44 1"/>
              <a:gd name="f56" fmla="*/ f53 f45 1"/>
              <a:gd name="f57" fmla="*/ f52 f4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4" t="f57" r="f55" b="f56"/>
            <a:pathLst>
              <a:path w="1119" h="833">
                <a:moveTo>
                  <a:pt x="f5" y="f6"/>
                </a:moveTo>
                <a:cubicBezTo>
                  <a:pt x="f7" y="f8"/>
                  <a:pt x="f9" y="f10"/>
                  <a:pt x="f11" y="f12"/>
                </a:cubicBezTo>
                <a:lnTo>
                  <a:pt x="f13" y="f14"/>
                </a:lnTo>
                <a:cubicBezTo>
                  <a:pt x="f15" y="f16"/>
                  <a:pt x="f17" y="f18"/>
                  <a:pt x="f19" y="f20"/>
                </a:cubicBezTo>
                <a:lnTo>
                  <a:pt x="f21" y="f22"/>
                </a:lnTo>
                <a:cubicBezTo>
                  <a:pt x="f23" y="f24"/>
                  <a:pt x="f25" y="f26"/>
                  <a:pt x="f27" y="f28"/>
                </a:cubicBezTo>
                <a:lnTo>
                  <a:pt x="f29" y="f25"/>
                </a:lnTo>
                <a:cubicBezTo>
                  <a:pt x="f30" y="f31"/>
                  <a:pt x="f32" y="f33"/>
                  <a:pt x="f34" y="f35"/>
                </a:cubicBezTo>
                <a:lnTo>
                  <a:pt x="f36" y="f37"/>
                </a:lnTo>
                <a:cubicBezTo>
                  <a:pt x="f38" y="f39"/>
                  <a:pt x="f40" y="f41"/>
                  <a:pt x="f42" y="f43"/>
                </a:cubicBezTo>
                <a:close/>
              </a:path>
            </a:pathLst>
          </a:custGeom>
          <a:solidFill>
            <a:srgbClr val="4E4747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Freeform: Shape 21">
            <a:extLst>
              <a:ext uri="{FF2B5EF4-FFF2-40B4-BE49-F238E27FC236}">
                <a16:creationId xmlns:a16="http://schemas.microsoft.com/office/drawing/2014/main" id="{25E1ECAE-5D6D-4016-8C3C-55C9B0152311}"/>
              </a:ext>
            </a:extLst>
          </p:cNvPr>
          <p:cNvSpPr/>
          <p:nvPr/>
        </p:nvSpPr>
        <p:spPr>
          <a:xfrm>
            <a:off x="778675" y="1003316"/>
            <a:ext cx="427683" cy="234717"/>
          </a:xfrm>
          <a:custGeom>
            <a:avLst/>
            <a:gdLst>
              <a:gd name="f0" fmla="val w"/>
              <a:gd name="f1" fmla="val h"/>
              <a:gd name="f2" fmla="val 0"/>
              <a:gd name="f3" fmla="val 1189"/>
              <a:gd name="f4" fmla="val 653"/>
              <a:gd name="f5" fmla="val 1170"/>
              <a:gd name="f6" fmla="val 283"/>
              <a:gd name="f7" fmla="val 976"/>
              <a:gd name="f8" fmla="val 52"/>
              <a:gd name="f9" fmla="val 950"/>
              <a:gd name="f10" fmla="val 22"/>
              <a:gd name="f11" fmla="val 897"/>
              <a:gd name="f12" fmla="val 857"/>
              <a:gd name="f13" fmla="val 56"/>
              <a:gd name="f14" fmla="val 17"/>
              <a:gd name="f15" fmla="val 26"/>
              <a:gd name="f16" fmla="val 66"/>
              <a:gd name="f17" fmla="val 580"/>
              <a:gd name="f18" fmla="val 620"/>
              <a:gd name="f19" fmla="val 951"/>
              <a:gd name="f20" fmla="val 628"/>
              <a:gd name="f21" fmla="val 978"/>
              <a:gd name="f22" fmla="val 599"/>
              <a:gd name="f23" fmla="val 1168"/>
              <a:gd name="f24" fmla="val 392"/>
              <a:gd name="f25" fmla="val 1195"/>
              <a:gd name="f26" fmla="val 362"/>
              <a:gd name="f27" fmla="val 1196"/>
              <a:gd name="f28" fmla="val 314"/>
              <a:gd name="f29" fmla="val 938"/>
              <a:gd name="f30" fmla="val 391"/>
              <a:gd name="f31" fmla="val 903"/>
              <a:gd name="f32" fmla="val 874"/>
              <a:gd name="f33" fmla="val 327"/>
              <a:gd name="f34" fmla="val 291"/>
              <a:gd name="f35" fmla="val 263"/>
              <a:gd name="f36" fmla="val 974"/>
              <a:gd name="f37" fmla="val 1002"/>
              <a:gd name="f38" fmla="*/ f0 1 1189"/>
              <a:gd name="f39" fmla="*/ f1 1 653"/>
              <a:gd name="f40" fmla="+- f4 0 f2"/>
              <a:gd name="f41" fmla="+- f3 0 f2"/>
              <a:gd name="f42" fmla="*/ f41 1 1189"/>
              <a:gd name="f43" fmla="*/ f40 1 653"/>
              <a:gd name="f44" fmla="*/ f2 1 f42"/>
              <a:gd name="f45" fmla="*/ f3 1 f42"/>
              <a:gd name="f46" fmla="*/ f2 1 f43"/>
              <a:gd name="f47" fmla="*/ f4 1 f43"/>
              <a:gd name="f48" fmla="*/ f44 f38 1"/>
              <a:gd name="f49" fmla="*/ f45 f38 1"/>
              <a:gd name="f50" fmla="*/ f47 f39 1"/>
              <a:gd name="f51" fmla="*/ f46 f3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8" t="f51" r="f49" b="f50"/>
            <a:pathLst>
              <a:path w="1189" h="653">
                <a:moveTo>
                  <a:pt x="f5" y="f6"/>
                </a:moveTo>
                <a:lnTo>
                  <a:pt x="f7" y="f8"/>
                </a:lnTo>
                <a:cubicBezTo>
                  <a:pt x="f9" y="f10"/>
                  <a:pt x="f11" y="f2"/>
                  <a:pt x="f12" y="f2"/>
                </a:cubicBezTo>
                <a:lnTo>
                  <a:pt x="f13" y="f2"/>
                </a:lnTo>
                <a:cubicBezTo>
                  <a:pt x="f14" y="f2"/>
                  <a:pt x="f2" y="f15"/>
                  <a:pt x="f2" y="f16"/>
                </a:cubicBezTo>
                <a:lnTo>
                  <a:pt x="f2" y="f17"/>
                </a:lnTo>
                <a:cubicBezTo>
                  <a:pt x="f2" y="f18"/>
                  <a:pt x="f14" y="f4"/>
                  <a:pt x="f13" y="f4"/>
                </a:cubicBezTo>
                <a:lnTo>
                  <a:pt x="f12" y="f4"/>
                </a:lnTo>
                <a:cubicBezTo>
                  <a:pt x="f11" y="f4"/>
                  <a:pt x="f19" y="f20"/>
                  <a:pt x="f21" y="f22"/>
                </a:cubicBezTo>
                <a:lnTo>
                  <a:pt x="f23" y="f24"/>
                </a:lnTo>
                <a:cubicBezTo>
                  <a:pt x="f25" y="f26"/>
                  <a:pt x="f27" y="f28"/>
                  <a:pt x="f5" y="f6"/>
                </a:cubicBezTo>
                <a:close/>
                <a:moveTo>
                  <a:pt x="f29" y="f30"/>
                </a:moveTo>
                <a:cubicBezTo>
                  <a:pt x="f31" y="f30"/>
                  <a:pt x="f32" y="f26"/>
                  <a:pt x="f32" y="f33"/>
                </a:cubicBezTo>
                <a:cubicBezTo>
                  <a:pt x="f32" y="f34"/>
                  <a:pt x="f31" y="f35"/>
                  <a:pt x="f29" y="f35"/>
                </a:cubicBezTo>
                <a:cubicBezTo>
                  <a:pt x="f36" y="f35"/>
                  <a:pt x="f37" y="f34"/>
                  <a:pt x="f37" y="f33"/>
                </a:cubicBezTo>
                <a:cubicBezTo>
                  <a:pt x="f37" y="f26"/>
                  <a:pt x="f36" y="f30"/>
                  <a:pt x="f29" y="f30"/>
                </a:cubicBezTo>
                <a:close/>
              </a:path>
            </a:pathLst>
          </a:custGeom>
          <a:solidFill>
            <a:srgbClr val="E24421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E83A508A-5F50-4B71-9B1E-27DC5922E1F0}"/>
              </a:ext>
            </a:extLst>
          </p:cNvPr>
          <p:cNvSpPr txBox="1"/>
          <p:nvPr/>
        </p:nvSpPr>
        <p:spPr>
          <a:xfrm>
            <a:off x="778675" y="2095621"/>
            <a:ext cx="6170160" cy="33654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RalewayHeavy"/>
              </a:rPr>
              <a:t>The main objective of the Car Rental System is to manage the details of Cars, Passenger information, Drivers and Car Booking.</a:t>
            </a:r>
          </a:p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RalewayHeavy"/>
              </a:rPr>
              <a:t>It manages all the information about Cars, Car Routes and Cars.</a:t>
            </a:r>
          </a:p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RalewayHeavy"/>
              </a:rPr>
              <a:t>The project is totally built at administrative end and thus only the administrator is guaranteed the </a:t>
            </a:r>
            <a:r>
              <a:rPr lang="en-IN" sz="1800" b="0" i="0" u="none" strike="noStrike" kern="1200" cap="none" spc="0" baseline="0">
                <a:solidFill>
                  <a:srgbClr val="FFFFFF"/>
                </a:solidFill>
                <a:uFillTx/>
                <a:latin typeface="RalewayHeavy"/>
              </a:rPr>
              <a:t>access.</a:t>
            </a:r>
          </a:p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FFFFFF"/>
              </a:solidFill>
              <a:uFillTx/>
              <a:latin typeface="RalewayHeavy"/>
            </a:endParaRPr>
          </a:p>
        </p:txBody>
      </p:sp>
      <p:sp>
        <p:nvSpPr>
          <p:cNvPr id="11" name="Freeform: Shape 14">
            <a:extLst>
              <a:ext uri="{FF2B5EF4-FFF2-40B4-BE49-F238E27FC236}">
                <a16:creationId xmlns:a16="http://schemas.microsoft.com/office/drawing/2014/main" id="{1B21B9B4-C691-480C-B91D-415D81CC9FAC}"/>
              </a:ext>
            </a:extLst>
          </p:cNvPr>
          <p:cNvSpPr/>
          <p:nvPr/>
        </p:nvSpPr>
        <p:spPr>
          <a:xfrm>
            <a:off x="328589" y="2203438"/>
            <a:ext cx="323642" cy="323642"/>
          </a:xfrm>
          <a:custGeom>
            <a:avLst/>
            <a:gdLst>
              <a:gd name="f0" fmla="val w"/>
              <a:gd name="f1" fmla="val h"/>
              <a:gd name="f2" fmla="val 0"/>
              <a:gd name="f3" fmla="val 900"/>
              <a:gd name="f4" fmla="val 450"/>
              <a:gd name="f5" fmla="val 699"/>
              <a:gd name="f6" fmla="val 201"/>
              <a:gd name="f7" fmla="val 202"/>
              <a:gd name="f8" fmla="*/ f0 1 900"/>
              <a:gd name="f9" fmla="*/ f1 1 900"/>
              <a:gd name="f10" fmla="+- f3 0 f2"/>
              <a:gd name="f11" fmla="*/ f10 1 900"/>
              <a:gd name="f12" fmla="*/ f2 1 f11"/>
              <a:gd name="f13" fmla="*/ f3 1 f11"/>
              <a:gd name="f14" fmla="*/ f12 f8 1"/>
              <a:gd name="f15" fmla="*/ f13 f8 1"/>
              <a:gd name="f16" fmla="*/ f13 f9 1"/>
              <a:gd name="f17" fmla="*/ f12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4" t="f17" r="f15" b="f16"/>
            <a:pathLst>
              <a:path w="900" h="900">
                <a:moveTo>
                  <a:pt x="f3" y="f4"/>
                </a:moveTo>
                <a:cubicBezTo>
                  <a:pt x="f3" y="f5"/>
                  <a:pt x="f5" y="f3"/>
                  <a:pt x="f4" y="f3"/>
                </a:cubicBezTo>
                <a:cubicBezTo>
                  <a:pt x="f6" y="f3"/>
                  <a:pt x="f2" y="f5"/>
                  <a:pt x="f2" y="f4"/>
                </a:cubicBezTo>
                <a:cubicBezTo>
                  <a:pt x="f2" y="f7"/>
                  <a:pt x="f6" y="f2"/>
                  <a:pt x="f4" y="f2"/>
                </a:cubicBezTo>
                <a:cubicBezTo>
                  <a:pt x="f5" y="f2"/>
                  <a:pt x="f3" y="f7"/>
                  <a:pt x="f3" y="f4"/>
                </a:cubicBezTo>
                <a:close/>
              </a:path>
            </a:pathLst>
          </a:custGeom>
          <a:solidFill>
            <a:srgbClr val="EC6433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2" name="Freeform: Shape 15">
            <a:extLst>
              <a:ext uri="{FF2B5EF4-FFF2-40B4-BE49-F238E27FC236}">
                <a16:creationId xmlns:a16="http://schemas.microsoft.com/office/drawing/2014/main" id="{0AC618F0-0A0A-402F-9BA0-0792064247D6}"/>
              </a:ext>
            </a:extLst>
          </p:cNvPr>
          <p:cNvSpPr/>
          <p:nvPr/>
        </p:nvSpPr>
        <p:spPr>
          <a:xfrm>
            <a:off x="328589" y="3453953"/>
            <a:ext cx="323642" cy="323642"/>
          </a:xfrm>
          <a:custGeom>
            <a:avLst/>
            <a:gdLst>
              <a:gd name="f0" fmla="val w"/>
              <a:gd name="f1" fmla="val h"/>
              <a:gd name="f2" fmla="val 0"/>
              <a:gd name="f3" fmla="val 900"/>
              <a:gd name="f4" fmla="val 450"/>
              <a:gd name="f5" fmla="val 699"/>
              <a:gd name="f6" fmla="val 201"/>
              <a:gd name="f7" fmla="val 202"/>
              <a:gd name="f8" fmla="*/ f0 1 900"/>
              <a:gd name="f9" fmla="*/ f1 1 900"/>
              <a:gd name="f10" fmla="+- f3 0 f2"/>
              <a:gd name="f11" fmla="*/ f10 1 900"/>
              <a:gd name="f12" fmla="*/ f2 1 f11"/>
              <a:gd name="f13" fmla="*/ f3 1 f11"/>
              <a:gd name="f14" fmla="*/ f12 f8 1"/>
              <a:gd name="f15" fmla="*/ f13 f8 1"/>
              <a:gd name="f16" fmla="*/ f13 f9 1"/>
              <a:gd name="f17" fmla="*/ f12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4" t="f17" r="f15" b="f16"/>
            <a:pathLst>
              <a:path w="900" h="900">
                <a:moveTo>
                  <a:pt x="f3" y="f4"/>
                </a:moveTo>
                <a:cubicBezTo>
                  <a:pt x="f3" y="f5"/>
                  <a:pt x="f5" y="f3"/>
                  <a:pt x="f4" y="f3"/>
                </a:cubicBezTo>
                <a:cubicBezTo>
                  <a:pt x="f6" y="f3"/>
                  <a:pt x="f2" y="f5"/>
                  <a:pt x="f2" y="f4"/>
                </a:cubicBezTo>
                <a:cubicBezTo>
                  <a:pt x="f2" y="f7"/>
                  <a:pt x="f6" y="f2"/>
                  <a:pt x="f4" y="f2"/>
                </a:cubicBezTo>
                <a:cubicBezTo>
                  <a:pt x="f5" y="f2"/>
                  <a:pt x="f3" y="f7"/>
                  <a:pt x="f3" y="f4"/>
                </a:cubicBezTo>
                <a:close/>
              </a:path>
            </a:pathLst>
          </a:custGeom>
          <a:solidFill>
            <a:srgbClr val="EC6433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3" name="Freeform: Shape 16">
            <a:extLst>
              <a:ext uri="{FF2B5EF4-FFF2-40B4-BE49-F238E27FC236}">
                <a16:creationId xmlns:a16="http://schemas.microsoft.com/office/drawing/2014/main" id="{595F9A82-68AA-4175-8B80-EFC34EA00CE2}"/>
              </a:ext>
            </a:extLst>
          </p:cNvPr>
          <p:cNvSpPr/>
          <p:nvPr/>
        </p:nvSpPr>
        <p:spPr>
          <a:xfrm>
            <a:off x="328589" y="4295878"/>
            <a:ext cx="323642" cy="323642"/>
          </a:xfrm>
          <a:custGeom>
            <a:avLst/>
            <a:gdLst>
              <a:gd name="f0" fmla="val w"/>
              <a:gd name="f1" fmla="val h"/>
              <a:gd name="f2" fmla="val 0"/>
              <a:gd name="f3" fmla="val 900"/>
              <a:gd name="f4" fmla="val 450"/>
              <a:gd name="f5" fmla="val 699"/>
              <a:gd name="f6" fmla="val 201"/>
              <a:gd name="f7" fmla="val 202"/>
              <a:gd name="f8" fmla="*/ f0 1 900"/>
              <a:gd name="f9" fmla="*/ f1 1 900"/>
              <a:gd name="f10" fmla="+- f3 0 f2"/>
              <a:gd name="f11" fmla="*/ f10 1 900"/>
              <a:gd name="f12" fmla="*/ f2 1 f11"/>
              <a:gd name="f13" fmla="*/ f3 1 f11"/>
              <a:gd name="f14" fmla="*/ f12 f8 1"/>
              <a:gd name="f15" fmla="*/ f13 f8 1"/>
              <a:gd name="f16" fmla="*/ f13 f9 1"/>
              <a:gd name="f17" fmla="*/ f12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4" t="f17" r="f15" b="f16"/>
            <a:pathLst>
              <a:path w="900" h="900">
                <a:moveTo>
                  <a:pt x="f3" y="f4"/>
                </a:moveTo>
                <a:cubicBezTo>
                  <a:pt x="f3" y="f5"/>
                  <a:pt x="f5" y="f3"/>
                  <a:pt x="f4" y="f3"/>
                </a:cubicBezTo>
                <a:cubicBezTo>
                  <a:pt x="f6" y="f3"/>
                  <a:pt x="f2" y="f5"/>
                  <a:pt x="f2" y="f4"/>
                </a:cubicBezTo>
                <a:cubicBezTo>
                  <a:pt x="f2" y="f7"/>
                  <a:pt x="f6" y="f2"/>
                  <a:pt x="f4" y="f2"/>
                </a:cubicBezTo>
                <a:cubicBezTo>
                  <a:pt x="f5" y="f2"/>
                  <a:pt x="f3" y="f7"/>
                  <a:pt x="f3" y="f4"/>
                </a:cubicBezTo>
                <a:close/>
              </a:path>
            </a:pathLst>
          </a:custGeom>
          <a:solidFill>
            <a:srgbClr val="EC6433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6E8B3BD-73B2-42A5-A0B0-30779C9EC1C8}"/>
              </a:ext>
            </a:extLst>
          </p:cNvPr>
          <p:cNvSpPr/>
          <p:nvPr/>
        </p:nvSpPr>
        <p:spPr>
          <a:xfrm>
            <a:off x="-356" y="-21974403"/>
            <a:ext cx="9753840" cy="73237679"/>
          </a:xfrm>
          <a:custGeom>
            <a:avLst/>
            <a:gdLst>
              <a:gd name="f0" fmla="val w"/>
              <a:gd name="f1" fmla="val h"/>
              <a:gd name="f2" fmla="val 0"/>
              <a:gd name="f3" fmla="val 27095"/>
              <a:gd name="f4" fmla="val 203439"/>
              <a:gd name="f5" fmla="*/ f0 1 27095"/>
              <a:gd name="f6" fmla="*/ f1 1 203439"/>
              <a:gd name="f7" fmla="+- f4 0 f2"/>
              <a:gd name="f8" fmla="+- f3 0 f2"/>
              <a:gd name="f9" fmla="*/ f8 1 27095"/>
              <a:gd name="f10" fmla="*/ f7 1 203439"/>
              <a:gd name="f11" fmla="*/ f2 1 f9"/>
              <a:gd name="f12" fmla="*/ f3 1 f9"/>
              <a:gd name="f13" fmla="*/ f2 1 f10"/>
              <a:gd name="f14" fmla="*/ f4 1 f10"/>
              <a:gd name="f15" fmla="*/ f11 f5 1"/>
              <a:gd name="f16" fmla="*/ f12 f5 1"/>
              <a:gd name="f17" fmla="*/ f14 f6 1"/>
              <a:gd name="f18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5" t="f18" r="f16" b="f17"/>
            <a:pathLst>
              <a:path w="27095" h="203439">
                <a:moveTo>
                  <a:pt x="f2" y="f2"/>
                </a:moveTo>
                <a:lnTo>
                  <a:pt x="f3" y="f2"/>
                </a:lnTo>
                <a:lnTo>
                  <a:pt x="f3" y="f4"/>
                </a:lnTo>
                <a:lnTo>
                  <a:pt x="f2" y="f4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7843BD0-95A7-4722-8A11-73817A7FC065}"/>
              </a:ext>
            </a:extLst>
          </p:cNvPr>
          <p:cNvSpPr/>
          <p:nvPr/>
        </p:nvSpPr>
        <p:spPr>
          <a:xfrm>
            <a:off x="-356" y="0"/>
            <a:ext cx="9753840" cy="7315200"/>
          </a:xfrm>
          <a:custGeom>
            <a:avLst/>
            <a:gdLst>
              <a:gd name="f0" fmla="val w"/>
              <a:gd name="f1" fmla="val h"/>
              <a:gd name="f2" fmla="val 0"/>
              <a:gd name="f3" fmla="val 27095"/>
              <a:gd name="f4" fmla="val 20321"/>
              <a:gd name="f5" fmla="*/ f0 1 27095"/>
              <a:gd name="f6" fmla="*/ f1 1 20321"/>
              <a:gd name="f7" fmla="+- f4 0 f2"/>
              <a:gd name="f8" fmla="+- f3 0 f2"/>
              <a:gd name="f9" fmla="*/ f8 1 27095"/>
              <a:gd name="f10" fmla="*/ f7 1 20321"/>
              <a:gd name="f11" fmla="*/ f2 1 f9"/>
              <a:gd name="f12" fmla="*/ f3 1 f9"/>
              <a:gd name="f13" fmla="*/ f2 1 f10"/>
              <a:gd name="f14" fmla="*/ f4 1 f10"/>
              <a:gd name="f15" fmla="*/ f11 f5 1"/>
              <a:gd name="f16" fmla="*/ f12 f5 1"/>
              <a:gd name="f17" fmla="*/ f14 f6 1"/>
              <a:gd name="f18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5" t="f18" r="f16" b="f17"/>
            <a:pathLst>
              <a:path w="27095" h="20321">
                <a:moveTo>
                  <a:pt x="f2" y="f2"/>
                </a:moveTo>
                <a:lnTo>
                  <a:pt x="f3" y="f2"/>
                </a:lnTo>
                <a:lnTo>
                  <a:pt x="f3" y="f4"/>
                </a:lnTo>
                <a:lnTo>
                  <a:pt x="f2" y="f4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72073AA-6BD9-4136-B41F-CA546A1D4E0E}"/>
              </a:ext>
            </a:extLst>
          </p:cNvPr>
          <p:cNvSpPr/>
          <p:nvPr/>
        </p:nvSpPr>
        <p:spPr>
          <a:xfrm>
            <a:off x="101845" y="-1218373"/>
            <a:ext cx="9753840" cy="8791983"/>
          </a:xfrm>
          <a:custGeom>
            <a:avLst/>
            <a:gdLst>
              <a:gd name="f0" fmla="val w"/>
              <a:gd name="f1" fmla="val h"/>
              <a:gd name="f2" fmla="val 0"/>
              <a:gd name="f3" fmla="val 27095"/>
              <a:gd name="f4" fmla="val 20321"/>
              <a:gd name="f5" fmla="*/ f0 1 27095"/>
              <a:gd name="f6" fmla="*/ f1 1 20321"/>
              <a:gd name="f7" fmla="+- f4 0 f2"/>
              <a:gd name="f8" fmla="+- f3 0 f2"/>
              <a:gd name="f9" fmla="*/ f8 1 27095"/>
              <a:gd name="f10" fmla="*/ f7 1 20321"/>
              <a:gd name="f11" fmla="*/ f2 1 f9"/>
              <a:gd name="f12" fmla="*/ f3 1 f9"/>
              <a:gd name="f13" fmla="*/ f2 1 f10"/>
              <a:gd name="f14" fmla="*/ f4 1 f10"/>
              <a:gd name="f15" fmla="*/ f11 f5 1"/>
              <a:gd name="f16" fmla="*/ f12 f5 1"/>
              <a:gd name="f17" fmla="*/ f14 f6 1"/>
              <a:gd name="f18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5" t="f18" r="f16" b="f17"/>
            <a:pathLst>
              <a:path w="27095" h="20321">
                <a:moveTo>
                  <a:pt x="f2" y="f2"/>
                </a:moveTo>
                <a:lnTo>
                  <a:pt x="f3" y="f2"/>
                </a:lnTo>
                <a:lnTo>
                  <a:pt x="f3" y="f4"/>
                </a:lnTo>
                <a:lnTo>
                  <a:pt x="f2" y="f4"/>
                </a:lnTo>
                <a:close/>
              </a:path>
            </a:pathLst>
          </a:custGeom>
          <a:solidFill>
            <a:srgbClr val="3FB9BD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991590A-655E-4BB5-8BBB-0BEF50BCDDA5}"/>
              </a:ext>
            </a:extLst>
          </p:cNvPr>
          <p:cNvSpPr/>
          <p:nvPr/>
        </p:nvSpPr>
        <p:spPr>
          <a:xfrm>
            <a:off x="-272162" y="-795125"/>
            <a:ext cx="5514490" cy="8488018"/>
          </a:xfrm>
          <a:custGeom>
            <a:avLst/>
            <a:gdLst>
              <a:gd name="f0" fmla="val w"/>
              <a:gd name="f1" fmla="val h"/>
              <a:gd name="f2" fmla="val 0"/>
              <a:gd name="f3" fmla="val 14600"/>
              <a:gd name="f4" fmla="val 20282"/>
              <a:gd name="f5" fmla="*/ f0 1 14600"/>
              <a:gd name="f6" fmla="*/ f1 1 20282"/>
              <a:gd name="f7" fmla="+- f4 0 f2"/>
              <a:gd name="f8" fmla="+- f3 0 f2"/>
              <a:gd name="f9" fmla="*/ f8 1 14600"/>
              <a:gd name="f10" fmla="*/ f7 1 20282"/>
              <a:gd name="f11" fmla="*/ f2 1 f9"/>
              <a:gd name="f12" fmla="*/ f3 1 f9"/>
              <a:gd name="f13" fmla="*/ f2 1 f10"/>
              <a:gd name="f14" fmla="*/ f4 1 f10"/>
              <a:gd name="f15" fmla="*/ f11 f5 1"/>
              <a:gd name="f16" fmla="*/ f12 f5 1"/>
              <a:gd name="f17" fmla="*/ f14 f6 1"/>
              <a:gd name="f18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5" t="f18" r="f16" b="f17"/>
            <a:pathLst>
              <a:path w="14600" h="20282">
                <a:moveTo>
                  <a:pt x="f2" y="f2"/>
                </a:moveTo>
                <a:lnTo>
                  <a:pt x="f3" y="f2"/>
                </a:lnTo>
                <a:lnTo>
                  <a:pt x="f3" y="f4"/>
                </a:lnTo>
                <a:lnTo>
                  <a:pt x="f2" y="f4"/>
                </a:lnTo>
                <a:close/>
              </a:path>
            </a:pathLst>
          </a:custGeom>
          <a:solidFill>
            <a:srgbClr val="352245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39E79-C68D-42B2-9EA6-4F3517779B51}"/>
              </a:ext>
            </a:extLst>
          </p:cNvPr>
          <p:cNvSpPr txBox="1"/>
          <p:nvPr/>
        </p:nvSpPr>
        <p:spPr>
          <a:xfrm>
            <a:off x="646919" y="824395"/>
            <a:ext cx="4780080" cy="83411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5640" b="1" i="0" u="none" strike="noStrike" kern="1200" cap="none" spc="0" baseline="0">
                <a:solidFill>
                  <a:srgbClr val="FFFFFF"/>
                </a:solidFill>
                <a:uFillTx/>
                <a:latin typeface="RalewayHeavy"/>
                <a:ea typeface="DejaVu Sans" pitchFamily="2"/>
                <a:cs typeface="RalewayHeavy"/>
              </a:rPr>
              <a:t>CONCEPTS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549915-DE9D-4B0E-A4E5-10D6AE64EF03}"/>
              </a:ext>
            </a:extLst>
          </p:cNvPr>
          <p:cNvSpPr txBox="1"/>
          <p:nvPr/>
        </p:nvSpPr>
        <p:spPr>
          <a:xfrm>
            <a:off x="1649156" y="1491121"/>
            <a:ext cx="2183038" cy="83411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5640" b="1" i="0" u="none" strike="noStrike" kern="1200" cap="none" spc="0" baseline="0">
                <a:solidFill>
                  <a:srgbClr val="FFFFFF"/>
                </a:solidFill>
                <a:uFillTx/>
                <a:latin typeface="RalewayHeavy"/>
                <a:ea typeface="DejaVu Sans" pitchFamily="2"/>
                <a:cs typeface="RalewayHeavy"/>
              </a:rPr>
              <a:t>USED</a:t>
            </a:r>
          </a:p>
        </p:txBody>
      </p:sp>
      <p:sp>
        <p:nvSpPr>
          <p:cNvPr id="8" name="Freeform: Shape 10">
            <a:extLst>
              <a:ext uri="{FF2B5EF4-FFF2-40B4-BE49-F238E27FC236}">
                <a16:creationId xmlns:a16="http://schemas.microsoft.com/office/drawing/2014/main" id="{556D28AE-E3D6-4ABD-9FB9-6E8F9B40D5A1}"/>
              </a:ext>
            </a:extLst>
          </p:cNvPr>
          <p:cNvSpPr/>
          <p:nvPr/>
        </p:nvSpPr>
        <p:spPr>
          <a:xfrm>
            <a:off x="5667003" y="824395"/>
            <a:ext cx="323642" cy="323642"/>
          </a:xfrm>
          <a:custGeom>
            <a:avLst/>
            <a:gdLst>
              <a:gd name="f0" fmla="val w"/>
              <a:gd name="f1" fmla="val h"/>
              <a:gd name="f2" fmla="val 0"/>
              <a:gd name="f3" fmla="val 900"/>
              <a:gd name="f4" fmla="val 450"/>
              <a:gd name="f5" fmla="val 699"/>
              <a:gd name="f6" fmla="val 201"/>
              <a:gd name="f7" fmla="val 202"/>
              <a:gd name="f8" fmla="*/ f0 1 900"/>
              <a:gd name="f9" fmla="*/ f1 1 900"/>
              <a:gd name="f10" fmla="+- f3 0 f2"/>
              <a:gd name="f11" fmla="*/ f10 1 900"/>
              <a:gd name="f12" fmla="*/ f2 1 f11"/>
              <a:gd name="f13" fmla="*/ f3 1 f11"/>
              <a:gd name="f14" fmla="*/ f12 f8 1"/>
              <a:gd name="f15" fmla="*/ f13 f8 1"/>
              <a:gd name="f16" fmla="*/ f13 f9 1"/>
              <a:gd name="f17" fmla="*/ f12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4" t="f17" r="f15" b="f16"/>
            <a:pathLst>
              <a:path w="900" h="900">
                <a:moveTo>
                  <a:pt x="f3" y="f4"/>
                </a:moveTo>
                <a:cubicBezTo>
                  <a:pt x="f3" y="f5"/>
                  <a:pt x="f5" y="f3"/>
                  <a:pt x="f4" y="f3"/>
                </a:cubicBezTo>
                <a:cubicBezTo>
                  <a:pt x="f6" y="f3"/>
                  <a:pt x="f2" y="f5"/>
                  <a:pt x="f2" y="f4"/>
                </a:cubicBezTo>
                <a:cubicBezTo>
                  <a:pt x="f2" y="f7"/>
                  <a:pt x="f6" y="f2"/>
                  <a:pt x="f4" y="f2"/>
                </a:cubicBezTo>
                <a:cubicBezTo>
                  <a:pt x="f5" y="f2"/>
                  <a:pt x="f3" y="f7"/>
                  <a:pt x="f3" y="f4"/>
                </a:cubicBezTo>
                <a:close/>
              </a:path>
            </a:pathLst>
          </a:custGeom>
          <a:solidFill>
            <a:srgbClr val="EC6433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A84B050B-875F-4D96-9346-EE5780F93EC4}"/>
              </a:ext>
            </a:extLst>
          </p:cNvPr>
          <p:cNvSpPr/>
          <p:nvPr/>
        </p:nvSpPr>
        <p:spPr>
          <a:xfrm>
            <a:off x="5667003" y="2417408"/>
            <a:ext cx="323642" cy="323642"/>
          </a:xfrm>
          <a:custGeom>
            <a:avLst/>
            <a:gdLst>
              <a:gd name="f0" fmla="val w"/>
              <a:gd name="f1" fmla="val h"/>
              <a:gd name="f2" fmla="val 0"/>
              <a:gd name="f3" fmla="val 900"/>
              <a:gd name="f4" fmla="val 450"/>
              <a:gd name="f5" fmla="val 698"/>
              <a:gd name="f6" fmla="val 699"/>
              <a:gd name="f7" fmla="val 201"/>
              <a:gd name="f8" fmla="*/ f0 1 900"/>
              <a:gd name="f9" fmla="*/ f1 1 900"/>
              <a:gd name="f10" fmla="+- f3 0 f2"/>
              <a:gd name="f11" fmla="*/ f10 1 900"/>
              <a:gd name="f12" fmla="*/ f2 1 f11"/>
              <a:gd name="f13" fmla="*/ f3 1 f11"/>
              <a:gd name="f14" fmla="*/ f12 f8 1"/>
              <a:gd name="f15" fmla="*/ f13 f8 1"/>
              <a:gd name="f16" fmla="*/ f13 f9 1"/>
              <a:gd name="f17" fmla="*/ f12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4" t="f17" r="f15" b="f16"/>
            <a:pathLst>
              <a:path w="900" h="900">
                <a:moveTo>
                  <a:pt x="f3" y="f4"/>
                </a:moveTo>
                <a:cubicBezTo>
                  <a:pt x="f3" y="f5"/>
                  <a:pt x="f6" y="f3"/>
                  <a:pt x="f4" y="f3"/>
                </a:cubicBezTo>
                <a:cubicBezTo>
                  <a:pt x="f7" y="f3"/>
                  <a:pt x="f2" y="f5"/>
                  <a:pt x="f2" y="f4"/>
                </a:cubicBezTo>
                <a:cubicBezTo>
                  <a:pt x="f2" y="f7"/>
                  <a:pt x="f7" y="f2"/>
                  <a:pt x="f4" y="f2"/>
                </a:cubicBezTo>
                <a:cubicBezTo>
                  <a:pt x="f6" y="f2"/>
                  <a:pt x="f3" y="f7"/>
                  <a:pt x="f3" y="f4"/>
                </a:cubicBezTo>
                <a:close/>
              </a:path>
            </a:pathLst>
          </a:custGeom>
          <a:solidFill>
            <a:srgbClr val="EC6433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Freeform: Shape 12">
            <a:extLst>
              <a:ext uri="{FF2B5EF4-FFF2-40B4-BE49-F238E27FC236}">
                <a16:creationId xmlns:a16="http://schemas.microsoft.com/office/drawing/2014/main" id="{FB0C4750-7EB7-4638-A72A-268E2489F038}"/>
              </a:ext>
            </a:extLst>
          </p:cNvPr>
          <p:cNvSpPr/>
          <p:nvPr/>
        </p:nvSpPr>
        <p:spPr>
          <a:xfrm>
            <a:off x="5668822" y="1776478"/>
            <a:ext cx="332997" cy="333362"/>
          </a:xfrm>
          <a:custGeom>
            <a:avLst/>
            <a:gdLst>
              <a:gd name="f0" fmla="val w"/>
              <a:gd name="f1" fmla="val h"/>
              <a:gd name="f2" fmla="val 0"/>
              <a:gd name="f3" fmla="val 926"/>
              <a:gd name="f4" fmla="val 927"/>
              <a:gd name="f5" fmla="val 463"/>
              <a:gd name="f6" fmla="val 719"/>
              <a:gd name="f7" fmla="val 207"/>
              <a:gd name="f8" fmla="*/ f0 1 926"/>
              <a:gd name="f9" fmla="*/ f1 1 927"/>
              <a:gd name="f10" fmla="+- f4 0 f2"/>
              <a:gd name="f11" fmla="+- f3 0 f2"/>
              <a:gd name="f12" fmla="*/ f11 1 926"/>
              <a:gd name="f13" fmla="*/ f10 1 927"/>
              <a:gd name="f14" fmla="*/ f2 1 f12"/>
              <a:gd name="f15" fmla="*/ f3 1 f12"/>
              <a:gd name="f16" fmla="*/ f2 1 f13"/>
              <a:gd name="f17" fmla="*/ f4 1 f13"/>
              <a:gd name="f18" fmla="*/ f14 f8 1"/>
              <a:gd name="f19" fmla="*/ f15 f8 1"/>
              <a:gd name="f20" fmla="*/ f17 f9 1"/>
              <a:gd name="f21" fmla="*/ f16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926" h="927">
                <a:moveTo>
                  <a:pt x="f3" y="f5"/>
                </a:moveTo>
                <a:cubicBezTo>
                  <a:pt x="f3" y="f6"/>
                  <a:pt x="f6" y="f4"/>
                  <a:pt x="f5" y="f4"/>
                </a:cubicBezTo>
                <a:cubicBezTo>
                  <a:pt x="f7" y="f4"/>
                  <a:pt x="f2" y="f6"/>
                  <a:pt x="f2" y="f5"/>
                </a:cubicBezTo>
                <a:cubicBezTo>
                  <a:pt x="f2" y="f7"/>
                  <a:pt x="f7" y="f2"/>
                  <a:pt x="f5" y="f2"/>
                </a:cubicBezTo>
                <a:cubicBezTo>
                  <a:pt x="f6" y="f2"/>
                  <a:pt x="f3" y="f7"/>
                  <a:pt x="f3" y="f5"/>
                </a:cubicBezTo>
                <a:close/>
              </a:path>
            </a:pathLst>
          </a:custGeom>
          <a:solidFill>
            <a:srgbClr val="EC6433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Freeform: Shape 13">
            <a:extLst>
              <a:ext uri="{FF2B5EF4-FFF2-40B4-BE49-F238E27FC236}">
                <a16:creationId xmlns:a16="http://schemas.microsoft.com/office/drawing/2014/main" id="{78ECECDB-491C-41AF-BAD8-79D0091270E7}"/>
              </a:ext>
            </a:extLst>
          </p:cNvPr>
          <p:cNvSpPr/>
          <p:nvPr/>
        </p:nvSpPr>
        <p:spPr>
          <a:xfrm>
            <a:off x="5668822" y="3712692"/>
            <a:ext cx="332997" cy="333362"/>
          </a:xfrm>
          <a:custGeom>
            <a:avLst/>
            <a:gdLst>
              <a:gd name="f0" fmla="val w"/>
              <a:gd name="f1" fmla="val h"/>
              <a:gd name="f2" fmla="val 0"/>
              <a:gd name="f3" fmla="val 926"/>
              <a:gd name="f4" fmla="val 927"/>
              <a:gd name="f5" fmla="val 464"/>
              <a:gd name="f6" fmla="val 720"/>
              <a:gd name="f7" fmla="val 719"/>
              <a:gd name="f8" fmla="val 463"/>
              <a:gd name="f9" fmla="val 207"/>
              <a:gd name="f10" fmla="*/ f0 1 926"/>
              <a:gd name="f11" fmla="*/ f1 1 927"/>
              <a:gd name="f12" fmla="+- f4 0 f2"/>
              <a:gd name="f13" fmla="+- f3 0 f2"/>
              <a:gd name="f14" fmla="*/ f13 1 926"/>
              <a:gd name="f15" fmla="*/ f12 1 927"/>
              <a:gd name="f16" fmla="*/ f2 1 f14"/>
              <a:gd name="f17" fmla="*/ f3 1 f14"/>
              <a:gd name="f18" fmla="*/ f2 1 f15"/>
              <a:gd name="f19" fmla="*/ f4 1 f15"/>
              <a:gd name="f20" fmla="*/ f16 f10 1"/>
              <a:gd name="f21" fmla="*/ f17 f10 1"/>
              <a:gd name="f22" fmla="*/ f19 f11 1"/>
              <a:gd name="f23" fmla="*/ f18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926" h="927">
                <a:moveTo>
                  <a:pt x="f3" y="f5"/>
                </a:moveTo>
                <a:cubicBezTo>
                  <a:pt x="f3" y="f6"/>
                  <a:pt x="f7" y="f4"/>
                  <a:pt x="f8" y="f4"/>
                </a:cubicBezTo>
                <a:cubicBezTo>
                  <a:pt x="f9" y="f4"/>
                  <a:pt x="f2" y="f6"/>
                  <a:pt x="f2" y="f5"/>
                </a:cubicBezTo>
                <a:cubicBezTo>
                  <a:pt x="f2" y="f9"/>
                  <a:pt x="f9" y="f2"/>
                  <a:pt x="f8" y="f2"/>
                </a:cubicBezTo>
                <a:cubicBezTo>
                  <a:pt x="f7" y="f2"/>
                  <a:pt x="f3" y="f9"/>
                  <a:pt x="f3" y="f5"/>
                </a:cubicBezTo>
                <a:close/>
              </a:path>
            </a:pathLst>
          </a:custGeom>
          <a:solidFill>
            <a:srgbClr val="EC6433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2" name="Freeform: Shape 14">
            <a:extLst>
              <a:ext uri="{FF2B5EF4-FFF2-40B4-BE49-F238E27FC236}">
                <a16:creationId xmlns:a16="http://schemas.microsoft.com/office/drawing/2014/main" id="{B0B8DE5E-0C13-449B-A7B9-82594399ACC2}"/>
              </a:ext>
            </a:extLst>
          </p:cNvPr>
          <p:cNvSpPr/>
          <p:nvPr/>
        </p:nvSpPr>
        <p:spPr>
          <a:xfrm>
            <a:off x="5670157" y="3084252"/>
            <a:ext cx="333362" cy="333362"/>
          </a:xfrm>
          <a:custGeom>
            <a:avLst/>
            <a:gdLst>
              <a:gd name="f0" fmla="val w"/>
              <a:gd name="f1" fmla="val h"/>
              <a:gd name="f2" fmla="val 0"/>
              <a:gd name="f3" fmla="val 927"/>
              <a:gd name="f4" fmla="val 463"/>
              <a:gd name="f5" fmla="val 719"/>
              <a:gd name="f6" fmla="val 720"/>
              <a:gd name="f7" fmla="val 207"/>
              <a:gd name="f8" fmla="*/ f0 1 927"/>
              <a:gd name="f9" fmla="*/ f1 1 927"/>
              <a:gd name="f10" fmla="+- f3 0 f2"/>
              <a:gd name="f11" fmla="*/ f10 1 927"/>
              <a:gd name="f12" fmla="*/ f2 1 f11"/>
              <a:gd name="f13" fmla="*/ f3 1 f11"/>
              <a:gd name="f14" fmla="*/ f12 f8 1"/>
              <a:gd name="f15" fmla="*/ f13 f8 1"/>
              <a:gd name="f16" fmla="*/ f13 f9 1"/>
              <a:gd name="f17" fmla="*/ f12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4" t="f17" r="f15" b="f16"/>
            <a:pathLst>
              <a:path w="927" h="927">
                <a:moveTo>
                  <a:pt x="f3" y="f4"/>
                </a:moveTo>
                <a:cubicBezTo>
                  <a:pt x="f3" y="f5"/>
                  <a:pt x="f6" y="f3"/>
                  <a:pt x="f4" y="f3"/>
                </a:cubicBezTo>
                <a:cubicBezTo>
                  <a:pt x="f7" y="f3"/>
                  <a:pt x="f2" y="f5"/>
                  <a:pt x="f2" y="f4"/>
                </a:cubicBezTo>
                <a:cubicBezTo>
                  <a:pt x="f2" y="f7"/>
                  <a:pt x="f7" y="f2"/>
                  <a:pt x="f4" y="f2"/>
                </a:cubicBezTo>
                <a:cubicBezTo>
                  <a:pt x="f6" y="f2"/>
                  <a:pt x="f3" y="f7"/>
                  <a:pt x="f3" y="f4"/>
                </a:cubicBezTo>
                <a:close/>
              </a:path>
            </a:pathLst>
          </a:custGeom>
          <a:solidFill>
            <a:srgbClr val="EC6433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A6CF8C74-FB8A-42C5-8814-6E1DF29AEAB0}"/>
              </a:ext>
            </a:extLst>
          </p:cNvPr>
          <p:cNvSpPr/>
          <p:nvPr/>
        </p:nvSpPr>
        <p:spPr>
          <a:xfrm>
            <a:off x="2692075" y="3066842"/>
            <a:ext cx="694441" cy="622075"/>
          </a:xfrm>
          <a:custGeom>
            <a:avLst/>
            <a:gdLst>
              <a:gd name="f0" fmla="val w"/>
              <a:gd name="f1" fmla="val h"/>
              <a:gd name="f2" fmla="val 0"/>
              <a:gd name="f3" fmla="val 1930"/>
              <a:gd name="f4" fmla="val 1729"/>
              <a:gd name="f5" fmla="val 1910"/>
              <a:gd name="f6" fmla="val 1355"/>
              <a:gd name="f7" fmla="val 1489"/>
              <a:gd name="f8" fmla="val 317"/>
              <a:gd name="f9" fmla="val 387"/>
              <a:gd name="f10" fmla="val 21"/>
              <a:gd name="f11" fmla="val 341"/>
              <a:gd name="f12" fmla="val 9"/>
              <a:gd name="f13" fmla="val 195"/>
              <a:gd name="f14" fmla="+- 0 0 29"/>
              <a:gd name="f15" fmla="val 47"/>
              <a:gd name="f16" fmla="val 58"/>
              <a:gd name="f17" fmla="val 203"/>
              <a:gd name="f18" fmla="val 349"/>
              <a:gd name="f19" fmla="val 497"/>
              <a:gd name="f20" fmla="val 535"/>
              <a:gd name="f21" fmla="val 212"/>
              <a:gd name="f22" fmla="val 537"/>
              <a:gd name="f23" fmla="val 1089"/>
              <a:gd name="f24" fmla="val 778"/>
              <a:gd name="f25" fmla="val 1406"/>
              <a:gd name="f26" fmla="val 1559"/>
              <a:gd name="f27" fmla="val 1449"/>
              <a:gd name="f28" fmla="val 1665"/>
              <a:gd name="f29" fmla="val 1551"/>
              <a:gd name="f30" fmla="val 1658"/>
              <a:gd name="f31" fmla="val 1692"/>
              <a:gd name="f32" fmla="val 1727"/>
              <a:gd name="f33" fmla="val 1722"/>
              <a:gd name="f34" fmla="val 1760"/>
              <a:gd name="f35" fmla="val 1709"/>
              <a:gd name="f36" fmla="val 1899"/>
              <a:gd name="f37" fmla="val 1653"/>
              <a:gd name="f38" fmla="val 1967"/>
              <a:gd name="f39" fmla="val 1494"/>
              <a:gd name="f40" fmla="*/ f0 1 1930"/>
              <a:gd name="f41" fmla="*/ f1 1 1729"/>
              <a:gd name="f42" fmla="+- f4 0 f2"/>
              <a:gd name="f43" fmla="+- f3 0 f2"/>
              <a:gd name="f44" fmla="*/ f43 1 1930"/>
              <a:gd name="f45" fmla="*/ f42 1 1729"/>
              <a:gd name="f46" fmla="*/ f2 1 f44"/>
              <a:gd name="f47" fmla="*/ f3 1 f44"/>
              <a:gd name="f48" fmla="*/ f2 1 f45"/>
              <a:gd name="f49" fmla="*/ f4 1 f45"/>
              <a:gd name="f50" fmla="*/ f46 f40 1"/>
              <a:gd name="f51" fmla="*/ f47 f40 1"/>
              <a:gd name="f52" fmla="*/ f49 f41 1"/>
              <a:gd name="f53" fmla="*/ f48 f4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0" t="f53" r="f51" b="f52"/>
            <a:pathLst>
              <a:path w="1930" h="1729">
                <a:moveTo>
                  <a:pt x="f5" y="f6"/>
                </a:moveTo>
                <a:cubicBezTo>
                  <a:pt x="f7" y="f8"/>
                  <a:pt x="f9" y="f10"/>
                  <a:pt x="f11" y="f12"/>
                </a:cubicBezTo>
                <a:cubicBezTo>
                  <a:pt x="f13" y="f14"/>
                  <a:pt x="f15" y="f16"/>
                  <a:pt x="f12" y="f17"/>
                </a:cubicBezTo>
                <a:cubicBezTo>
                  <a:pt x="f14" y="f18"/>
                  <a:pt x="f16" y="f19"/>
                  <a:pt x="f17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4"/>
                  <a:pt x="f30" y="f4"/>
                </a:cubicBezTo>
                <a:cubicBezTo>
                  <a:pt x="f31" y="f4"/>
                  <a:pt x="f32" y="f33"/>
                  <a:pt x="f34" y="f35"/>
                </a:cubicBezTo>
                <a:cubicBezTo>
                  <a:pt x="f36" y="f37"/>
                  <a:pt x="f38" y="f39"/>
                  <a:pt x="f5" y="f6"/>
                </a:cubicBezTo>
                <a:close/>
              </a:path>
            </a:pathLst>
          </a:custGeom>
          <a:solidFill>
            <a:srgbClr val="FFCC00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37558BF0-BDE7-41DC-9A80-2CFB2B9DED87}"/>
              </a:ext>
            </a:extLst>
          </p:cNvPr>
          <p:cNvSpPr/>
          <p:nvPr/>
        </p:nvSpPr>
        <p:spPr>
          <a:xfrm>
            <a:off x="1523884" y="2752563"/>
            <a:ext cx="2181237" cy="3171962"/>
          </a:xfrm>
          <a:custGeom>
            <a:avLst/>
            <a:gdLst>
              <a:gd name="f0" fmla="val w"/>
              <a:gd name="f1" fmla="val h"/>
              <a:gd name="f2" fmla="val 0"/>
              <a:gd name="f3" fmla="val 6060"/>
              <a:gd name="f4" fmla="val 8812"/>
              <a:gd name="f5" fmla="val 2954"/>
              <a:gd name="f6" fmla="val 1325"/>
              <a:gd name="f7" fmla="val 4700"/>
              <a:gd name="f8" fmla="val 3029"/>
              <a:gd name="f9" fmla="val 1359"/>
              <a:gd name="f10" fmla="val 3737"/>
              <a:gd name="f11" fmla="val 352"/>
              <a:gd name="f12" fmla="val 4274"/>
              <a:gd name="f13" fmla="val 693"/>
              <a:gd name="f14" fmla="val 4793"/>
              <a:gd name="f15" fmla="val 1046"/>
              <a:gd name="f16" fmla="val 5329"/>
              <a:gd name="f17" fmla="val 1379"/>
              <a:gd name="f18" fmla="val 5837"/>
              <a:gd name="f19" fmla="val 6646"/>
              <a:gd name="f20" fmla="val 7164"/>
              <a:gd name="f21" fmla="val 7471"/>
              <a:gd name="f22" fmla="val 1500"/>
              <a:gd name="f23" fmla="val 7758"/>
              <a:gd name="f24" fmla="val 1720"/>
              <a:gd name="f25" fmla="val 7974"/>
              <a:gd name="f26" fmla="val 2225"/>
              <a:gd name="f27" fmla="val 8479"/>
              <a:gd name="f28" fmla="val 2447"/>
              <a:gd name="f29" fmla="val 8701"/>
              <a:gd name="f30" fmla="val 2738"/>
              <a:gd name="f31" fmla="val 3321"/>
              <a:gd name="f32" fmla="val 3612"/>
              <a:gd name="f33" fmla="val 3833"/>
              <a:gd name="f34" fmla="val 4339"/>
              <a:gd name="f35" fmla="val 4559"/>
              <a:gd name="f36" fmla="val 4680"/>
              <a:gd name="f37" fmla="val 6874"/>
              <a:gd name="f38" fmla="val 6685"/>
              <a:gd name="f39" fmla="val 4716"/>
              <a:gd name="f40" fmla="val 6251"/>
              <a:gd name="f41" fmla="val 4723"/>
              <a:gd name="f42" fmla="val 6166"/>
              <a:gd name="f43" fmla="val 4824"/>
              <a:gd name="f44" fmla="val 5611"/>
              <a:gd name="f45" fmla="val 5090"/>
              <a:gd name="f46" fmla="val 5206"/>
              <a:gd name="f47" fmla="val 5370"/>
              <a:gd name="f48" fmla="val 4779"/>
              <a:gd name="f49" fmla="val 5709"/>
              <a:gd name="f50" fmla="val 4263"/>
              <a:gd name="f51" fmla="val 3729"/>
              <a:gd name="f52" fmla="val 1923"/>
              <a:gd name="f53" fmla="val 6561"/>
              <a:gd name="f54" fmla="val 1920"/>
              <a:gd name="f55" fmla="val 6480"/>
              <a:gd name="f56" fmla="val 1914"/>
              <a:gd name="f57" fmla="val 6401"/>
              <a:gd name="f58" fmla="val 4159"/>
              <a:gd name="f59" fmla="val 4154"/>
              <a:gd name="f60" fmla="val 6465"/>
              <a:gd name="f61" fmla="val 4150"/>
              <a:gd name="f62" fmla="val 6535"/>
              <a:gd name="f63" fmla="val 4146"/>
              <a:gd name="f64" fmla="val 6602"/>
              <a:gd name="f65" fmla="val 2879"/>
              <a:gd name="f66" fmla="val 2757"/>
              <a:gd name="f67" fmla="val 6724"/>
              <a:gd name="f68" fmla="val 7024"/>
              <a:gd name="f69" fmla="val 7146"/>
              <a:gd name="f70" fmla="val 4136"/>
              <a:gd name="f71" fmla="val 7248"/>
              <a:gd name="f72" fmla="val 4118"/>
              <a:gd name="f73" fmla="val 7330"/>
              <a:gd name="f74" fmla="val 4085"/>
              <a:gd name="f75" fmla="val 7405"/>
              <a:gd name="f76" fmla="val 4081"/>
              <a:gd name="f77" fmla="val 4077"/>
              <a:gd name="f78" fmla="val 7404"/>
              <a:gd name="f79" fmla="val 4073"/>
              <a:gd name="f80" fmla="val 1985"/>
              <a:gd name="f81" fmla="val 1982"/>
              <a:gd name="f82" fmla="val 1978"/>
              <a:gd name="f83" fmla="val 1974"/>
              <a:gd name="f84" fmla="val 1941"/>
              <a:gd name="f85" fmla="val 3445"/>
              <a:gd name="f86" fmla="val 4124"/>
              <a:gd name="f87" fmla="val 4141"/>
              <a:gd name="f88" fmla="val 3437"/>
              <a:gd name="f89" fmla="val 4406"/>
              <a:gd name="f90" fmla="val 3283"/>
              <a:gd name="f91" fmla="val 4742"/>
              <a:gd name="f92" fmla="val 3207"/>
              <a:gd name="f93" fmla="val 4907"/>
              <a:gd name="f94" fmla="val 3110"/>
              <a:gd name="f95" fmla="val 5061"/>
              <a:gd name="f96" fmla="val 2993"/>
              <a:gd name="f97" fmla="val 5202"/>
              <a:gd name="f98" fmla="val 2520"/>
              <a:gd name="f99" fmla="val 4671"/>
              <a:gd name="f100" fmla="val 2559"/>
              <a:gd name="f101" fmla="val 4206"/>
              <a:gd name="f102" fmla="val 2564"/>
              <a:gd name="f103" fmla="val 4162"/>
              <a:gd name="f104" fmla="val 2567"/>
              <a:gd name="f105" fmla="val 4147"/>
              <a:gd name="f106" fmla="val 4123"/>
              <a:gd name="f107" fmla="val 3881"/>
              <a:gd name="f108" fmla="val 2764"/>
              <a:gd name="f109" fmla="val 3684"/>
              <a:gd name="f110" fmla="val 3006"/>
              <a:gd name="f111" fmla="val 3248"/>
              <a:gd name="f112" fmla="val 4122"/>
              <a:gd name="f113" fmla="val 2610"/>
              <a:gd name="f114" fmla="val 8095"/>
              <a:gd name="f115" fmla="val 2463"/>
              <a:gd name="f116" fmla="val 7948"/>
              <a:gd name="f117" fmla="val 3596"/>
              <a:gd name="f118" fmla="val 3449"/>
              <a:gd name="f119" fmla="val 3217"/>
              <a:gd name="f120" fmla="val 8326"/>
              <a:gd name="f121" fmla="val 2841"/>
              <a:gd name="f122" fmla="val 4234"/>
              <a:gd name="f123" fmla="val 5857"/>
              <a:gd name="f124" fmla="val 3854"/>
              <a:gd name="f125" fmla="val 3852"/>
              <a:gd name="f126" fmla="val 5855"/>
              <a:gd name="f127" fmla="val 3849"/>
              <a:gd name="f128" fmla="val 5854"/>
              <a:gd name="f129" fmla="val 3847"/>
              <a:gd name="f130" fmla="val 5852"/>
              <a:gd name="f131" fmla="val 3675"/>
              <a:gd name="f132" fmla="val 5760"/>
              <a:gd name="f133" fmla="val 3526"/>
              <a:gd name="f134" fmla="val 5664"/>
              <a:gd name="f135" fmla="val 3397"/>
              <a:gd name="f136" fmla="val 5568"/>
              <a:gd name="f137" fmla="val 3979"/>
              <a:gd name="f138" fmla="val 4879"/>
              <a:gd name="f139" fmla="val 3989"/>
              <a:gd name="f140" fmla="val 4177"/>
              <a:gd name="f141" fmla="val 3581"/>
              <a:gd name="f142" fmla="val 3548"/>
              <a:gd name="f143" fmla="val 3140"/>
              <a:gd name="f144" fmla="val 2470"/>
              <a:gd name="f145" fmla="val 2032"/>
              <a:gd name="f146" fmla="val 3572"/>
              <a:gd name="f147" fmla="val 2023"/>
              <a:gd name="f148" fmla="val 4106"/>
              <a:gd name="f149" fmla="val 2010"/>
              <a:gd name="f150" fmla="val 4242"/>
              <a:gd name="f151" fmla="val 4893"/>
              <a:gd name="f152" fmla="val 2599"/>
              <a:gd name="f153" fmla="val 5579"/>
              <a:gd name="f154" fmla="val 2468"/>
              <a:gd name="f155" fmla="val 5678"/>
              <a:gd name="f156" fmla="val 2324"/>
              <a:gd name="f157" fmla="val 5768"/>
              <a:gd name="f158" fmla="val 2166"/>
              <a:gd name="f159" fmla="val 5850"/>
              <a:gd name="f160" fmla="val 2162"/>
              <a:gd name="f161" fmla="val 2158"/>
              <a:gd name="f162" fmla="val 2154"/>
              <a:gd name="f163" fmla="val 1824"/>
              <a:gd name="f164" fmla="val 1680"/>
              <a:gd name="f165" fmla="val 5304"/>
              <a:gd name="f166" fmla="val 1402"/>
              <a:gd name="f167" fmla="val 4881"/>
              <a:gd name="f168" fmla="val 1148"/>
              <a:gd name="f169" fmla="val 4494"/>
              <a:gd name="f170" fmla="val 824"/>
              <a:gd name="f171" fmla="val 4001"/>
              <a:gd name="f172" fmla="val 544"/>
              <a:gd name="f173" fmla="val 3575"/>
              <a:gd name="f174" fmla="val 1625"/>
              <a:gd name="f175" fmla="val 1659"/>
              <a:gd name="f176" fmla="val 4400"/>
              <a:gd name="f177" fmla="val 5516"/>
              <a:gd name="f178" fmla="val 3567"/>
              <a:gd name="f179" fmla="val 5237"/>
              <a:gd name="f180" fmla="val 3990"/>
              <a:gd name="f181" fmla="val 4915"/>
              <a:gd name="f182" fmla="val 4481"/>
              <a:gd name="f183" fmla="val 4661"/>
              <a:gd name="f184" fmla="val 4866"/>
              <a:gd name="f185" fmla="val 4378"/>
              <a:gd name="f186" fmla="val 5297"/>
              <a:gd name="f187" fmla="*/ f0 1 6060"/>
              <a:gd name="f188" fmla="*/ f1 1 8812"/>
              <a:gd name="f189" fmla="+- f4 0 f2"/>
              <a:gd name="f190" fmla="+- f3 0 f2"/>
              <a:gd name="f191" fmla="*/ f190 1 6060"/>
              <a:gd name="f192" fmla="*/ f189 1 8812"/>
              <a:gd name="f193" fmla="*/ f2 1 f191"/>
              <a:gd name="f194" fmla="*/ f3 1 f191"/>
              <a:gd name="f195" fmla="*/ f2 1 f192"/>
              <a:gd name="f196" fmla="*/ f4 1 f192"/>
              <a:gd name="f197" fmla="*/ f193 f187 1"/>
              <a:gd name="f198" fmla="*/ f194 f187 1"/>
              <a:gd name="f199" fmla="*/ f196 f188 1"/>
              <a:gd name="f200" fmla="*/ f195 f18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7" t="f200" r="f198" b="f199"/>
            <a:pathLst>
              <a:path w="6060" h="8812">
                <a:moveTo>
                  <a:pt x="f3" y="f5"/>
                </a:moveTo>
                <a:cubicBezTo>
                  <a:pt x="f3" y="f6"/>
                  <a:pt x="f7" y="f2"/>
                  <a:pt x="f8" y="f2"/>
                </a:cubicBezTo>
                <a:cubicBezTo>
                  <a:pt x="f9" y="f2"/>
                  <a:pt x="f2" y="f6"/>
                  <a:pt x="f2" y="f5"/>
                </a:cubicBezTo>
                <a:cubicBezTo>
                  <a:pt x="f2" y="f10"/>
                  <a:pt x="f11" y="f12"/>
                  <a:pt x="f13" y="f14"/>
                </a:cubicBezTo>
                <a:cubicBezTo>
                  <a:pt x="f15" y="f16"/>
                  <a:pt x="f17" y="f18"/>
                  <a:pt x="f17" y="f19"/>
                </a:cubicBezTo>
                <a:lnTo>
                  <a:pt x="f17" y="f20"/>
                </a:lnTo>
                <a:cubicBezTo>
                  <a:pt x="f17" y="f21"/>
                  <a:pt x="f22" y="f23"/>
                  <a:pt x="f24" y="f25"/>
                </a:cubicBezTo>
                <a:lnTo>
                  <a:pt x="f26" y="f27"/>
                </a:lnTo>
                <a:cubicBezTo>
                  <a:pt x="f28" y="f29"/>
                  <a:pt x="f30" y="f4"/>
                  <a:pt x="f8" y="f4"/>
                </a:cubicBezTo>
                <a:cubicBezTo>
                  <a:pt x="f31" y="f4"/>
                  <a:pt x="f32" y="f29"/>
                  <a:pt x="f33" y="f27"/>
                </a:cubicBezTo>
                <a:lnTo>
                  <a:pt x="f34" y="f25"/>
                </a:lnTo>
                <a:cubicBezTo>
                  <a:pt x="f35" y="f23"/>
                  <a:pt x="f36" y="f21"/>
                  <a:pt x="f36" y="f20"/>
                </a:cubicBezTo>
                <a:lnTo>
                  <a:pt x="f36" y="f37"/>
                </a:lnTo>
                <a:cubicBezTo>
                  <a:pt x="f36" y="f38"/>
                  <a:pt x="f39" y="f40"/>
                  <a:pt x="f41" y="f42"/>
                </a:cubicBezTo>
                <a:cubicBezTo>
                  <a:pt x="f43" y="f44"/>
                  <a:pt x="f45" y="f46"/>
                  <a:pt x="f47" y="f48"/>
                </a:cubicBezTo>
                <a:cubicBezTo>
                  <a:pt x="f49" y="f50"/>
                  <a:pt x="f3" y="f51"/>
                  <a:pt x="f3" y="f5"/>
                </a:cubicBezTo>
                <a:close/>
                <a:moveTo>
                  <a:pt x="f52" y="f20"/>
                </a:moveTo>
                <a:lnTo>
                  <a:pt x="f52" y="f19"/>
                </a:lnTo>
                <a:cubicBezTo>
                  <a:pt x="f52" y="f53"/>
                  <a:pt x="f54" y="f55"/>
                  <a:pt x="f56" y="f57"/>
                </a:cubicBezTo>
                <a:lnTo>
                  <a:pt x="f58" y="f57"/>
                </a:lnTo>
                <a:cubicBezTo>
                  <a:pt x="f59" y="f60"/>
                  <a:pt x="f61" y="f62"/>
                  <a:pt x="f63" y="f64"/>
                </a:cubicBezTo>
                <a:lnTo>
                  <a:pt x="f8" y="f64"/>
                </a:lnTo>
                <a:cubicBezTo>
                  <a:pt x="f65" y="f64"/>
                  <a:pt x="f66" y="f67"/>
                  <a:pt x="f66" y="f37"/>
                </a:cubicBezTo>
                <a:cubicBezTo>
                  <a:pt x="f66" y="f68"/>
                  <a:pt x="f65" y="f69"/>
                  <a:pt x="f8" y="f69"/>
                </a:cubicBezTo>
                <a:lnTo>
                  <a:pt x="f70" y="f69"/>
                </a:lnTo>
                <a:lnTo>
                  <a:pt x="f70" y="f20"/>
                </a:lnTo>
                <a:cubicBezTo>
                  <a:pt x="f70" y="f71"/>
                  <a:pt x="f72" y="f73"/>
                  <a:pt x="f74" y="f75"/>
                </a:cubicBezTo>
                <a:cubicBezTo>
                  <a:pt x="f76" y="f75"/>
                  <a:pt x="f77" y="f78"/>
                  <a:pt x="f79" y="f78"/>
                </a:cubicBezTo>
                <a:lnTo>
                  <a:pt x="f80" y="f78"/>
                </a:lnTo>
                <a:cubicBezTo>
                  <a:pt x="f81" y="f78"/>
                  <a:pt x="f82" y="f75"/>
                  <a:pt x="f83" y="f75"/>
                </a:cubicBezTo>
                <a:cubicBezTo>
                  <a:pt x="f84" y="f73"/>
                  <a:pt x="f52" y="f71"/>
                  <a:pt x="f52" y="f20"/>
                </a:cubicBezTo>
                <a:close/>
                <a:moveTo>
                  <a:pt x="f85" y="f86"/>
                </a:moveTo>
                <a:cubicBezTo>
                  <a:pt x="f85" y="f87"/>
                  <a:pt x="f88" y="f89"/>
                  <a:pt x="f90" y="f91"/>
                </a:cubicBezTo>
                <a:cubicBezTo>
                  <a:pt x="f92" y="f93"/>
                  <a:pt x="f94" y="f95"/>
                  <a:pt x="f96" y="f97"/>
                </a:cubicBezTo>
                <a:cubicBezTo>
                  <a:pt x="f98" y="f99"/>
                  <a:pt x="f100" y="f101"/>
                  <a:pt x="f102" y="f103"/>
                </a:cubicBezTo>
                <a:lnTo>
                  <a:pt x="f104" y="f105"/>
                </a:lnTo>
                <a:lnTo>
                  <a:pt x="f104" y="f106"/>
                </a:lnTo>
                <a:cubicBezTo>
                  <a:pt x="f104" y="f107"/>
                  <a:pt x="f108" y="f109"/>
                  <a:pt x="f110" y="f109"/>
                </a:cubicBezTo>
                <a:cubicBezTo>
                  <a:pt x="f111" y="f109"/>
                  <a:pt x="f85" y="f107"/>
                  <a:pt x="f85" y="f106"/>
                </a:cubicBezTo>
                <a:lnTo>
                  <a:pt x="f85" y="f112"/>
                </a:lnTo>
                <a:close/>
                <a:moveTo>
                  <a:pt x="f113" y="f114"/>
                </a:moveTo>
                <a:lnTo>
                  <a:pt x="f115" y="f116"/>
                </a:lnTo>
                <a:lnTo>
                  <a:pt x="f117" y="f116"/>
                </a:lnTo>
                <a:lnTo>
                  <a:pt x="f118" y="f114"/>
                </a:lnTo>
                <a:cubicBezTo>
                  <a:pt x="f119" y="f120"/>
                  <a:pt x="f121" y="f120"/>
                  <a:pt x="f113" y="f114"/>
                </a:cubicBezTo>
                <a:close/>
                <a:moveTo>
                  <a:pt x="f122" y="f123"/>
                </a:moveTo>
                <a:lnTo>
                  <a:pt x="f124" y="f123"/>
                </a:lnTo>
                <a:cubicBezTo>
                  <a:pt x="f125" y="f126"/>
                  <a:pt x="f127" y="f128"/>
                  <a:pt x="f129" y="f130"/>
                </a:cubicBezTo>
                <a:cubicBezTo>
                  <a:pt x="f131" y="f132"/>
                  <a:pt x="f133" y="f134"/>
                  <a:pt x="f135" y="f136"/>
                </a:cubicBezTo>
                <a:cubicBezTo>
                  <a:pt x="f137" y="f138"/>
                  <a:pt x="f139" y="f140"/>
                  <a:pt x="f139" y="f112"/>
                </a:cubicBezTo>
                <a:cubicBezTo>
                  <a:pt x="f139" y="f141"/>
                  <a:pt x="f142" y="f143"/>
                  <a:pt x="f110" y="f143"/>
                </a:cubicBezTo>
                <a:cubicBezTo>
                  <a:pt x="f144" y="f143"/>
                  <a:pt x="f145" y="f146"/>
                  <a:pt x="f147" y="f148"/>
                </a:cubicBezTo>
                <a:cubicBezTo>
                  <a:pt x="f149" y="f150"/>
                  <a:pt x="f81" y="f151"/>
                  <a:pt x="f152" y="f153"/>
                </a:cubicBezTo>
                <a:cubicBezTo>
                  <a:pt x="f154" y="f155"/>
                  <a:pt x="f156" y="f157"/>
                  <a:pt x="f158" y="f159"/>
                </a:cubicBezTo>
                <a:cubicBezTo>
                  <a:pt x="f160" y="f130"/>
                  <a:pt x="f161" y="f126"/>
                  <a:pt x="f162" y="f123"/>
                </a:cubicBezTo>
                <a:lnTo>
                  <a:pt x="f163" y="f123"/>
                </a:lnTo>
                <a:cubicBezTo>
                  <a:pt x="f164" y="f165"/>
                  <a:pt x="f166" y="f167"/>
                  <a:pt x="f168" y="f169"/>
                </a:cubicBezTo>
                <a:cubicBezTo>
                  <a:pt x="f170" y="f171"/>
                  <a:pt x="f172" y="f173"/>
                  <a:pt x="f172" y="f5"/>
                </a:cubicBezTo>
                <a:cubicBezTo>
                  <a:pt x="f172" y="f174"/>
                  <a:pt x="f175" y="f172"/>
                  <a:pt x="f8" y="f172"/>
                </a:cubicBezTo>
                <a:cubicBezTo>
                  <a:pt x="f176" y="f172"/>
                  <a:pt x="f177" y="f174"/>
                  <a:pt x="f177" y="f5"/>
                </a:cubicBezTo>
                <a:cubicBezTo>
                  <a:pt x="f177" y="f178"/>
                  <a:pt x="f179" y="f180"/>
                  <a:pt x="f181" y="f182"/>
                </a:cubicBezTo>
                <a:cubicBezTo>
                  <a:pt x="f183" y="f184"/>
                  <a:pt x="f185" y="f186"/>
                  <a:pt x="f122" y="f123"/>
                </a:cubicBezTo>
                <a:close/>
              </a:path>
            </a:pathLst>
          </a:custGeom>
          <a:solidFill>
            <a:srgbClr val="FFCC00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5" name="TextBox 22">
            <a:extLst>
              <a:ext uri="{FF2B5EF4-FFF2-40B4-BE49-F238E27FC236}">
                <a16:creationId xmlns:a16="http://schemas.microsoft.com/office/drawing/2014/main" id="{6DD3527B-3008-4484-AF8F-89CA3CF9E304}"/>
              </a:ext>
            </a:extLst>
          </p:cNvPr>
          <p:cNvSpPr txBox="1"/>
          <p:nvPr/>
        </p:nvSpPr>
        <p:spPr>
          <a:xfrm>
            <a:off x="6139409" y="711805"/>
            <a:ext cx="3512338" cy="54116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FFFFFF"/>
                </a:solidFill>
                <a:uFillTx/>
                <a:latin typeface="RalewayHeavy"/>
              </a:rPr>
              <a:t>Concept of class and object</a:t>
            </a:r>
          </a:p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FFFFFF"/>
                </a:solidFill>
                <a:uFillTx/>
                <a:latin typeface="RalewayHeavy"/>
              </a:rPr>
              <a:t>Class inheritance</a:t>
            </a:r>
          </a:p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FFFFFF"/>
                </a:solidFill>
                <a:uFillTx/>
                <a:latin typeface="RalewayHeavy"/>
              </a:rPr>
              <a:t>if else statements</a:t>
            </a:r>
          </a:p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FFFFFF"/>
                </a:solidFill>
                <a:uFillTx/>
                <a:latin typeface="RalewayHeavy"/>
              </a:rPr>
              <a:t>File handling</a:t>
            </a:r>
          </a:p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FFFFFF"/>
                </a:solidFill>
                <a:uFillTx/>
                <a:latin typeface="RalewayHeavy"/>
              </a:rPr>
              <a:t>while statements</a:t>
            </a:r>
          </a:p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FFFFFF"/>
                </a:solidFill>
                <a:uFillTx/>
                <a:latin typeface="RalewayHeavy"/>
              </a:rPr>
              <a:t>Setwidth</a:t>
            </a:r>
          </a:p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FFFFFF"/>
                </a:solidFill>
                <a:uFillTx/>
                <a:latin typeface="RalewayHeavy"/>
              </a:rPr>
              <a:t>Sleep function</a:t>
            </a:r>
          </a:p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FFFFFF"/>
                </a:solidFill>
                <a:uFillTx/>
                <a:latin typeface="RalewayHeavy"/>
              </a:rPr>
              <a:t>System CLS function</a:t>
            </a:r>
            <a:endParaRPr lang="en-IN" sz="2800" b="0" i="0" u="none" strike="noStrike" kern="1200" cap="none" spc="0" baseline="0">
              <a:solidFill>
                <a:srgbClr val="FFFFFF"/>
              </a:solidFill>
              <a:uFillTx/>
              <a:latin typeface="RalewayHeavy"/>
            </a:endParaRPr>
          </a:p>
        </p:txBody>
      </p:sp>
      <p:sp>
        <p:nvSpPr>
          <p:cNvPr id="16" name="Freeform: Shape 23">
            <a:extLst>
              <a:ext uri="{FF2B5EF4-FFF2-40B4-BE49-F238E27FC236}">
                <a16:creationId xmlns:a16="http://schemas.microsoft.com/office/drawing/2014/main" id="{A549ECDF-87B6-471A-A7E1-183549A8021A}"/>
              </a:ext>
            </a:extLst>
          </p:cNvPr>
          <p:cNvSpPr/>
          <p:nvPr/>
        </p:nvSpPr>
        <p:spPr>
          <a:xfrm>
            <a:off x="5676778" y="4323722"/>
            <a:ext cx="332997" cy="333362"/>
          </a:xfrm>
          <a:custGeom>
            <a:avLst/>
            <a:gdLst>
              <a:gd name="f0" fmla="val w"/>
              <a:gd name="f1" fmla="val h"/>
              <a:gd name="f2" fmla="val 0"/>
              <a:gd name="f3" fmla="val 926"/>
              <a:gd name="f4" fmla="val 927"/>
              <a:gd name="f5" fmla="val 464"/>
              <a:gd name="f6" fmla="val 720"/>
              <a:gd name="f7" fmla="val 719"/>
              <a:gd name="f8" fmla="val 463"/>
              <a:gd name="f9" fmla="val 207"/>
              <a:gd name="f10" fmla="*/ f0 1 926"/>
              <a:gd name="f11" fmla="*/ f1 1 927"/>
              <a:gd name="f12" fmla="+- f4 0 f2"/>
              <a:gd name="f13" fmla="+- f3 0 f2"/>
              <a:gd name="f14" fmla="*/ f13 1 926"/>
              <a:gd name="f15" fmla="*/ f12 1 927"/>
              <a:gd name="f16" fmla="*/ f2 1 f14"/>
              <a:gd name="f17" fmla="*/ f3 1 f14"/>
              <a:gd name="f18" fmla="*/ f2 1 f15"/>
              <a:gd name="f19" fmla="*/ f4 1 f15"/>
              <a:gd name="f20" fmla="*/ f16 f10 1"/>
              <a:gd name="f21" fmla="*/ f17 f10 1"/>
              <a:gd name="f22" fmla="*/ f19 f11 1"/>
              <a:gd name="f23" fmla="*/ f18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926" h="927">
                <a:moveTo>
                  <a:pt x="f3" y="f5"/>
                </a:moveTo>
                <a:cubicBezTo>
                  <a:pt x="f3" y="f6"/>
                  <a:pt x="f7" y="f4"/>
                  <a:pt x="f8" y="f4"/>
                </a:cubicBezTo>
                <a:cubicBezTo>
                  <a:pt x="f9" y="f4"/>
                  <a:pt x="f2" y="f6"/>
                  <a:pt x="f2" y="f5"/>
                </a:cubicBezTo>
                <a:cubicBezTo>
                  <a:pt x="f2" y="f9"/>
                  <a:pt x="f9" y="f2"/>
                  <a:pt x="f8" y="f2"/>
                </a:cubicBezTo>
                <a:cubicBezTo>
                  <a:pt x="f7" y="f2"/>
                  <a:pt x="f3" y="f9"/>
                  <a:pt x="f3" y="f5"/>
                </a:cubicBezTo>
                <a:close/>
              </a:path>
            </a:pathLst>
          </a:custGeom>
          <a:solidFill>
            <a:srgbClr val="EC6433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7" name="Freeform: Shape 24">
            <a:extLst>
              <a:ext uri="{FF2B5EF4-FFF2-40B4-BE49-F238E27FC236}">
                <a16:creationId xmlns:a16="http://schemas.microsoft.com/office/drawing/2014/main" id="{92DE4667-3F39-4968-94D4-5820C1544FFB}"/>
              </a:ext>
            </a:extLst>
          </p:cNvPr>
          <p:cNvSpPr/>
          <p:nvPr/>
        </p:nvSpPr>
        <p:spPr>
          <a:xfrm>
            <a:off x="5676778" y="4952161"/>
            <a:ext cx="332997" cy="333362"/>
          </a:xfrm>
          <a:custGeom>
            <a:avLst/>
            <a:gdLst>
              <a:gd name="f0" fmla="val w"/>
              <a:gd name="f1" fmla="val h"/>
              <a:gd name="f2" fmla="val 0"/>
              <a:gd name="f3" fmla="val 926"/>
              <a:gd name="f4" fmla="val 927"/>
              <a:gd name="f5" fmla="val 464"/>
              <a:gd name="f6" fmla="val 720"/>
              <a:gd name="f7" fmla="val 719"/>
              <a:gd name="f8" fmla="val 463"/>
              <a:gd name="f9" fmla="val 207"/>
              <a:gd name="f10" fmla="*/ f0 1 926"/>
              <a:gd name="f11" fmla="*/ f1 1 927"/>
              <a:gd name="f12" fmla="+- f4 0 f2"/>
              <a:gd name="f13" fmla="+- f3 0 f2"/>
              <a:gd name="f14" fmla="*/ f13 1 926"/>
              <a:gd name="f15" fmla="*/ f12 1 927"/>
              <a:gd name="f16" fmla="*/ f2 1 f14"/>
              <a:gd name="f17" fmla="*/ f3 1 f14"/>
              <a:gd name="f18" fmla="*/ f2 1 f15"/>
              <a:gd name="f19" fmla="*/ f4 1 f15"/>
              <a:gd name="f20" fmla="*/ f16 f10 1"/>
              <a:gd name="f21" fmla="*/ f17 f10 1"/>
              <a:gd name="f22" fmla="*/ f19 f11 1"/>
              <a:gd name="f23" fmla="*/ f18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926" h="927">
                <a:moveTo>
                  <a:pt x="f3" y="f5"/>
                </a:moveTo>
                <a:cubicBezTo>
                  <a:pt x="f3" y="f6"/>
                  <a:pt x="f7" y="f4"/>
                  <a:pt x="f8" y="f4"/>
                </a:cubicBezTo>
                <a:cubicBezTo>
                  <a:pt x="f9" y="f4"/>
                  <a:pt x="f2" y="f6"/>
                  <a:pt x="f2" y="f5"/>
                </a:cubicBezTo>
                <a:cubicBezTo>
                  <a:pt x="f2" y="f9"/>
                  <a:pt x="f9" y="f2"/>
                  <a:pt x="f8" y="f2"/>
                </a:cubicBezTo>
                <a:cubicBezTo>
                  <a:pt x="f7" y="f2"/>
                  <a:pt x="f3" y="f9"/>
                  <a:pt x="f3" y="f5"/>
                </a:cubicBezTo>
                <a:close/>
              </a:path>
            </a:pathLst>
          </a:custGeom>
          <a:solidFill>
            <a:srgbClr val="EC6433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8" name="Freeform: Shape 25">
            <a:extLst>
              <a:ext uri="{FF2B5EF4-FFF2-40B4-BE49-F238E27FC236}">
                <a16:creationId xmlns:a16="http://schemas.microsoft.com/office/drawing/2014/main" id="{3719E3DD-8F78-4469-B414-0F857FB5452E}"/>
              </a:ext>
            </a:extLst>
          </p:cNvPr>
          <p:cNvSpPr/>
          <p:nvPr/>
        </p:nvSpPr>
        <p:spPr>
          <a:xfrm>
            <a:off x="5676778" y="5624126"/>
            <a:ext cx="332997" cy="333362"/>
          </a:xfrm>
          <a:custGeom>
            <a:avLst/>
            <a:gdLst>
              <a:gd name="f0" fmla="val w"/>
              <a:gd name="f1" fmla="val h"/>
              <a:gd name="f2" fmla="val 0"/>
              <a:gd name="f3" fmla="val 926"/>
              <a:gd name="f4" fmla="val 927"/>
              <a:gd name="f5" fmla="val 464"/>
              <a:gd name="f6" fmla="val 720"/>
              <a:gd name="f7" fmla="val 719"/>
              <a:gd name="f8" fmla="val 463"/>
              <a:gd name="f9" fmla="val 207"/>
              <a:gd name="f10" fmla="*/ f0 1 926"/>
              <a:gd name="f11" fmla="*/ f1 1 927"/>
              <a:gd name="f12" fmla="+- f4 0 f2"/>
              <a:gd name="f13" fmla="+- f3 0 f2"/>
              <a:gd name="f14" fmla="*/ f13 1 926"/>
              <a:gd name="f15" fmla="*/ f12 1 927"/>
              <a:gd name="f16" fmla="*/ f2 1 f14"/>
              <a:gd name="f17" fmla="*/ f3 1 f14"/>
              <a:gd name="f18" fmla="*/ f2 1 f15"/>
              <a:gd name="f19" fmla="*/ f4 1 f15"/>
              <a:gd name="f20" fmla="*/ f16 f10 1"/>
              <a:gd name="f21" fmla="*/ f17 f10 1"/>
              <a:gd name="f22" fmla="*/ f19 f11 1"/>
              <a:gd name="f23" fmla="*/ f18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926" h="927">
                <a:moveTo>
                  <a:pt x="f3" y="f5"/>
                </a:moveTo>
                <a:cubicBezTo>
                  <a:pt x="f3" y="f6"/>
                  <a:pt x="f7" y="f4"/>
                  <a:pt x="f8" y="f4"/>
                </a:cubicBezTo>
                <a:cubicBezTo>
                  <a:pt x="f9" y="f4"/>
                  <a:pt x="f2" y="f6"/>
                  <a:pt x="f2" y="f5"/>
                </a:cubicBezTo>
                <a:cubicBezTo>
                  <a:pt x="f2" y="f9"/>
                  <a:pt x="f9" y="f2"/>
                  <a:pt x="f8" y="f2"/>
                </a:cubicBezTo>
                <a:cubicBezTo>
                  <a:pt x="f7" y="f2"/>
                  <a:pt x="f3" y="f9"/>
                  <a:pt x="f3" y="f5"/>
                </a:cubicBezTo>
                <a:close/>
              </a:path>
            </a:pathLst>
          </a:custGeom>
          <a:solidFill>
            <a:srgbClr val="EC6433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BA99903-6EF7-4BDC-83D7-7DBCE1084873}"/>
              </a:ext>
            </a:extLst>
          </p:cNvPr>
          <p:cNvSpPr/>
          <p:nvPr/>
        </p:nvSpPr>
        <p:spPr>
          <a:xfrm>
            <a:off x="-356" y="-58597915"/>
            <a:ext cx="9753840" cy="73237679"/>
          </a:xfrm>
          <a:custGeom>
            <a:avLst/>
            <a:gdLst>
              <a:gd name="f0" fmla="val w"/>
              <a:gd name="f1" fmla="val h"/>
              <a:gd name="f2" fmla="val 0"/>
              <a:gd name="f3" fmla="val 27095"/>
              <a:gd name="f4" fmla="val 203439"/>
              <a:gd name="f5" fmla="*/ f0 1 27095"/>
              <a:gd name="f6" fmla="*/ f1 1 203439"/>
              <a:gd name="f7" fmla="+- f4 0 f2"/>
              <a:gd name="f8" fmla="+- f3 0 f2"/>
              <a:gd name="f9" fmla="*/ f8 1 27095"/>
              <a:gd name="f10" fmla="*/ f7 1 203439"/>
              <a:gd name="f11" fmla="*/ f2 1 f9"/>
              <a:gd name="f12" fmla="*/ f3 1 f9"/>
              <a:gd name="f13" fmla="*/ f2 1 f10"/>
              <a:gd name="f14" fmla="*/ f4 1 f10"/>
              <a:gd name="f15" fmla="*/ f11 f5 1"/>
              <a:gd name="f16" fmla="*/ f12 f5 1"/>
              <a:gd name="f17" fmla="*/ f14 f6 1"/>
              <a:gd name="f18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5" t="f18" r="f16" b="f17"/>
            <a:pathLst>
              <a:path w="27095" h="203439">
                <a:moveTo>
                  <a:pt x="f2" y="f2"/>
                </a:moveTo>
                <a:lnTo>
                  <a:pt x="f3" y="f2"/>
                </a:lnTo>
                <a:lnTo>
                  <a:pt x="f3" y="f4"/>
                </a:lnTo>
                <a:lnTo>
                  <a:pt x="f2" y="f4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C3807E3-3458-40C3-90F3-7F87A60ACB86}"/>
              </a:ext>
            </a:extLst>
          </p:cNvPr>
          <p:cNvSpPr/>
          <p:nvPr/>
        </p:nvSpPr>
        <p:spPr>
          <a:xfrm>
            <a:off x="-356" y="-28437"/>
            <a:ext cx="9753840" cy="7315200"/>
          </a:xfrm>
          <a:custGeom>
            <a:avLst/>
            <a:gdLst>
              <a:gd name="f0" fmla="val w"/>
              <a:gd name="f1" fmla="val h"/>
              <a:gd name="f2" fmla="val 0"/>
              <a:gd name="f3" fmla="val 27095"/>
              <a:gd name="f4" fmla="val 20321"/>
              <a:gd name="f5" fmla="*/ f0 1 27095"/>
              <a:gd name="f6" fmla="*/ f1 1 20321"/>
              <a:gd name="f7" fmla="+- f4 0 f2"/>
              <a:gd name="f8" fmla="+- f3 0 f2"/>
              <a:gd name="f9" fmla="*/ f8 1 27095"/>
              <a:gd name="f10" fmla="*/ f7 1 20321"/>
              <a:gd name="f11" fmla="*/ f2 1 f9"/>
              <a:gd name="f12" fmla="*/ f3 1 f9"/>
              <a:gd name="f13" fmla="*/ f2 1 f10"/>
              <a:gd name="f14" fmla="*/ f4 1 f10"/>
              <a:gd name="f15" fmla="*/ f11 f5 1"/>
              <a:gd name="f16" fmla="*/ f12 f5 1"/>
              <a:gd name="f17" fmla="*/ f14 f6 1"/>
              <a:gd name="f18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5" t="f18" r="f16" b="f17"/>
            <a:pathLst>
              <a:path w="27095" h="20321">
                <a:moveTo>
                  <a:pt x="f2" y="f2"/>
                </a:moveTo>
                <a:lnTo>
                  <a:pt x="f3" y="f2"/>
                </a:lnTo>
                <a:lnTo>
                  <a:pt x="f3" y="f4"/>
                </a:lnTo>
                <a:lnTo>
                  <a:pt x="f2" y="f4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91DA6E6-256D-4790-96E8-7FF0A9DD4DD9}"/>
              </a:ext>
            </a:extLst>
          </p:cNvPr>
          <p:cNvSpPr/>
          <p:nvPr/>
        </p:nvSpPr>
        <p:spPr>
          <a:xfrm>
            <a:off x="-4877281" y="-28437"/>
            <a:ext cx="10157045" cy="7801423"/>
          </a:xfrm>
          <a:custGeom>
            <a:avLst/>
            <a:gdLst>
              <a:gd name="f0" fmla="val w"/>
              <a:gd name="f1" fmla="val h"/>
              <a:gd name="f2" fmla="val 0"/>
              <a:gd name="f3" fmla="val 27253"/>
              <a:gd name="f4" fmla="val 20400"/>
              <a:gd name="f5" fmla="*/ f0 1 27253"/>
              <a:gd name="f6" fmla="*/ f1 1 20400"/>
              <a:gd name="f7" fmla="+- f4 0 f2"/>
              <a:gd name="f8" fmla="+- f3 0 f2"/>
              <a:gd name="f9" fmla="*/ f8 1 27253"/>
              <a:gd name="f10" fmla="*/ f7 1 20400"/>
              <a:gd name="f11" fmla="*/ f2 1 f9"/>
              <a:gd name="f12" fmla="*/ f3 1 f9"/>
              <a:gd name="f13" fmla="*/ f2 1 f10"/>
              <a:gd name="f14" fmla="*/ f4 1 f10"/>
              <a:gd name="f15" fmla="*/ f11 f5 1"/>
              <a:gd name="f16" fmla="*/ f12 f5 1"/>
              <a:gd name="f17" fmla="*/ f14 f6 1"/>
              <a:gd name="f18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5" t="f18" r="f16" b="f17"/>
            <a:pathLst>
              <a:path w="27253" h="20400">
                <a:moveTo>
                  <a:pt x="f2" y="f2"/>
                </a:moveTo>
                <a:lnTo>
                  <a:pt x="f3" y="f2"/>
                </a:lnTo>
                <a:lnTo>
                  <a:pt x="f3" y="f4"/>
                </a:lnTo>
                <a:lnTo>
                  <a:pt x="f2" y="f4"/>
                </a:lnTo>
                <a:close/>
              </a:path>
            </a:pathLst>
          </a:custGeom>
          <a:solidFill>
            <a:srgbClr val="352245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9954B5C7-EF5B-4291-B654-2CC0B2E77CC1}"/>
              </a:ext>
            </a:extLst>
          </p:cNvPr>
          <p:cNvSpPr txBox="1"/>
          <p:nvPr/>
        </p:nvSpPr>
        <p:spPr>
          <a:xfrm>
            <a:off x="302876" y="1362565"/>
            <a:ext cx="2694005" cy="80406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400" b="1" i="0" u="none" strike="noStrike" kern="0" cap="none" spc="0" baseline="0">
                <a:solidFill>
                  <a:srgbClr val="F76842"/>
                </a:solidFill>
                <a:uFillTx/>
                <a:latin typeface="RalewayHeavy"/>
                <a:ea typeface="DejaVu Sans" pitchFamily="2"/>
                <a:cs typeface="RalewayHeavy"/>
              </a:rPr>
              <a:t>M</a:t>
            </a:r>
            <a:r>
              <a:rPr lang="en-IN" sz="5400" b="1" i="0" u="none" strike="noStrike" kern="0" cap="none" spc="0" baseline="0">
                <a:solidFill>
                  <a:srgbClr val="F76842"/>
                </a:solidFill>
                <a:uFillTx/>
                <a:latin typeface="RalewayHeavy"/>
                <a:ea typeface="DejaVu Sans" pitchFamily="2"/>
                <a:cs typeface="RalewayHeavy"/>
              </a:rPr>
              <a:t>ODULE</a:t>
            </a:r>
            <a:endParaRPr lang="en-IN" sz="5400" b="1" i="0" u="none" strike="noStrike" kern="1200" cap="none" spc="0" baseline="0">
              <a:solidFill>
                <a:srgbClr val="F76842"/>
              </a:solidFill>
              <a:uFillTx/>
              <a:latin typeface="RalewayHeavy"/>
              <a:ea typeface="DejaVu Sans" pitchFamily="2"/>
              <a:cs typeface="RalewayHeavy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579E236-BCCA-450D-AC03-7630E1D82E39}"/>
              </a:ext>
            </a:extLst>
          </p:cNvPr>
          <p:cNvSpPr txBox="1"/>
          <p:nvPr/>
        </p:nvSpPr>
        <p:spPr>
          <a:xfrm>
            <a:off x="302876" y="2433273"/>
            <a:ext cx="4920011" cy="80406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400" b="1" i="0" u="none" strike="noStrike" kern="0" cap="none" spc="0" baseline="0">
                <a:solidFill>
                  <a:srgbClr val="FFFFFF"/>
                </a:solidFill>
                <a:uFillTx/>
                <a:latin typeface="RalewayHeavy"/>
                <a:ea typeface="DejaVu Sans" pitchFamily="2"/>
                <a:cs typeface="RalewayHeavy"/>
              </a:rPr>
              <a:t>A</a:t>
            </a:r>
            <a:r>
              <a:rPr lang="en-IN" sz="5400" b="1" i="0" u="none" strike="noStrike" kern="0" cap="none" spc="0" baseline="0">
                <a:solidFill>
                  <a:srgbClr val="FFFFFF"/>
                </a:solidFill>
                <a:uFillTx/>
                <a:latin typeface="RalewayHeavy"/>
                <a:ea typeface="DejaVu Sans" pitchFamily="2"/>
                <a:cs typeface="RalewayHeavy"/>
              </a:rPr>
              <a:t>RCHITECTURE</a:t>
            </a:r>
            <a:endParaRPr lang="en-IN" sz="5400" b="1" i="0" u="none" strike="noStrike" kern="1200" cap="none" spc="0" baseline="0">
              <a:solidFill>
                <a:srgbClr val="FFFFFF"/>
              </a:solidFill>
              <a:uFillTx/>
              <a:latin typeface="RalewayHeavy"/>
              <a:ea typeface="DejaVu Sans" pitchFamily="2"/>
              <a:cs typeface="RalewayHeavy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6155057D-A8F3-43BD-8CFE-1B47151D40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833" r="8447"/>
          <a:stretch>
            <a:fillRect/>
          </a:stretch>
        </p:blipFill>
        <p:spPr>
          <a:xfrm>
            <a:off x="5279763" y="377793"/>
            <a:ext cx="4530595" cy="654988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7A67C5E-EF32-403A-AE3B-60C1BCA2A290}"/>
              </a:ext>
            </a:extLst>
          </p:cNvPr>
          <p:cNvSpPr/>
          <p:nvPr/>
        </p:nvSpPr>
        <p:spPr>
          <a:xfrm>
            <a:off x="-356" y="-43948441"/>
            <a:ext cx="9753840" cy="73237679"/>
          </a:xfrm>
          <a:custGeom>
            <a:avLst/>
            <a:gdLst>
              <a:gd name="f0" fmla="val w"/>
              <a:gd name="f1" fmla="val h"/>
              <a:gd name="f2" fmla="val 0"/>
              <a:gd name="f3" fmla="val 27095"/>
              <a:gd name="f4" fmla="val 203439"/>
              <a:gd name="f5" fmla="*/ f0 1 27095"/>
              <a:gd name="f6" fmla="*/ f1 1 203439"/>
              <a:gd name="f7" fmla="+- f4 0 f2"/>
              <a:gd name="f8" fmla="+- f3 0 f2"/>
              <a:gd name="f9" fmla="*/ f8 1 27095"/>
              <a:gd name="f10" fmla="*/ f7 1 203439"/>
              <a:gd name="f11" fmla="*/ f2 1 f9"/>
              <a:gd name="f12" fmla="*/ f3 1 f9"/>
              <a:gd name="f13" fmla="*/ f2 1 f10"/>
              <a:gd name="f14" fmla="*/ f4 1 f10"/>
              <a:gd name="f15" fmla="*/ f11 f5 1"/>
              <a:gd name="f16" fmla="*/ f12 f5 1"/>
              <a:gd name="f17" fmla="*/ f14 f6 1"/>
              <a:gd name="f18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5" t="f18" r="f16" b="f17"/>
            <a:pathLst>
              <a:path w="27095" h="203439">
                <a:moveTo>
                  <a:pt x="f2" y="f2"/>
                </a:moveTo>
                <a:lnTo>
                  <a:pt x="f3" y="f2"/>
                </a:lnTo>
                <a:lnTo>
                  <a:pt x="f3" y="f4"/>
                </a:lnTo>
                <a:lnTo>
                  <a:pt x="f2" y="f4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4FA49FC-B358-4439-920A-B111F7D19416}"/>
              </a:ext>
            </a:extLst>
          </p:cNvPr>
          <p:cNvSpPr/>
          <p:nvPr/>
        </p:nvSpPr>
        <p:spPr>
          <a:xfrm>
            <a:off x="-356" y="0"/>
            <a:ext cx="9753840" cy="7315200"/>
          </a:xfrm>
          <a:custGeom>
            <a:avLst/>
            <a:gdLst>
              <a:gd name="f0" fmla="val w"/>
              <a:gd name="f1" fmla="val h"/>
              <a:gd name="f2" fmla="val 0"/>
              <a:gd name="f3" fmla="val 27095"/>
              <a:gd name="f4" fmla="val 20321"/>
              <a:gd name="f5" fmla="*/ f0 1 27095"/>
              <a:gd name="f6" fmla="*/ f1 1 20321"/>
              <a:gd name="f7" fmla="+- f4 0 f2"/>
              <a:gd name="f8" fmla="+- f3 0 f2"/>
              <a:gd name="f9" fmla="*/ f8 1 27095"/>
              <a:gd name="f10" fmla="*/ f7 1 20321"/>
              <a:gd name="f11" fmla="*/ f2 1 f9"/>
              <a:gd name="f12" fmla="*/ f3 1 f9"/>
              <a:gd name="f13" fmla="*/ f2 1 f10"/>
              <a:gd name="f14" fmla="*/ f4 1 f10"/>
              <a:gd name="f15" fmla="*/ f11 f5 1"/>
              <a:gd name="f16" fmla="*/ f12 f5 1"/>
              <a:gd name="f17" fmla="*/ f14 f6 1"/>
              <a:gd name="f18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5" t="f18" r="f16" b="f17"/>
            <a:pathLst>
              <a:path w="27095" h="20321">
                <a:moveTo>
                  <a:pt x="f2" y="f2"/>
                </a:moveTo>
                <a:lnTo>
                  <a:pt x="f3" y="f2"/>
                </a:lnTo>
                <a:lnTo>
                  <a:pt x="f3" y="f4"/>
                </a:lnTo>
                <a:lnTo>
                  <a:pt x="f2" y="f4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2F27FE4-0D52-49D2-816D-6BFD34405695}"/>
              </a:ext>
            </a:extLst>
          </p:cNvPr>
          <p:cNvSpPr/>
          <p:nvPr/>
        </p:nvSpPr>
        <p:spPr>
          <a:xfrm>
            <a:off x="-1600556" y="-1182758"/>
            <a:ext cx="9953637" cy="10913162"/>
          </a:xfrm>
          <a:custGeom>
            <a:avLst/>
            <a:gdLst>
              <a:gd name="f0" fmla="val w"/>
              <a:gd name="f1" fmla="val h"/>
              <a:gd name="f2" fmla="val 0"/>
              <a:gd name="f3" fmla="val 27650"/>
              <a:gd name="f4" fmla="val 20718"/>
              <a:gd name="f5" fmla="*/ f0 1 27650"/>
              <a:gd name="f6" fmla="*/ f1 1 20718"/>
              <a:gd name="f7" fmla="+- f4 0 f2"/>
              <a:gd name="f8" fmla="+- f3 0 f2"/>
              <a:gd name="f9" fmla="*/ f8 1 27650"/>
              <a:gd name="f10" fmla="*/ f7 1 20718"/>
              <a:gd name="f11" fmla="*/ f2 1 f9"/>
              <a:gd name="f12" fmla="*/ f3 1 f9"/>
              <a:gd name="f13" fmla="*/ f2 1 f10"/>
              <a:gd name="f14" fmla="*/ f4 1 f10"/>
              <a:gd name="f15" fmla="*/ f11 f5 1"/>
              <a:gd name="f16" fmla="*/ f12 f5 1"/>
              <a:gd name="f17" fmla="*/ f14 f6 1"/>
              <a:gd name="f18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5" t="f18" r="f16" b="f17"/>
            <a:pathLst>
              <a:path w="27650" h="20718">
                <a:moveTo>
                  <a:pt x="f2" y="f2"/>
                </a:moveTo>
                <a:lnTo>
                  <a:pt x="f3" y="f2"/>
                </a:lnTo>
                <a:lnTo>
                  <a:pt x="f3" y="f4"/>
                </a:lnTo>
                <a:lnTo>
                  <a:pt x="f2" y="f4"/>
                </a:lnTo>
                <a:close/>
              </a:path>
            </a:pathLst>
          </a:custGeom>
          <a:solidFill>
            <a:srgbClr val="F76842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36979404-1D0B-43D5-96DE-D76C80B52610}"/>
              </a:ext>
            </a:extLst>
          </p:cNvPr>
          <p:cNvSpPr txBox="1"/>
          <p:nvPr/>
        </p:nvSpPr>
        <p:spPr>
          <a:xfrm>
            <a:off x="839099" y="636102"/>
            <a:ext cx="7513981" cy="45334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800" b="0" i="0" u="none" strike="noStrike" kern="1200" cap="none" spc="0" baseline="0">
                <a:solidFill>
                  <a:srgbClr val="000000"/>
                </a:solidFill>
                <a:uFillTx/>
                <a:latin typeface="RalewayHeavy"/>
              </a:rPr>
              <a:t>Modules </a:t>
            </a:r>
          </a:p>
          <a:p>
            <a:pPr marL="0" marR="0" lvl="0" indent="0" algn="l" defTabSz="914400" rtl="0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FFFFFF"/>
                </a:solidFill>
                <a:uFillTx/>
                <a:latin typeface="RalewayHeavy"/>
              </a:rPr>
              <a:t>Login system to get access.</a:t>
            </a:r>
          </a:p>
          <a:p>
            <a:pPr marL="0" marR="0" lvl="0" indent="0" algn="l" defTabSz="914400" rtl="0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FFFFFF"/>
                </a:solidFill>
                <a:uFillTx/>
                <a:latin typeface="RalewayHeavy"/>
              </a:rPr>
              <a:t>User can select cars, from available cars, with a different model.</a:t>
            </a:r>
          </a:p>
          <a:p>
            <a:pPr marL="0" marR="0" lvl="0" indent="0" algn="l" defTabSz="914400" rtl="0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FFFFFF"/>
                </a:solidFill>
                <a:uFillTx/>
                <a:latin typeface="RalewayHeavy"/>
              </a:rPr>
              <a:t>User have to provide Name.</a:t>
            </a:r>
          </a:p>
          <a:p>
            <a:pPr marL="0" marR="0" lvl="0" indent="0" algn="l" defTabSz="914400" rtl="0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FFFFFF"/>
              </a:solidFill>
              <a:uFillTx/>
              <a:latin typeface="RalewayHeavy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D227C4F-DF89-4FD6-A54C-B7FDEBF03E8C}"/>
              </a:ext>
            </a:extLst>
          </p:cNvPr>
          <p:cNvSpPr/>
          <p:nvPr/>
        </p:nvSpPr>
        <p:spPr>
          <a:xfrm>
            <a:off x="459586" y="1882667"/>
            <a:ext cx="285841" cy="285841"/>
          </a:xfrm>
          <a:custGeom>
            <a:avLst/>
            <a:gdLst>
              <a:gd name="f0" fmla="val w"/>
              <a:gd name="f1" fmla="val h"/>
              <a:gd name="f2" fmla="val 0"/>
              <a:gd name="f3" fmla="val 795"/>
              <a:gd name="f4" fmla="val 398"/>
              <a:gd name="f5" fmla="val 617"/>
              <a:gd name="f6" fmla="val 616"/>
              <a:gd name="f7" fmla="val 397"/>
              <a:gd name="f8" fmla="val 178"/>
              <a:gd name="f9" fmla="val 179"/>
              <a:gd name="f10" fmla="*/ f0 1 795"/>
              <a:gd name="f11" fmla="*/ f1 1 795"/>
              <a:gd name="f12" fmla="+- f3 0 f2"/>
              <a:gd name="f13" fmla="*/ f12 1 795"/>
              <a:gd name="f14" fmla="*/ f2 1 f13"/>
              <a:gd name="f15" fmla="*/ f3 1 f13"/>
              <a:gd name="f16" fmla="*/ f14 f10 1"/>
              <a:gd name="f17" fmla="*/ f15 f10 1"/>
              <a:gd name="f18" fmla="*/ f15 f11 1"/>
              <a:gd name="f19" fmla="*/ f14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795" h="795">
                <a:moveTo>
                  <a:pt x="f3" y="f4"/>
                </a:moveTo>
                <a:cubicBezTo>
                  <a:pt x="f3" y="f5"/>
                  <a:pt x="f6" y="f3"/>
                  <a:pt x="f7" y="f3"/>
                </a:cubicBezTo>
                <a:cubicBezTo>
                  <a:pt x="f8" y="f3"/>
                  <a:pt x="f2" y="f5"/>
                  <a:pt x="f2" y="f4"/>
                </a:cubicBezTo>
                <a:cubicBezTo>
                  <a:pt x="f2" y="f9"/>
                  <a:pt x="f8" y="f2"/>
                  <a:pt x="f7" y="f2"/>
                </a:cubicBezTo>
                <a:cubicBezTo>
                  <a:pt x="f6" y="f2"/>
                  <a:pt x="f3" y="f9"/>
                  <a:pt x="f3" y="f4"/>
                </a:cubicBezTo>
                <a:close/>
              </a:path>
            </a:pathLst>
          </a:custGeom>
          <a:solidFill>
            <a:srgbClr val="352245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2E62D02-3D57-43F7-AF43-A6BD60AAFBBC}"/>
              </a:ext>
            </a:extLst>
          </p:cNvPr>
          <p:cNvSpPr/>
          <p:nvPr/>
        </p:nvSpPr>
        <p:spPr>
          <a:xfrm>
            <a:off x="459586" y="2616967"/>
            <a:ext cx="285841" cy="285841"/>
          </a:xfrm>
          <a:custGeom>
            <a:avLst/>
            <a:gdLst>
              <a:gd name="f0" fmla="val w"/>
              <a:gd name="f1" fmla="val h"/>
              <a:gd name="f2" fmla="val 0"/>
              <a:gd name="f3" fmla="val 795"/>
              <a:gd name="f4" fmla="val 398"/>
              <a:gd name="f5" fmla="val 617"/>
              <a:gd name="f6" fmla="val 616"/>
              <a:gd name="f7" fmla="val 397"/>
              <a:gd name="f8" fmla="val 178"/>
              <a:gd name="f9" fmla="val 179"/>
              <a:gd name="f10" fmla="*/ f0 1 795"/>
              <a:gd name="f11" fmla="*/ f1 1 795"/>
              <a:gd name="f12" fmla="+- f3 0 f2"/>
              <a:gd name="f13" fmla="*/ f12 1 795"/>
              <a:gd name="f14" fmla="*/ f2 1 f13"/>
              <a:gd name="f15" fmla="*/ f3 1 f13"/>
              <a:gd name="f16" fmla="*/ f14 f10 1"/>
              <a:gd name="f17" fmla="*/ f15 f10 1"/>
              <a:gd name="f18" fmla="*/ f15 f11 1"/>
              <a:gd name="f19" fmla="*/ f14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795" h="795">
                <a:moveTo>
                  <a:pt x="f3" y="f4"/>
                </a:moveTo>
                <a:cubicBezTo>
                  <a:pt x="f3" y="f5"/>
                  <a:pt x="f6" y="f3"/>
                  <a:pt x="f7" y="f3"/>
                </a:cubicBezTo>
                <a:cubicBezTo>
                  <a:pt x="f8" y="f3"/>
                  <a:pt x="f2" y="f5"/>
                  <a:pt x="f2" y="f4"/>
                </a:cubicBezTo>
                <a:cubicBezTo>
                  <a:pt x="f2" y="f9"/>
                  <a:pt x="f8" y="f2"/>
                  <a:pt x="f7" y="f2"/>
                </a:cubicBezTo>
                <a:cubicBezTo>
                  <a:pt x="f6" y="f2"/>
                  <a:pt x="f3" y="f9"/>
                  <a:pt x="f3" y="f4"/>
                </a:cubicBezTo>
                <a:close/>
              </a:path>
            </a:pathLst>
          </a:custGeom>
          <a:solidFill>
            <a:srgbClr val="352245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2AF4C85-E637-4F20-B7A6-627E9FFA294D}"/>
              </a:ext>
            </a:extLst>
          </p:cNvPr>
          <p:cNvSpPr/>
          <p:nvPr/>
        </p:nvSpPr>
        <p:spPr>
          <a:xfrm>
            <a:off x="459586" y="3987981"/>
            <a:ext cx="285841" cy="285841"/>
          </a:xfrm>
          <a:custGeom>
            <a:avLst/>
            <a:gdLst>
              <a:gd name="f0" fmla="val w"/>
              <a:gd name="f1" fmla="val h"/>
              <a:gd name="f2" fmla="val 0"/>
              <a:gd name="f3" fmla="val 795"/>
              <a:gd name="f4" fmla="val 398"/>
              <a:gd name="f5" fmla="val 617"/>
              <a:gd name="f6" fmla="val 616"/>
              <a:gd name="f7" fmla="val 397"/>
              <a:gd name="f8" fmla="val 178"/>
              <a:gd name="f9" fmla="val 179"/>
              <a:gd name="f10" fmla="*/ f0 1 795"/>
              <a:gd name="f11" fmla="*/ f1 1 795"/>
              <a:gd name="f12" fmla="+- f3 0 f2"/>
              <a:gd name="f13" fmla="*/ f12 1 795"/>
              <a:gd name="f14" fmla="*/ f2 1 f13"/>
              <a:gd name="f15" fmla="*/ f3 1 f13"/>
              <a:gd name="f16" fmla="*/ f14 f10 1"/>
              <a:gd name="f17" fmla="*/ f15 f10 1"/>
              <a:gd name="f18" fmla="*/ f15 f11 1"/>
              <a:gd name="f19" fmla="*/ f14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795" h="795">
                <a:moveTo>
                  <a:pt x="f3" y="f4"/>
                </a:moveTo>
                <a:cubicBezTo>
                  <a:pt x="f3" y="f5"/>
                  <a:pt x="f6" y="f3"/>
                  <a:pt x="f7" y="f3"/>
                </a:cubicBezTo>
                <a:cubicBezTo>
                  <a:pt x="f8" y="f3"/>
                  <a:pt x="f2" y="f5"/>
                  <a:pt x="f2" y="f4"/>
                </a:cubicBezTo>
                <a:cubicBezTo>
                  <a:pt x="f2" y="f9"/>
                  <a:pt x="f8" y="f2"/>
                  <a:pt x="f7" y="f2"/>
                </a:cubicBezTo>
                <a:cubicBezTo>
                  <a:pt x="f6" y="f2"/>
                  <a:pt x="f3" y="f9"/>
                  <a:pt x="f3" y="f4"/>
                </a:cubicBezTo>
                <a:close/>
              </a:path>
            </a:pathLst>
          </a:custGeom>
          <a:solidFill>
            <a:srgbClr val="352245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AF11F52-FF26-45B4-9B93-6D46788D6350}"/>
              </a:ext>
            </a:extLst>
          </p:cNvPr>
          <p:cNvSpPr/>
          <p:nvPr/>
        </p:nvSpPr>
        <p:spPr>
          <a:xfrm>
            <a:off x="-356" y="-65922835"/>
            <a:ext cx="9753840" cy="73238035"/>
          </a:xfrm>
          <a:custGeom>
            <a:avLst/>
            <a:gdLst>
              <a:gd name="f0" fmla="val w"/>
              <a:gd name="f1" fmla="val h"/>
              <a:gd name="f2" fmla="val 0"/>
              <a:gd name="f3" fmla="val 27095"/>
              <a:gd name="f4" fmla="val 203440"/>
              <a:gd name="f5" fmla="*/ f0 1 27095"/>
              <a:gd name="f6" fmla="*/ f1 1 203440"/>
              <a:gd name="f7" fmla="+- f4 0 f2"/>
              <a:gd name="f8" fmla="+- f3 0 f2"/>
              <a:gd name="f9" fmla="*/ f8 1 27095"/>
              <a:gd name="f10" fmla="*/ f7 1 203440"/>
              <a:gd name="f11" fmla="*/ f2 1 f9"/>
              <a:gd name="f12" fmla="*/ f3 1 f9"/>
              <a:gd name="f13" fmla="*/ f2 1 f10"/>
              <a:gd name="f14" fmla="*/ f4 1 f10"/>
              <a:gd name="f15" fmla="*/ f11 f5 1"/>
              <a:gd name="f16" fmla="*/ f12 f5 1"/>
              <a:gd name="f17" fmla="*/ f14 f6 1"/>
              <a:gd name="f18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5" t="f18" r="f16" b="f17"/>
            <a:pathLst>
              <a:path w="27095" h="203440">
                <a:moveTo>
                  <a:pt x="f2" y="f2"/>
                </a:moveTo>
                <a:lnTo>
                  <a:pt x="f3" y="f2"/>
                </a:lnTo>
                <a:lnTo>
                  <a:pt x="f3" y="f4"/>
                </a:lnTo>
                <a:lnTo>
                  <a:pt x="f2" y="f4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F072FA0-79BC-4A98-BB15-5C9F3262D3A9}"/>
              </a:ext>
            </a:extLst>
          </p:cNvPr>
          <p:cNvSpPr/>
          <p:nvPr/>
        </p:nvSpPr>
        <p:spPr>
          <a:xfrm>
            <a:off x="-356" y="0"/>
            <a:ext cx="9753840" cy="7315200"/>
          </a:xfrm>
          <a:custGeom>
            <a:avLst/>
            <a:gdLst>
              <a:gd name="f0" fmla="val w"/>
              <a:gd name="f1" fmla="val h"/>
              <a:gd name="f2" fmla="val 0"/>
              <a:gd name="f3" fmla="val 27095"/>
              <a:gd name="f4" fmla="val 20321"/>
              <a:gd name="f5" fmla="*/ f0 1 27095"/>
              <a:gd name="f6" fmla="*/ f1 1 20321"/>
              <a:gd name="f7" fmla="+- f4 0 f2"/>
              <a:gd name="f8" fmla="+- f3 0 f2"/>
              <a:gd name="f9" fmla="*/ f8 1 27095"/>
              <a:gd name="f10" fmla="*/ f7 1 20321"/>
              <a:gd name="f11" fmla="*/ f2 1 f9"/>
              <a:gd name="f12" fmla="*/ f3 1 f9"/>
              <a:gd name="f13" fmla="*/ f2 1 f10"/>
              <a:gd name="f14" fmla="*/ f4 1 f10"/>
              <a:gd name="f15" fmla="*/ f11 f5 1"/>
              <a:gd name="f16" fmla="*/ f12 f5 1"/>
              <a:gd name="f17" fmla="*/ f14 f6 1"/>
              <a:gd name="f18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5" t="f18" r="f16" b="f17"/>
            <a:pathLst>
              <a:path w="27095" h="20321">
                <a:moveTo>
                  <a:pt x="f2" y="f2"/>
                </a:moveTo>
                <a:lnTo>
                  <a:pt x="f3" y="f2"/>
                </a:lnTo>
                <a:lnTo>
                  <a:pt x="f3" y="f4"/>
                </a:lnTo>
                <a:lnTo>
                  <a:pt x="f2" y="f4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C9CFE38-36F0-40FF-BD18-E1C83C64DD05}"/>
              </a:ext>
            </a:extLst>
          </p:cNvPr>
          <p:cNvSpPr/>
          <p:nvPr/>
        </p:nvSpPr>
        <p:spPr>
          <a:xfrm>
            <a:off x="-356" y="0"/>
            <a:ext cx="9753840" cy="7315200"/>
          </a:xfrm>
          <a:custGeom>
            <a:avLst/>
            <a:gdLst>
              <a:gd name="f0" fmla="val w"/>
              <a:gd name="f1" fmla="val h"/>
              <a:gd name="f2" fmla="val 0"/>
              <a:gd name="f3" fmla="val 27095"/>
              <a:gd name="f4" fmla="val 20321"/>
              <a:gd name="f5" fmla="*/ f0 1 27095"/>
              <a:gd name="f6" fmla="*/ f1 1 20321"/>
              <a:gd name="f7" fmla="+- f4 0 f2"/>
              <a:gd name="f8" fmla="+- f3 0 f2"/>
              <a:gd name="f9" fmla="*/ f8 1 27095"/>
              <a:gd name="f10" fmla="*/ f7 1 20321"/>
              <a:gd name="f11" fmla="*/ f2 1 f9"/>
              <a:gd name="f12" fmla="*/ f3 1 f9"/>
              <a:gd name="f13" fmla="*/ f2 1 f10"/>
              <a:gd name="f14" fmla="*/ f4 1 f10"/>
              <a:gd name="f15" fmla="*/ f11 f5 1"/>
              <a:gd name="f16" fmla="*/ f12 f5 1"/>
              <a:gd name="f17" fmla="*/ f14 f6 1"/>
              <a:gd name="f18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5" t="f18" r="f16" b="f17"/>
            <a:pathLst>
              <a:path w="27095" h="20321">
                <a:moveTo>
                  <a:pt x="f2" y="f2"/>
                </a:moveTo>
                <a:lnTo>
                  <a:pt x="f3" y="f2"/>
                </a:lnTo>
                <a:lnTo>
                  <a:pt x="f3" y="f4"/>
                </a:lnTo>
                <a:lnTo>
                  <a:pt x="f2" y="f4"/>
                </a:lnTo>
                <a:close/>
              </a:path>
            </a:pathLst>
          </a:custGeom>
          <a:solidFill>
            <a:srgbClr val="352245"/>
          </a:solidFill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C2FB6-A231-44FC-BDCD-9941B1F20C82}"/>
              </a:ext>
            </a:extLst>
          </p:cNvPr>
          <p:cNvSpPr txBox="1"/>
          <p:nvPr/>
        </p:nvSpPr>
        <p:spPr>
          <a:xfrm>
            <a:off x="2660044" y="2067476"/>
            <a:ext cx="4586401" cy="180036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9560" b="0" i="0" u="none" strike="noStrike" kern="1200" cap="none" spc="0" baseline="0">
                <a:solidFill>
                  <a:srgbClr val="FFFFFF"/>
                </a:solidFill>
                <a:uFillTx/>
                <a:latin typeface="Noto Sans CJK SC Black" pitchFamily="34"/>
                <a:ea typeface="DejaVu Sans" pitchFamily="2"/>
                <a:cs typeface="RalewayHeavy"/>
              </a:rPr>
              <a:t>THANK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64E52-AD64-498A-A812-C9528A8B0631}"/>
              </a:ext>
            </a:extLst>
          </p:cNvPr>
          <p:cNvSpPr txBox="1"/>
          <p:nvPr/>
        </p:nvSpPr>
        <p:spPr>
          <a:xfrm>
            <a:off x="3490200" y="3200756"/>
            <a:ext cx="2593082" cy="180036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9560" b="0" i="0" u="none" strike="noStrike" kern="1200" cap="none" spc="0" baseline="0">
                <a:solidFill>
                  <a:srgbClr val="F86942"/>
                </a:solidFill>
                <a:uFillTx/>
                <a:latin typeface="Noto Sans CJK JP Black" pitchFamily="34"/>
                <a:ea typeface="DejaVu Sans" pitchFamily="2"/>
                <a:cs typeface="RalewayHeavy"/>
              </a:rPr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ster page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233</Words>
  <Application>Microsoft Office PowerPoint</Application>
  <PresentationFormat>Widescreen</PresentationFormat>
  <Paragraphs>42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Liberation Sans</vt:lpstr>
      <vt:lpstr>Liberation Serif</vt:lpstr>
      <vt:lpstr>Noto Sans CJK JP Black</vt:lpstr>
      <vt:lpstr>Noto Sans CJK SC Black</vt:lpstr>
      <vt:lpstr>OpenSans</vt:lpstr>
      <vt:lpstr>RalewayHeavy</vt:lpstr>
      <vt:lpstr>master page3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Marathe</dc:creator>
  <cp:lastModifiedBy>Aditya Marathe</cp:lastModifiedBy>
  <cp:revision>17</cp:revision>
  <dcterms:modified xsi:type="dcterms:W3CDTF">2022-04-26T17:32:21Z</dcterms:modified>
</cp:coreProperties>
</file>