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2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witter.com/CarnegieDartlet/status/1365036097844240387" TargetMode="External"/><Relationship Id="rId3" Type="http://schemas.openxmlformats.org/officeDocument/2006/relationships/hyperlink" Target="https://www.tidytextmining.com/topicmodeling.html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1a846c51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1a846c51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https://devopedia.org/images/article/105/8215.1532752754.png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1a846c51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1a846c51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Studio/Radian 6 via Salesforce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https://vrpconsulting.com/wp-content/uploads/2020/05/%D0%BC%D0%BE%D0%BA%D0%B0%D0%BF-Social-Media.jpg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1a846c51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1a846c51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b4b7a85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b4b7a85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4331f0d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4331f0d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16033fe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16033fe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559ccb1c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559ccb1c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1facbda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1facbda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1a846c51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1a846c51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0f7ba0e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0f7ba0e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https://twitter.com/CarnegieDartlet/status/1365036097844240387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hand side =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https://www.tidytextmining.com/topicmodeling.html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= don’t copy/paste blindly!  Right hand side is slightly different in showing beta, or estimated per word/topic probabilities, but clearly just cleaning up some rstats code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1a846c5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1a846c5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1a846c51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1a846c51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1733" y="48114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4770025" y="281625"/>
            <a:ext cx="4242000" cy="45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551733" y="48114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Title Top">
  <p:cSld name="SECTION_TITLE_AND_DESCRIPTION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2"/>
          <p:cNvSpPr txBox="1"/>
          <p:nvPr>
            <p:ph type="title"/>
          </p:nvPr>
        </p:nvSpPr>
        <p:spPr>
          <a:xfrm>
            <a:off x="167100" y="158950"/>
            <a:ext cx="42420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4770025" y="281625"/>
            <a:ext cx="4242000" cy="45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551733" y="48114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126875" y="394015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551733" y="48114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179700" y="3161025"/>
            <a:ext cx="8718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51733" y="48114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551733" y="48114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685800" y="342900"/>
            <a:ext cx="8458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685800" y="803672"/>
            <a:ext cx="7848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25"/>
              </a:spcBef>
              <a:spcAft>
                <a:spcPts val="0"/>
              </a:spcAft>
              <a:buSzPts val="1800"/>
              <a:buNone/>
              <a:defRPr/>
            </a:lvl1pPr>
            <a:lvl2pPr indent="-308610" lvl="1" marL="914400" rtl="0" algn="l">
              <a:spcBef>
                <a:spcPts val="408"/>
              </a:spcBef>
              <a:spcAft>
                <a:spcPts val="0"/>
              </a:spcAft>
              <a:buSzPts val="1260"/>
              <a:buChar char="○"/>
              <a:defRPr/>
            </a:lvl2pPr>
            <a:lvl3pPr indent="-342900" lvl="2" marL="1371600" rtl="0" algn="l">
              <a:spcBef>
                <a:spcPts val="306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spcBef>
                <a:spcPts val="306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spcBef>
                <a:spcPts val="25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0" y="5078016"/>
            <a:ext cx="98400" cy="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1733" y="48114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96800" y="66600"/>
            <a:ext cx="89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6800" y="727325"/>
            <a:ext cx="892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51733" y="48114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96800" y="66600"/>
            <a:ext cx="89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96800" y="718500"/>
            <a:ext cx="3999900" cy="3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718500"/>
            <a:ext cx="4188900" cy="3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1733" y="48114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96800" y="66600"/>
            <a:ext cx="89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551733" y="48114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158425" y="141975"/>
            <a:ext cx="2899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204325" y="982050"/>
            <a:ext cx="3852900" cy="3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551733" y="48114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 - Full Title">
  <p:cSld name="ONE_COLUMN_TEXT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158425" y="141975"/>
            <a:ext cx="8869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204325" y="982050"/>
            <a:ext cx="3852900" cy="3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1733" y="48114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 - Full Title - Right">
  <p:cSld name="ONE_COLUMN_TEXT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158425" y="141975"/>
            <a:ext cx="8869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802025" y="982050"/>
            <a:ext cx="4208100" cy="3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551733" y="48114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551733" y="48114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6800" y="66600"/>
            <a:ext cx="892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6800" y="718525"/>
            <a:ext cx="8924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"/>
              <a:buChar char="●"/>
              <a:defRPr sz="1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1733" y="48114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6800" y="4690800"/>
            <a:ext cx="1806425" cy="452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Mining 2: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</a:t>
            </a:r>
            <a:endParaRPr/>
          </a:p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Brock Tibert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btibert@bu.edu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type="title"/>
          </p:nvPr>
        </p:nvSpPr>
        <p:spPr>
          <a:xfrm>
            <a:off x="96800" y="66600"/>
            <a:ext cx="89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Various approaches</a:t>
            </a:r>
            <a:endParaRPr/>
          </a:p>
        </p:txBody>
      </p:sp>
      <p:pic>
        <p:nvPicPr>
          <p:cNvPr id="124" name="Google Shape;1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125" y="868300"/>
            <a:ext cx="8116374" cy="382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96800" y="66600"/>
            <a:ext cx="89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$$$$ </a:t>
            </a:r>
            <a:r>
              <a:rPr lang="en"/>
              <a:t>Software</a:t>
            </a:r>
            <a:r>
              <a:rPr lang="en"/>
              <a:t> (Just one example)</a:t>
            </a:r>
            <a:endParaRPr/>
          </a:p>
        </p:txBody>
      </p:sp>
      <p:pic>
        <p:nvPicPr>
          <p:cNvPr id="130" name="Google Shape;1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425" y="639300"/>
            <a:ext cx="5999140" cy="4199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type="title"/>
          </p:nvPr>
        </p:nvSpPr>
        <p:spPr>
          <a:xfrm>
            <a:off x="96800" y="66600"/>
            <a:ext cx="89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Services/Tools/API (just two below)</a:t>
            </a:r>
            <a:endParaRPr/>
          </a:p>
        </p:txBody>
      </p:sp>
      <p:pic>
        <p:nvPicPr>
          <p:cNvPr id="136" name="Google Shape;1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074" y="875674"/>
            <a:ext cx="6987824" cy="237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9000" y="3555299"/>
            <a:ext cx="437197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</a:t>
            </a:r>
            <a:r>
              <a:rPr lang="en"/>
              <a:t>Analytics</a:t>
            </a:r>
            <a:r>
              <a:rPr lang="en"/>
              <a:t>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</a:t>
            </a:r>
            <a:endParaRPr/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800" y="3168975"/>
            <a:ext cx="4432976" cy="184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96800" y="66600"/>
            <a:ext cx="89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96800" y="727325"/>
            <a:ext cx="892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Sentiment Analysis landscape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Hands on in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Another example of how ML applications still apply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126875" y="394015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set the landscape again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550" y="134125"/>
            <a:ext cx="6319150" cy="47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126875" y="394015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888" y="814388"/>
            <a:ext cx="7896225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0" y="875675"/>
            <a:ext cx="5469499" cy="305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3"/>
          <p:cNvPicPr preferRelativeResize="0"/>
          <p:nvPr/>
        </p:nvPicPr>
        <p:blipFill rotWithShape="1">
          <a:blip r:embed="rId4">
            <a:alphaModFix/>
          </a:blip>
          <a:srcRect b="4049" l="0" r="0" t="0"/>
          <a:stretch/>
        </p:blipFill>
        <p:spPr>
          <a:xfrm>
            <a:off x="5619775" y="1184975"/>
            <a:ext cx="3257302" cy="267905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3"/>
          <p:cNvSpPr txBox="1"/>
          <p:nvPr>
            <p:ph type="title"/>
          </p:nvPr>
        </p:nvSpPr>
        <p:spPr>
          <a:xfrm>
            <a:off x="96800" y="66600"/>
            <a:ext cx="89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just happened! Why copy/paste code is bad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175" y="1023375"/>
            <a:ext cx="6852475" cy="38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4"/>
          <p:cNvSpPr txBox="1"/>
          <p:nvPr>
            <p:ph type="title"/>
          </p:nvPr>
        </p:nvSpPr>
        <p:spPr>
          <a:xfrm>
            <a:off x="96800" y="66600"/>
            <a:ext cx="89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Ultimately, what are we trying to do?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title"/>
          </p:nvPr>
        </p:nvSpPr>
        <p:spPr>
          <a:xfrm>
            <a:off x="96800" y="66600"/>
            <a:ext cx="89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of breaking down text</a:t>
            </a:r>
            <a:endParaRPr/>
          </a:p>
        </p:txBody>
      </p:sp>
      <p:pic>
        <p:nvPicPr>
          <p:cNvPr id="118" name="Google Shape;1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00" y="1904850"/>
            <a:ext cx="8839201" cy="1958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