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a95ae4f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a95ae4f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2a95ae4f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2a95ae4f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2a95ae4f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2a95ae4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a95ae4f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2a95ae4f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2a95ae4f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2a95ae4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2a95ae4f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2a95ae4f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2a95ae4f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2a95ae4f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770025" y="281625"/>
            <a:ext cx="4242000" cy="45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Title Top">
  <p:cSld name="SECTION_TITLE_AND_DESCRIPTION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167100" y="158950"/>
            <a:ext cx="42420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770025" y="281625"/>
            <a:ext cx="4242000" cy="45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26875" y="39401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79700" y="3161025"/>
            <a:ext cx="8718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685800" y="342900"/>
            <a:ext cx="8458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85800" y="803672"/>
            <a:ext cx="784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25"/>
              </a:spcBef>
              <a:spcAft>
                <a:spcPts val="0"/>
              </a:spcAft>
              <a:buSzPts val="1800"/>
              <a:buNone/>
              <a:defRPr/>
            </a:lvl1pPr>
            <a:lvl2pPr indent="-308610" lvl="1" marL="914400" rtl="0" algn="l">
              <a:spcBef>
                <a:spcPts val="408"/>
              </a:spcBef>
              <a:spcAft>
                <a:spcPts val="0"/>
              </a:spcAft>
              <a:buSzPts val="1260"/>
              <a:buChar char="○"/>
              <a:defRPr/>
            </a:lvl2pPr>
            <a:lvl3pPr indent="-342900" lvl="2" marL="1371600" rtl="0" algn="l">
              <a:spcBef>
                <a:spcPts val="306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06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25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0" y="5078016"/>
            <a:ext cx="98400" cy="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6800" y="727325"/>
            <a:ext cx="89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6800" y="718500"/>
            <a:ext cx="39999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718500"/>
            <a:ext cx="41889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58425" y="141975"/>
            <a:ext cx="2899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04325" y="982050"/>
            <a:ext cx="38529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 - Full Title">
  <p:cSld name="ONE_COLUMN_TEX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58425" y="141975"/>
            <a:ext cx="886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204325" y="982050"/>
            <a:ext cx="38529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 - Full Title - Right">
  <p:cSld name="ONE_COLUMN_TEXT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58425" y="141975"/>
            <a:ext cx="886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802025" y="982050"/>
            <a:ext cx="42081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6800" y="718525"/>
            <a:ext cx="892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●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1733" y="48114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6800" y="4690800"/>
            <a:ext cx="1806425" cy="45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11 - Spacy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Pipelines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96800" y="727325"/>
            <a:ext cx="89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via spacy in python!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am going to use Colab for this session.  Some of the tools didn’t behave as I expected in 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Entity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NER via spacy and label 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annotation is a necessary task in practice!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trends</a:t>
            </a:r>
            <a:endParaRPr/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25" y="639300"/>
            <a:ext cx="7933926" cy="419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spaCy - NLP pipelines</a:t>
            </a:r>
            <a:endParaRPr/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00" y="1635325"/>
            <a:ext cx="8183614" cy="17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- more than just a regex</a:t>
            </a:r>
            <a:endParaRPr/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00" y="755400"/>
            <a:ext cx="6395165" cy="4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tools included</a:t>
            </a:r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338" y="3531275"/>
            <a:ext cx="60293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275" y="964075"/>
            <a:ext cx="6159455" cy="23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96800" y="66600"/>
            <a:ext cx="89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(framework)</a:t>
            </a:r>
            <a:endParaRPr/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100" y="700975"/>
            <a:ext cx="6596194" cy="41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25" y="991738"/>
            <a:ext cx="8839200" cy="316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