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Nunito"/>
      <p:regular r:id="rId43"/>
      <p:bold r:id="rId44"/>
      <p:italic r:id="rId45"/>
      <p:boldItalic r:id="rId46"/>
    </p:embeddedFont>
    <p:embeddedFont>
      <p:font typeface="Google Sans"/>
      <p:regular r:id="rId47"/>
      <p:bold r:id="rId48"/>
      <p:italic r:id="rId49"/>
      <p:boldItalic r:id="rId50"/>
    </p:embeddedFont>
    <p:embeddedFont>
      <p:font typeface="Maven Pro"/>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GoogleSans-bold.fntdata"/><Relationship Id="rId47" Type="http://schemas.openxmlformats.org/officeDocument/2006/relationships/font" Target="fonts/GoogleSans-regular.fntdata"/><Relationship Id="rId49"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avenPro-regular.fntdata"/><Relationship Id="rId50" Type="http://schemas.openxmlformats.org/officeDocument/2006/relationships/font" Target="fonts/GoogleSans-boldItalic.fntdata"/><Relationship Id="rId53" Type="http://schemas.openxmlformats.org/officeDocument/2006/relationships/font" Target="fonts/OpenSans-regular.fntdata"/><Relationship Id="rId52" Type="http://schemas.openxmlformats.org/officeDocument/2006/relationships/font" Target="fonts/MavenPro-bold.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56e7089f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56e7089f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56e7089f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56e7089fb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56e7089f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56e7089f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56e7089fba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56e7089fba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56e7089fba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56e7089fba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5d904fccb4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5d904fccb4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5d904fccb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5d904fccb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5d904fccb4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5d904fccb4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5d904fccb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5d904fccb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5d904fccb4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5d904fccb4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94ce8d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e94ce8d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5d904fccb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d904fccb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5d904fccb4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5d904fccb4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5d904fccb4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d904fccb4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5d904fccb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5d904fccb4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5d904fccb4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5d904fccb4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5d904fccb4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5d904fccb4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5d904fccb4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5d904fccb4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56e7089fba_0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6e7089fba_0_1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9a726a9e20_1_3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9a726a9e20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56e7089fba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6e7089fba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5e56b70e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5e56b70e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9a726a9e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9a726a9e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5d904fcc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5d904fcc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5d904fccb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5d904fccb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5d904fccb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5d904fccb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57e3afe0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57e3afe0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5d904fccb4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5d904fccb4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5d904fccb4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5d904fccb4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5d904fccb4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5d904fccb4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56d96ff90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56d96ff90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56e7089f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56e7089f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Title">
  <p:cSld name="CUSTOM">
    <p:spTree>
      <p:nvGrpSpPr>
        <p:cNvPr id="276" name="Shape 276"/>
        <p:cNvGrpSpPr/>
        <p:nvPr/>
      </p:nvGrpSpPr>
      <p:grpSpPr>
        <a:xfrm>
          <a:off x="0" y="0"/>
          <a:ext cx="0" cy="0"/>
          <a:chOff x="0" y="0"/>
          <a:chExt cx="0" cy="0"/>
        </a:xfrm>
      </p:grpSpPr>
      <p:grpSp>
        <p:nvGrpSpPr>
          <p:cNvPr id="277" name="Google Shape;277;p14"/>
          <p:cNvGrpSpPr/>
          <p:nvPr/>
        </p:nvGrpSpPr>
        <p:grpSpPr>
          <a:xfrm>
            <a:off x="522212" y="1321429"/>
            <a:ext cx="479498" cy="385684"/>
            <a:chOff x="6294751" y="783425"/>
            <a:chExt cx="5020925" cy="4038575"/>
          </a:xfrm>
        </p:grpSpPr>
        <p:sp>
          <p:nvSpPr>
            <p:cNvPr id="278" name="Google Shape;278;p14"/>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4"/>
          <p:cNvGrpSpPr/>
          <p:nvPr/>
        </p:nvGrpSpPr>
        <p:grpSpPr>
          <a:xfrm>
            <a:off x="761948" y="4603434"/>
            <a:ext cx="1190118" cy="210542"/>
            <a:chOff x="990623" y="4603434"/>
            <a:chExt cx="1190118" cy="210542"/>
          </a:xfrm>
        </p:grpSpPr>
        <p:sp>
          <p:nvSpPr>
            <p:cNvPr id="283" name="Google Shape;283;p14"/>
            <p:cNvSpPr/>
            <p:nvPr/>
          </p:nvSpPr>
          <p:spPr>
            <a:xfrm>
              <a:off x="990623"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1683736"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1830708"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1864815"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1980201"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2082515"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4"/>
          <p:cNvSpPr txBox="1"/>
          <p:nvPr>
            <p:ph idx="1" type="body"/>
          </p:nvPr>
        </p:nvSpPr>
        <p:spPr>
          <a:xfrm>
            <a:off x="5207050" y="1514350"/>
            <a:ext cx="1904700" cy="10575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90" name="Google Shape;290;p14"/>
          <p:cNvSpPr txBox="1"/>
          <p:nvPr>
            <p:ph type="title"/>
          </p:nvPr>
        </p:nvSpPr>
        <p:spPr>
          <a:xfrm>
            <a:off x="761950" y="2219400"/>
            <a:ext cx="4445100" cy="2114400"/>
          </a:xfrm>
          <a:prstGeom prst="rect">
            <a:avLst/>
          </a:prstGeom>
        </p:spPr>
        <p:txBody>
          <a:bodyPr anchorCtr="0" anchor="t" bIns="0" lIns="0" spcFirstLastPara="1" rIns="228600" wrap="square" tIns="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Title + photo">
  <p:cSld name="CUSTOM_1">
    <p:spTree>
      <p:nvGrpSpPr>
        <p:cNvPr id="291" name="Shape 291"/>
        <p:cNvGrpSpPr/>
        <p:nvPr/>
      </p:nvGrpSpPr>
      <p:grpSpPr>
        <a:xfrm>
          <a:off x="0" y="0"/>
          <a:ext cx="0" cy="0"/>
          <a:chOff x="0" y="0"/>
          <a:chExt cx="0" cy="0"/>
        </a:xfrm>
      </p:grpSpPr>
      <p:grpSp>
        <p:nvGrpSpPr>
          <p:cNvPr id="292" name="Google Shape;292;p15"/>
          <p:cNvGrpSpPr/>
          <p:nvPr/>
        </p:nvGrpSpPr>
        <p:grpSpPr>
          <a:xfrm>
            <a:off x="522212" y="1321429"/>
            <a:ext cx="479498" cy="385684"/>
            <a:chOff x="6294751" y="783425"/>
            <a:chExt cx="5020925" cy="4038575"/>
          </a:xfrm>
        </p:grpSpPr>
        <p:sp>
          <p:nvSpPr>
            <p:cNvPr id="293" name="Google Shape;293;p15"/>
            <p:cNvSpPr/>
            <p:nvPr/>
          </p:nvSpPr>
          <p:spPr>
            <a:xfrm>
              <a:off x="6909501" y="783425"/>
              <a:ext cx="3199425" cy="1450400"/>
            </a:xfrm>
            <a:custGeom>
              <a:rect b="b" l="l" r="r" t="t"/>
              <a:pathLst>
                <a:path extrusionOk="0" h="58016" w="127977">
                  <a:moveTo>
                    <a:pt x="74135" y="0"/>
                  </a:moveTo>
                  <a:lnTo>
                    <a:pt x="70782" y="158"/>
                  </a:lnTo>
                  <a:lnTo>
                    <a:pt x="67446" y="437"/>
                  </a:lnTo>
                  <a:lnTo>
                    <a:pt x="64163" y="856"/>
                  </a:lnTo>
                  <a:lnTo>
                    <a:pt x="60932" y="1415"/>
                  </a:lnTo>
                  <a:lnTo>
                    <a:pt x="57736" y="2096"/>
                  </a:lnTo>
                  <a:lnTo>
                    <a:pt x="54593" y="2899"/>
                  </a:lnTo>
                  <a:lnTo>
                    <a:pt x="51501" y="3843"/>
                  </a:lnTo>
                  <a:lnTo>
                    <a:pt x="48463" y="4908"/>
                  </a:lnTo>
                  <a:lnTo>
                    <a:pt x="45476" y="6095"/>
                  </a:lnTo>
                  <a:lnTo>
                    <a:pt x="42560" y="7388"/>
                  </a:lnTo>
                  <a:lnTo>
                    <a:pt x="39713" y="8802"/>
                  </a:lnTo>
                  <a:lnTo>
                    <a:pt x="36919" y="10322"/>
                  </a:lnTo>
                  <a:lnTo>
                    <a:pt x="34195" y="11963"/>
                  </a:lnTo>
                  <a:lnTo>
                    <a:pt x="31558" y="13692"/>
                  </a:lnTo>
                  <a:lnTo>
                    <a:pt x="28973" y="15526"/>
                  </a:lnTo>
                  <a:lnTo>
                    <a:pt x="26493" y="17464"/>
                  </a:lnTo>
                  <a:lnTo>
                    <a:pt x="24066" y="19508"/>
                  </a:lnTo>
                  <a:lnTo>
                    <a:pt x="21743" y="21621"/>
                  </a:lnTo>
                  <a:lnTo>
                    <a:pt x="19507" y="23839"/>
                  </a:lnTo>
                  <a:lnTo>
                    <a:pt x="17342" y="26161"/>
                  </a:lnTo>
                  <a:lnTo>
                    <a:pt x="15299" y="28537"/>
                  </a:lnTo>
                  <a:lnTo>
                    <a:pt x="13325" y="31016"/>
                  </a:lnTo>
                  <a:lnTo>
                    <a:pt x="11457" y="33566"/>
                  </a:lnTo>
                  <a:lnTo>
                    <a:pt x="9693" y="36186"/>
                  </a:lnTo>
                  <a:lnTo>
                    <a:pt x="8034" y="38893"/>
                  </a:lnTo>
                  <a:lnTo>
                    <a:pt x="6479" y="41669"/>
                  </a:lnTo>
                  <a:lnTo>
                    <a:pt x="5047" y="44499"/>
                  </a:lnTo>
                  <a:lnTo>
                    <a:pt x="3703" y="47398"/>
                  </a:lnTo>
                  <a:lnTo>
                    <a:pt x="2498" y="50367"/>
                  </a:lnTo>
                  <a:lnTo>
                    <a:pt x="1397" y="53388"/>
                  </a:lnTo>
                  <a:lnTo>
                    <a:pt x="419" y="56461"/>
                  </a:lnTo>
                  <a:lnTo>
                    <a:pt x="0" y="58016"/>
                  </a:lnTo>
                  <a:lnTo>
                    <a:pt x="367" y="57789"/>
                  </a:lnTo>
                  <a:lnTo>
                    <a:pt x="1258" y="57492"/>
                  </a:lnTo>
                  <a:lnTo>
                    <a:pt x="2236" y="57352"/>
                  </a:lnTo>
                  <a:lnTo>
                    <a:pt x="3231" y="57335"/>
                  </a:lnTo>
                  <a:lnTo>
                    <a:pt x="5466" y="57562"/>
                  </a:lnTo>
                  <a:lnTo>
                    <a:pt x="5973" y="57701"/>
                  </a:lnTo>
                  <a:lnTo>
                    <a:pt x="40901" y="51956"/>
                  </a:lnTo>
                  <a:lnTo>
                    <a:pt x="41128" y="51589"/>
                  </a:lnTo>
                  <a:lnTo>
                    <a:pt x="42350" y="49947"/>
                  </a:lnTo>
                  <a:lnTo>
                    <a:pt x="43031" y="49336"/>
                  </a:lnTo>
                  <a:lnTo>
                    <a:pt x="43433" y="49144"/>
                  </a:lnTo>
                  <a:lnTo>
                    <a:pt x="43608" y="49162"/>
                  </a:lnTo>
                  <a:lnTo>
                    <a:pt x="44359" y="48341"/>
                  </a:lnTo>
                  <a:lnTo>
                    <a:pt x="45948" y="46786"/>
                  </a:lnTo>
                  <a:lnTo>
                    <a:pt x="47607" y="45302"/>
                  </a:lnTo>
                  <a:lnTo>
                    <a:pt x="49336" y="43905"/>
                  </a:lnTo>
                  <a:lnTo>
                    <a:pt x="51135" y="42595"/>
                  </a:lnTo>
                  <a:lnTo>
                    <a:pt x="53003" y="41390"/>
                  </a:lnTo>
                  <a:lnTo>
                    <a:pt x="54924" y="40255"/>
                  </a:lnTo>
                  <a:lnTo>
                    <a:pt x="56915" y="39242"/>
                  </a:lnTo>
                  <a:lnTo>
                    <a:pt x="58976" y="38316"/>
                  </a:lnTo>
                  <a:lnTo>
                    <a:pt x="61072" y="37496"/>
                  </a:lnTo>
                  <a:lnTo>
                    <a:pt x="63237" y="36780"/>
                  </a:lnTo>
                  <a:lnTo>
                    <a:pt x="65438" y="36168"/>
                  </a:lnTo>
                  <a:lnTo>
                    <a:pt x="67691" y="35679"/>
                  </a:lnTo>
                  <a:lnTo>
                    <a:pt x="69978" y="35313"/>
                  </a:lnTo>
                  <a:lnTo>
                    <a:pt x="72301" y="35068"/>
                  </a:lnTo>
                  <a:lnTo>
                    <a:pt x="74659" y="34928"/>
                  </a:lnTo>
                  <a:lnTo>
                    <a:pt x="76824" y="34928"/>
                  </a:lnTo>
                  <a:lnTo>
                    <a:pt x="78745" y="35016"/>
                  </a:lnTo>
                  <a:lnTo>
                    <a:pt x="80631" y="35190"/>
                  </a:lnTo>
                  <a:lnTo>
                    <a:pt x="82517" y="35435"/>
                  </a:lnTo>
                  <a:lnTo>
                    <a:pt x="85277" y="35941"/>
                  </a:lnTo>
                  <a:lnTo>
                    <a:pt x="88874" y="36902"/>
                  </a:lnTo>
                  <a:lnTo>
                    <a:pt x="92332" y="38159"/>
                  </a:lnTo>
                  <a:lnTo>
                    <a:pt x="95650" y="39679"/>
                  </a:lnTo>
                  <a:lnTo>
                    <a:pt x="98811" y="41477"/>
                  </a:lnTo>
                  <a:lnTo>
                    <a:pt x="101798" y="43521"/>
                  </a:lnTo>
                  <a:lnTo>
                    <a:pt x="103230" y="44638"/>
                  </a:lnTo>
                  <a:lnTo>
                    <a:pt x="109674" y="44743"/>
                  </a:lnTo>
                  <a:lnTo>
                    <a:pt x="127138" y="27279"/>
                  </a:lnTo>
                  <a:lnTo>
                    <a:pt x="127976" y="19874"/>
                  </a:lnTo>
                  <a:lnTo>
                    <a:pt x="126666" y="18739"/>
                  </a:lnTo>
                  <a:lnTo>
                    <a:pt x="123977" y="16539"/>
                  </a:lnTo>
                  <a:lnTo>
                    <a:pt x="121165" y="14443"/>
                  </a:lnTo>
                  <a:lnTo>
                    <a:pt x="118284" y="12487"/>
                  </a:lnTo>
                  <a:lnTo>
                    <a:pt x="115297" y="10653"/>
                  </a:lnTo>
                  <a:lnTo>
                    <a:pt x="112241" y="8959"/>
                  </a:lnTo>
                  <a:lnTo>
                    <a:pt x="109080" y="7388"/>
                  </a:lnTo>
                  <a:lnTo>
                    <a:pt x="105849" y="5956"/>
                  </a:lnTo>
                  <a:lnTo>
                    <a:pt x="102549" y="4681"/>
                  </a:lnTo>
                  <a:lnTo>
                    <a:pt x="99178" y="3546"/>
                  </a:lnTo>
                  <a:lnTo>
                    <a:pt x="95755" y="2550"/>
                  </a:lnTo>
                  <a:lnTo>
                    <a:pt x="92245" y="1712"/>
                  </a:lnTo>
                  <a:lnTo>
                    <a:pt x="88682" y="1048"/>
                  </a:lnTo>
                  <a:lnTo>
                    <a:pt x="85085" y="524"/>
                  </a:lnTo>
                  <a:lnTo>
                    <a:pt x="81417" y="193"/>
                  </a:lnTo>
                  <a:lnTo>
                    <a:pt x="77697" y="18"/>
                  </a:lnTo>
                  <a:lnTo>
                    <a:pt x="758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8696051" y="1280700"/>
              <a:ext cx="2619625" cy="3541300"/>
            </a:xfrm>
            <a:custGeom>
              <a:rect b="b" l="l" r="r" t="t"/>
              <a:pathLst>
                <a:path extrusionOk="0" h="141652" w="104785">
                  <a:moveTo>
                    <a:pt x="56514" y="1"/>
                  </a:moveTo>
                  <a:lnTo>
                    <a:pt x="31768" y="24730"/>
                  </a:lnTo>
                  <a:lnTo>
                    <a:pt x="32693" y="25481"/>
                  </a:lnTo>
                  <a:lnTo>
                    <a:pt x="34457" y="27088"/>
                  </a:lnTo>
                  <a:lnTo>
                    <a:pt x="36134" y="28782"/>
                  </a:lnTo>
                  <a:lnTo>
                    <a:pt x="37723" y="30563"/>
                  </a:lnTo>
                  <a:lnTo>
                    <a:pt x="39225" y="32431"/>
                  </a:lnTo>
                  <a:lnTo>
                    <a:pt x="40622" y="34370"/>
                  </a:lnTo>
                  <a:lnTo>
                    <a:pt x="41897" y="36396"/>
                  </a:lnTo>
                  <a:lnTo>
                    <a:pt x="43067" y="38491"/>
                  </a:lnTo>
                  <a:lnTo>
                    <a:pt x="44132" y="40657"/>
                  </a:lnTo>
                  <a:lnTo>
                    <a:pt x="45075" y="42892"/>
                  </a:lnTo>
                  <a:lnTo>
                    <a:pt x="45896" y="45180"/>
                  </a:lnTo>
                  <a:lnTo>
                    <a:pt x="46595" y="47538"/>
                  </a:lnTo>
                  <a:lnTo>
                    <a:pt x="47153" y="49930"/>
                  </a:lnTo>
                  <a:lnTo>
                    <a:pt x="47573" y="52375"/>
                  </a:lnTo>
                  <a:lnTo>
                    <a:pt x="47869" y="54873"/>
                  </a:lnTo>
                  <a:lnTo>
                    <a:pt x="48009" y="57405"/>
                  </a:lnTo>
                  <a:lnTo>
                    <a:pt x="48027" y="58697"/>
                  </a:lnTo>
                  <a:lnTo>
                    <a:pt x="48027" y="63063"/>
                  </a:lnTo>
                  <a:lnTo>
                    <a:pt x="49144" y="63081"/>
                  </a:lnTo>
                  <a:lnTo>
                    <a:pt x="51345" y="63308"/>
                  </a:lnTo>
                  <a:lnTo>
                    <a:pt x="53475" y="63744"/>
                  </a:lnTo>
                  <a:lnTo>
                    <a:pt x="55536" y="64373"/>
                  </a:lnTo>
                  <a:lnTo>
                    <a:pt x="57492" y="65211"/>
                  </a:lnTo>
                  <a:lnTo>
                    <a:pt x="59343" y="66207"/>
                  </a:lnTo>
                  <a:lnTo>
                    <a:pt x="61090" y="67394"/>
                  </a:lnTo>
                  <a:lnTo>
                    <a:pt x="62714" y="68722"/>
                  </a:lnTo>
                  <a:lnTo>
                    <a:pt x="64181" y="70206"/>
                  </a:lnTo>
                  <a:lnTo>
                    <a:pt x="65526" y="71830"/>
                  </a:lnTo>
                  <a:lnTo>
                    <a:pt x="66696" y="73559"/>
                  </a:lnTo>
                  <a:lnTo>
                    <a:pt x="67709" y="75428"/>
                  </a:lnTo>
                  <a:lnTo>
                    <a:pt x="68547" y="77384"/>
                  </a:lnTo>
                  <a:lnTo>
                    <a:pt x="69175" y="79427"/>
                  </a:lnTo>
                  <a:lnTo>
                    <a:pt x="69612" y="81558"/>
                  </a:lnTo>
                  <a:lnTo>
                    <a:pt x="69839" y="83758"/>
                  </a:lnTo>
                  <a:lnTo>
                    <a:pt x="69857" y="84893"/>
                  </a:lnTo>
                  <a:lnTo>
                    <a:pt x="69839" y="86011"/>
                  </a:lnTo>
                  <a:lnTo>
                    <a:pt x="69612" y="88211"/>
                  </a:lnTo>
                  <a:lnTo>
                    <a:pt x="69175" y="90342"/>
                  </a:lnTo>
                  <a:lnTo>
                    <a:pt x="68547" y="92385"/>
                  </a:lnTo>
                  <a:lnTo>
                    <a:pt x="67709" y="94341"/>
                  </a:lnTo>
                  <a:lnTo>
                    <a:pt x="66696" y="96192"/>
                  </a:lnTo>
                  <a:lnTo>
                    <a:pt x="65526" y="97939"/>
                  </a:lnTo>
                  <a:lnTo>
                    <a:pt x="64181" y="99563"/>
                  </a:lnTo>
                  <a:lnTo>
                    <a:pt x="62714" y="101047"/>
                  </a:lnTo>
                  <a:lnTo>
                    <a:pt x="61090" y="102375"/>
                  </a:lnTo>
                  <a:lnTo>
                    <a:pt x="59343" y="103562"/>
                  </a:lnTo>
                  <a:lnTo>
                    <a:pt x="57492" y="104575"/>
                  </a:lnTo>
                  <a:lnTo>
                    <a:pt x="55536" y="105396"/>
                  </a:lnTo>
                  <a:lnTo>
                    <a:pt x="53475" y="106042"/>
                  </a:lnTo>
                  <a:lnTo>
                    <a:pt x="51345" y="106479"/>
                  </a:lnTo>
                  <a:lnTo>
                    <a:pt x="49144" y="106706"/>
                  </a:lnTo>
                  <a:lnTo>
                    <a:pt x="48027" y="106723"/>
                  </a:lnTo>
                  <a:lnTo>
                    <a:pt x="4367" y="106723"/>
                  </a:lnTo>
                  <a:lnTo>
                    <a:pt x="1" y="111107"/>
                  </a:lnTo>
                  <a:lnTo>
                    <a:pt x="1" y="137303"/>
                  </a:lnTo>
                  <a:lnTo>
                    <a:pt x="4367" y="141651"/>
                  </a:lnTo>
                  <a:lnTo>
                    <a:pt x="48027" y="141651"/>
                  </a:lnTo>
                  <a:lnTo>
                    <a:pt x="49494" y="141634"/>
                  </a:lnTo>
                  <a:lnTo>
                    <a:pt x="52393" y="141494"/>
                  </a:lnTo>
                  <a:lnTo>
                    <a:pt x="55239" y="141197"/>
                  </a:lnTo>
                  <a:lnTo>
                    <a:pt x="58051" y="140760"/>
                  </a:lnTo>
                  <a:lnTo>
                    <a:pt x="60828" y="140202"/>
                  </a:lnTo>
                  <a:lnTo>
                    <a:pt x="63552" y="139503"/>
                  </a:lnTo>
                  <a:lnTo>
                    <a:pt x="66207" y="138665"/>
                  </a:lnTo>
                  <a:lnTo>
                    <a:pt x="68809" y="137704"/>
                  </a:lnTo>
                  <a:lnTo>
                    <a:pt x="71358" y="136639"/>
                  </a:lnTo>
                  <a:lnTo>
                    <a:pt x="73838" y="135434"/>
                  </a:lnTo>
                  <a:lnTo>
                    <a:pt x="76248" y="134124"/>
                  </a:lnTo>
                  <a:lnTo>
                    <a:pt x="78589" y="132692"/>
                  </a:lnTo>
                  <a:lnTo>
                    <a:pt x="80859" y="131173"/>
                  </a:lnTo>
                  <a:lnTo>
                    <a:pt x="83042" y="129531"/>
                  </a:lnTo>
                  <a:lnTo>
                    <a:pt x="85155" y="127802"/>
                  </a:lnTo>
                  <a:lnTo>
                    <a:pt x="87163" y="125968"/>
                  </a:lnTo>
                  <a:lnTo>
                    <a:pt x="89084" y="124030"/>
                  </a:lnTo>
                  <a:lnTo>
                    <a:pt x="90918" y="122022"/>
                  </a:lnTo>
                  <a:lnTo>
                    <a:pt x="92664" y="119908"/>
                  </a:lnTo>
                  <a:lnTo>
                    <a:pt x="94306" y="117725"/>
                  </a:lnTo>
                  <a:lnTo>
                    <a:pt x="95825" y="115473"/>
                  </a:lnTo>
                  <a:lnTo>
                    <a:pt x="97258" y="113132"/>
                  </a:lnTo>
                  <a:lnTo>
                    <a:pt x="98567" y="110705"/>
                  </a:lnTo>
                  <a:lnTo>
                    <a:pt x="99772" y="108225"/>
                  </a:lnTo>
                  <a:lnTo>
                    <a:pt x="100838" y="105693"/>
                  </a:lnTo>
                  <a:lnTo>
                    <a:pt x="101798" y="103073"/>
                  </a:lnTo>
                  <a:lnTo>
                    <a:pt x="102636" y="100419"/>
                  </a:lnTo>
                  <a:lnTo>
                    <a:pt x="103335" y="97694"/>
                  </a:lnTo>
                  <a:lnTo>
                    <a:pt x="103894" y="94935"/>
                  </a:lnTo>
                  <a:lnTo>
                    <a:pt x="104330" y="92106"/>
                  </a:lnTo>
                  <a:lnTo>
                    <a:pt x="104627" y="89259"/>
                  </a:lnTo>
                  <a:lnTo>
                    <a:pt x="104767" y="86360"/>
                  </a:lnTo>
                  <a:lnTo>
                    <a:pt x="104784" y="84893"/>
                  </a:lnTo>
                  <a:lnTo>
                    <a:pt x="104767" y="83077"/>
                  </a:lnTo>
                  <a:lnTo>
                    <a:pt x="104540" y="79497"/>
                  </a:lnTo>
                  <a:lnTo>
                    <a:pt x="104103" y="75987"/>
                  </a:lnTo>
                  <a:lnTo>
                    <a:pt x="103440" y="72546"/>
                  </a:lnTo>
                  <a:lnTo>
                    <a:pt x="102584" y="69193"/>
                  </a:lnTo>
                  <a:lnTo>
                    <a:pt x="101536" y="65910"/>
                  </a:lnTo>
                  <a:lnTo>
                    <a:pt x="100279" y="62714"/>
                  </a:lnTo>
                  <a:lnTo>
                    <a:pt x="98847" y="59623"/>
                  </a:lnTo>
                  <a:lnTo>
                    <a:pt x="97240" y="56637"/>
                  </a:lnTo>
                  <a:lnTo>
                    <a:pt x="95459" y="53755"/>
                  </a:lnTo>
                  <a:lnTo>
                    <a:pt x="93520" y="50996"/>
                  </a:lnTo>
                  <a:lnTo>
                    <a:pt x="91425" y="48359"/>
                  </a:lnTo>
                  <a:lnTo>
                    <a:pt x="89172" y="45844"/>
                  </a:lnTo>
                  <a:lnTo>
                    <a:pt x="86797" y="43469"/>
                  </a:lnTo>
                  <a:lnTo>
                    <a:pt x="84264" y="41251"/>
                  </a:lnTo>
                  <a:lnTo>
                    <a:pt x="81610" y="39173"/>
                  </a:lnTo>
                  <a:lnTo>
                    <a:pt x="80230" y="38195"/>
                  </a:lnTo>
                  <a:lnTo>
                    <a:pt x="79828" y="36797"/>
                  </a:lnTo>
                  <a:lnTo>
                    <a:pt x="78973" y="34021"/>
                  </a:lnTo>
                  <a:lnTo>
                    <a:pt x="78012" y="31314"/>
                  </a:lnTo>
                  <a:lnTo>
                    <a:pt x="76964" y="28642"/>
                  </a:lnTo>
                  <a:lnTo>
                    <a:pt x="75812" y="26005"/>
                  </a:lnTo>
                  <a:lnTo>
                    <a:pt x="74572" y="23438"/>
                  </a:lnTo>
                  <a:lnTo>
                    <a:pt x="73245" y="20905"/>
                  </a:lnTo>
                  <a:lnTo>
                    <a:pt x="71813" y="18443"/>
                  </a:lnTo>
                  <a:lnTo>
                    <a:pt x="70311" y="16033"/>
                  </a:lnTo>
                  <a:lnTo>
                    <a:pt x="68721" y="13693"/>
                  </a:lnTo>
                  <a:lnTo>
                    <a:pt x="67062" y="11387"/>
                  </a:lnTo>
                  <a:lnTo>
                    <a:pt x="65316" y="9170"/>
                  </a:lnTo>
                  <a:lnTo>
                    <a:pt x="63482" y="7004"/>
                  </a:lnTo>
                  <a:lnTo>
                    <a:pt x="61579" y="4908"/>
                  </a:lnTo>
                  <a:lnTo>
                    <a:pt x="59605" y="2882"/>
                  </a:lnTo>
                  <a:lnTo>
                    <a:pt x="57562" y="944"/>
                  </a:lnTo>
                  <a:lnTo>
                    <a:pt x="565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6856226" y="3899425"/>
              <a:ext cx="1948575" cy="922575"/>
            </a:xfrm>
            <a:custGeom>
              <a:rect b="b" l="l" r="r" t="t"/>
              <a:pathLst>
                <a:path extrusionOk="0" h="36903" w="77943">
                  <a:moveTo>
                    <a:pt x="25306" y="1"/>
                  </a:moveTo>
                  <a:lnTo>
                    <a:pt x="19019" y="1957"/>
                  </a:lnTo>
                  <a:lnTo>
                    <a:pt x="1537" y="19438"/>
                  </a:lnTo>
                  <a:lnTo>
                    <a:pt x="1" y="25358"/>
                  </a:lnTo>
                  <a:lnTo>
                    <a:pt x="909" y="26022"/>
                  </a:lnTo>
                  <a:lnTo>
                    <a:pt x="2742" y="27314"/>
                  </a:lnTo>
                  <a:lnTo>
                    <a:pt x="4646" y="28519"/>
                  </a:lnTo>
                  <a:lnTo>
                    <a:pt x="6585" y="29655"/>
                  </a:lnTo>
                  <a:lnTo>
                    <a:pt x="8575" y="30737"/>
                  </a:lnTo>
                  <a:lnTo>
                    <a:pt x="10619" y="31715"/>
                  </a:lnTo>
                  <a:lnTo>
                    <a:pt x="12697" y="32623"/>
                  </a:lnTo>
                  <a:lnTo>
                    <a:pt x="14828" y="33462"/>
                  </a:lnTo>
                  <a:lnTo>
                    <a:pt x="16993" y="34195"/>
                  </a:lnTo>
                  <a:lnTo>
                    <a:pt x="19194" y="34859"/>
                  </a:lnTo>
                  <a:lnTo>
                    <a:pt x="21429" y="35435"/>
                  </a:lnTo>
                  <a:lnTo>
                    <a:pt x="23699" y="35907"/>
                  </a:lnTo>
                  <a:lnTo>
                    <a:pt x="26004" y="36291"/>
                  </a:lnTo>
                  <a:lnTo>
                    <a:pt x="28345" y="36588"/>
                  </a:lnTo>
                  <a:lnTo>
                    <a:pt x="30702" y="36797"/>
                  </a:lnTo>
                  <a:lnTo>
                    <a:pt x="33095" y="36885"/>
                  </a:lnTo>
                  <a:lnTo>
                    <a:pt x="34300" y="36902"/>
                  </a:lnTo>
                  <a:lnTo>
                    <a:pt x="77942" y="36902"/>
                  </a:lnTo>
                  <a:lnTo>
                    <a:pt x="77942" y="1974"/>
                  </a:lnTo>
                  <a:lnTo>
                    <a:pt x="34300" y="1974"/>
                  </a:lnTo>
                  <a:lnTo>
                    <a:pt x="33095" y="1957"/>
                  </a:lnTo>
                  <a:lnTo>
                    <a:pt x="30772" y="1695"/>
                  </a:lnTo>
                  <a:lnTo>
                    <a:pt x="28502" y="1188"/>
                  </a:lnTo>
                  <a:lnTo>
                    <a:pt x="26354" y="455"/>
                  </a:lnTo>
                  <a:lnTo>
                    <a:pt x="253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6294751" y="1984075"/>
              <a:ext cx="2549350" cy="2549325"/>
            </a:xfrm>
            <a:custGeom>
              <a:rect b="b" l="l" r="r" t="t"/>
              <a:pathLst>
                <a:path extrusionOk="0" h="101973" w="101974">
                  <a:moveTo>
                    <a:pt x="55292" y="0"/>
                  </a:moveTo>
                  <a:lnTo>
                    <a:pt x="52393" y="158"/>
                  </a:lnTo>
                  <a:lnTo>
                    <a:pt x="49529" y="454"/>
                  </a:lnTo>
                  <a:lnTo>
                    <a:pt x="46717" y="874"/>
                  </a:lnTo>
                  <a:lnTo>
                    <a:pt x="43958" y="1450"/>
                  </a:lnTo>
                  <a:lnTo>
                    <a:pt x="41233" y="2148"/>
                  </a:lnTo>
                  <a:lnTo>
                    <a:pt x="38561" y="2969"/>
                  </a:lnTo>
                  <a:lnTo>
                    <a:pt x="35959" y="3930"/>
                  </a:lnTo>
                  <a:lnTo>
                    <a:pt x="33410" y="5013"/>
                  </a:lnTo>
                  <a:lnTo>
                    <a:pt x="30930" y="6200"/>
                  </a:lnTo>
                  <a:lnTo>
                    <a:pt x="28520" y="7527"/>
                  </a:lnTo>
                  <a:lnTo>
                    <a:pt x="26179" y="8942"/>
                  </a:lnTo>
                  <a:lnTo>
                    <a:pt x="23909" y="10479"/>
                  </a:lnTo>
                  <a:lnTo>
                    <a:pt x="21726" y="12103"/>
                  </a:lnTo>
                  <a:lnTo>
                    <a:pt x="19630" y="13849"/>
                  </a:lnTo>
                  <a:lnTo>
                    <a:pt x="17605" y="15683"/>
                  </a:lnTo>
                  <a:lnTo>
                    <a:pt x="15684" y="17604"/>
                  </a:lnTo>
                  <a:lnTo>
                    <a:pt x="13850" y="19630"/>
                  </a:lnTo>
                  <a:lnTo>
                    <a:pt x="12121" y="21726"/>
                  </a:lnTo>
                  <a:lnTo>
                    <a:pt x="10479" y="23909"/>
                  </a:lnTo>
                  <a:lnTo>
                    <a:pt x="8943" y="26179"/>
                  </a:lnTo>
                  <a:lnTo>
                    <a:pt x="7528" y="28519"/>
                  </a:lnTo>
                  <a:lnTo>
                    <a:pt x="6218" y="30929"/>
                  </a:lnTo>
                  <a:lnTo>
                    <a:pt x="5013" y="33409"/>
                  </a:lnTo>
                  <a:lnTo>
                    <a:pt x="3930" y="35959"/>
                  </a:lnTo>
                  <a:lnTo>
                    <a:pt x="2987" y="38561"/>
                  </a:lnTo>
                  <a:lnTo>
                    <a:pt x="2149" y="41233"/>
                  </a:lnTo>
                  <a:lnTo>
                    <a:pt x="1450" y="43940"/>
                  </a:lnTo>
                  <a:lnTo>
                    <a:pt x="892" y="46716"/>
                  </a:lnTo>
                  <a:lnTo>
                    <a:pt x="455" y="49528"/>
                  </a:lnTo>
                  <a:lnTo>
                    <a:pt x="158" y="52392"/>
                  </a:lnTo>
                  <a:lnTo>
                    <a:pt x="18" y="55291"/>
                  </a:lnTo>
                  <a:lnTo>
                    <a:pt x="1" y="56758"/>
                  </a:lnTo>
                  <a:lnTo>
                    <a:pt x="18" y="58470"/>
                  </a:lnTo>
                  <a:lnTo>
                    <a:pt x="228" y="61875"/>
                  </a:lnTo>
                  <a:lnTo>
                    <a:pt x="630" y="65228"/>
                  </a:lnTo>
                  <a:lnTo>
                    <a:pt x="1223" y="68511"/>
                  </a:lnTo>
                  <a:lnTo>
                    <a:pt x="2009" y="71742"/>
                  </a:lnTo>
                  <a:lnTo>
                    <a:pt x="2970" y="74886"/>
                  </a:lnTo>
                  <a:lnTo>
                    <a:pt x="4105" y="77942"/>
                  </a:lnTo>
                  <a:lnTo>
                    <a:pt x="5415" y="80928"/>
                  </a:lnTo>
                  <a:lnTo>
                    <a:pt x="6882" y="83810"/>
                  </a:lnTo>
                  <a:lnTo>
                    <a:pt x="8506" y="86604"/>
                  </a:lnTo>
                  <a:lnTo>
                    <a:pt x="10270" y="89294"/>
                  </a:lnTo>
                  <a:lnTo>
                    <a:pt x="12191" y="91878"/>
                  </a:lnTo>
                  <a:lnTo>
                    <a:pt x="14252" y="94341"/>
                  </a:lnTo>
                  <a:lnTo>
                    <a:pt x="16452" y="96681"/>
                  </a:lnTo>
                  <a:lnTo>
                    <a:pt x="18775" y="98899"/>
                  </a:lnTo>
                  <a:lnTo>
                    <a:pt x="21220" y="100977"/>
                  </a:lnTo>
                  <a:lnTo>
                    <a:pt x="22495" y="101972"/>
                  </a:lnTo>
                  <a:lnTo>
                    <a:pt x="47817" y="76650"/>
                  </a:lnTo>
                  <a:lnTo>
                    <a:pt x="47101" y="76318"/>
                  </a:lnTo>
                  <a:lnTo>
                    <a:pt x="45739" y="75567"/>
                  </a:lnTo>
                  <a:lnTo>
                    <a:pt x="44429" y="74746"/>
                  </a:lnTo>
                  <a:lnTo>
                    <a:pt x="43189" y="73821"/>
                  </a:lnTo>
                  <a:lnTo>
                    <a:pt x="42019" y="72825"/>
                  </a:lnTo>
                  <a:lnTo>
                    <a:pt x="40919" y="71742"/>
                  </a:lnTo>
                  <a:lnTo>
                    <a:pt x="39906" y="70590"/>
                  </a:lnTo>
                  <a:lnTo>
                    <a:pt x="38963" y="69367"/>
                  </a:lnTo>
                  <a:lnTo>
                    <a:pt x="38107" y="68075"/>
                  </a:lnTo>
                  <a:lnTo>
                    <a:pt x="37356" y="66730"/>
                  </a:lnTo>
                  <a:lnTo>
                    <a:pt x="36675" y="65316"/>
                  </a:lnTo>
                  <a:lnTo>
                    <a:pt x="36116" y="63866"/>
                  </a:lnTo>
                  <a:lnTo>
                    <a:pt x="35662" y="62347"/>
                  </a:lnTo>
                  <a:lnTo>
                    <a:pt x="35296" y="60792"/>
                  </a:lnTo>
                  <a:lnTo>
                    <a:pt x="35069" y="59203"/>
                  </a:lnTo>
                  <a:lnTo>
                    <a:pt x="34946" y="57579"/>
                  </a:lnTo>
                  <a:lnTo>
                    <a:pt x="34929" y="56758"/>
                  </a:lnTo>
                  <a:lnTo>
                    <a:pt x="34946" y="55623"/>
                  </a:lnTo>
                  <a:lnTo>
                    <a:pt x="35173" y="53423"/>
                  </a:lnTo>
                  <a:lnTo>
                    <a:pt x="35610" y="51292"/>
                  </a:lnTo>
                  <a:lnTo>
                    <a:pt x="36256" y="49249"/>
                  </a:lnTo>
                  <a:lnTo>
                    <a:pt x="37077" y="47293"/>
                  </a:lnTo>
                  <a:lnTo>
                    <a:pt x="38090" y="45424"/>
                  </a:lnTo>
                  <a:lnTo>
                    <a:pt x="39260" y="43695"/>
                  </a:lnTo>
                  <a:lnTo>
                    <a:pt x="40605" y="42071"/>
                  </a:lnTo>
                  <a:lnTo>
                    <a:pt x="42089" y="40587"/>
                  </a:lnTo>
                  <a:lnTo>
                    <a:pt x="43696" y="39259"/>
                  </a:lnTo>
                  <a:lnTo>
                    <a:pt x="45442" y="38072"/>
                  </a:lnTo>
                  <a:lnTo>
                    <a:pt x="47311" y="37076"/>
                  </a:lnTo>
                  <a:lnTo>
                    <a:pt x="49267" y="36238"/>
                  </a:lnTo>
                  <a:lnTo>
                    <a:pt x="51310" y="35609"/>
                  </a:lnTo>
                  <a:lnTo>
                    <a:pt x="53441" y="35173"/>
                  </a:lnTo>
                  <a:lnTo>
                    <a:pt x="55641" y="34946"/>
                  </a:lnTo>
                  <a:lnTo>
                    <a:pt x="56759" y="34928"/>
                  </a:lnTo>
                  <a:lnTo>
                    <a:pt x="57580" y="34928"/>
                  </a:lnTo>
                  <a:lnTo>
                    <a:pt x="59204" y="35051"/>
                  </a:lnTo>
                  <a:lnTo>
                    <a:pt x="60810" y="35295"/>
                  </a:lnTo>
                  <a:lnTo>
                    <a:pt x="62365" y="35644"/>
                  </a:lnTo>
                  <a:lnTo>
                    <a:pt x="63867" y="36116"/>
                  </a:lnTo>
                  <a:lnTo>
                    <a:pt x="65316" y="36675"/>
                  </a:lnTo>
                  <a:lnTo>
                    <a:pt x="66731" y="37338"/>
                  </a:lnTo>
                  <a:lnTo>
                    <a:pt x="68075" y="38089"/>
                  </a:lnTo>
                  <a:lnTo>
                    <a:pt x="69368" y="38945"/>
                  </a:lnTo>
                  <a:lnTo>
                    <a:pt x="70590" y="39888"/>
                  </a:lnTo>
                  <a:lnTo>
                    <a:pt x="71743" y="40901"/>
                  </a:lnTo>
                  <a:lnTo>
                    <a:pt x="72826" y="42001"/>
                  </a:lnTo>
                  <a:lnTo>
                    <a:pt x="73821" y="43171"/>
                  </a:lnTo>
                  <a:lnTo>
                    <a:pt x="74747" y="44429"/>
                  </a:lnTo>
                  <a:lnTo>
                    <a:pt x="75585" y="45721"/>
                  </a:lnTo>
                  <a:lnTo>
                    <a:pt x="76318" y="47101"/>
                  </a:lnTo>
                  <a:lnTo>
                    <a:pt x="76650" y="47799"/>
                  </a:lnTo>
                  <a:lnTo>
                    <a:pt x="101973" y="22476"/>
                  </a:lnTo>
                  <a:lnTo>
                    <a:pt x="100978" y="21219"/>
                  </a:lnTo>
                  <a:lnTo>
                    <a:pt x="98899" y="18774"/>
                  </a:lnTo>
                  <a:lnTo>
                    <a:pt x="96681" y="16451"/>
                  </a:lnTo>
                  <a:lnTo>
                    <a:pt x="94341" y="14251"/>
                  </a:lnTo>
                  <a:lnTo>
                    <a:pt x="91879" y="12190"/>
                  </a:lnTo>
                  <a:lnTo>
                    <a:pt x="89294" y="10269"/>
                  </a:lnTo>
                  <a:lnTo>
                    <a:pt x="86605" y="8488"/>
                  </a:lnTo>
                  <a:lnTo>
                    <a:pt x="83828" y="6864"/>
                  </a:lnTo>
                  <a:lnTo>
                    <a:pt x="80929" y="5397"/>
                  </a:lnTo>
                  <a:lnTo>
                    <a:pt x="77960" y="4087"/>
                  </a:lnTo>
                  <a:lnTo>
                    <a:pt x="74886" y="2952"/>
                  </a:lnTo>
                  <a:lnTo>
                    <a:pt x="71743" y="1991"/>
                  </a:lnTo>
                  <a:lnTo>
                    <a:pt x="68530" y="1223"/>
                  </a:lnTo>
                  <a:lnTo>
                    <a:pt x="65229" y="612"/>
                  </a:lnTo>
                  <a:lnTo>
                    <a:pt x="61893" y="210"/>
                  </a:lnTo>
                  <a:lnTo>
                    <a:pt x="58488" y="18"/>
                  </a:lnTo>
                  <a:lnTo>
                    <a:pt x="567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5"/>
          <p:cNvGrpSpPr/>
          <p:nvPr/>
        </p:nvGrpSpPr>
        <p:grpSpPr>
          <a:xfrm>
            <a:off x="761948" y="4603434"/>
            <a:ext cx="1190118" cy="210542"/>
            <a:chOff x="990623" y="4603434"/>
            <a:chExt cx="1190118" cy="210542"/>
          </a:xfrm>
        </p:grpSpPr>
        <p:sp>
          <p:nvSpPr>
            <p:cNvPr id="298" name="Google Shape;298;p15"/>
            <p:cNvSpPr/>
            <p:nvPr/>
          </p:nvSpPr>
          <p:spPr>
            <a:xfrm>
              <a:off x="990623"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683736"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830708"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864815"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1980201"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2082515"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15"/>
          <p:cNvSpPr txBox="1"/>
          <p:nvPr>
            <p:ph type="title"/>
          </p:nvPr>
        </p:nvSpPr>
        <p:spPr>
          <a:xfrm>
            <a:off x="761950" y="2219400"/>
            <a:ext cx="3174900" cy="1762200"/>
          </a:xfrm>
          <a:prstGeom prst="rect">
            <a:avLst/>
          </a:prstGeom>
        </p:spPr>
        <p:txBody>
          <a:bodyPr anchorCtr="0" anchor="t" bIns="0" lIns="0" spcFirstLastPara="1" rIns="228600" wrap="square" tIns="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_Break">
  <p:cSld name="CUSTOM_2">
    <p:spTree>
      <p:nvGrpSpPr>
        <p:cNvPr id="305" name="Shape 305"/>
        <p:cNvGrpSpPr/>
        <p:nvPr/>
      </p:nvGrpSpPr>
      <p:grpSpPr>
        <a:xfrm>
          <a:off x="0" y="0"/>
          <a:ext cx="0" cy="0"/>
          <a:chOff x="0" y="0"/>
          <a:chExt cx="0" cy="0"/>
        </a:xfrm>
      </p:grpSpPr>
      <p:sp>
        <p:nvSpPr>
          <p:cNvPr id="306" name="Google Shape;306;p16"/>
          <p:cNvSpPr txBox="1"/>
          <p:nvPr>
            <p:ph type="title"/>
          </p:nvPr>
        </p:nvSpPr>
        <p:spPr>
          <a:xfrm>
            <a:off x="761950" y="809375"/>
            <a:ext cx="5080200" cy="1762500"/>
          </a:xfrm>
          <a:prstGeom prst="rect">
            <a:avLst/>
          </a:prstGeom>
        </p:spPr>
        <p:txBody>
          <a:bodyPr anchorCtr="0" anchor="b" bIns="0" lIns="0" spcFirstLastPara="1" rIns="228600" wrap="square" tIns="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grpSp>
        <p:nvGrpSpPr>
          <p:cNvPr id="307" name="Google Shape;307;p16"/>
          <p:cNvGrpSpPr/>
          <p:nvPr/>
        </p:nvGrpSpPr>
        <p:grpSpPr>
          <a:xfrm>
            <a:off x="614120" y="4568626"/>
            <a:ext cx="1565658" cy="245350"/>
            <a:chOff x="614120" y="4568626"/>
            <a:chExt cx="1565658" cy="245350"/>
          </a:xfrm>
        </p:grpSpPr>
        <p:grpSp>
          <p:nvGrpSpPr>
            <p:cNvPr id="308" name="Google Shape;308;p16"/>
            <p:cNvGrpSpPr/>
            <p:nvPr/>
          </p:nvGrpSpPr>
          <p:grpSpPr>
            <a:xfrm>
              <a:off x="614120" y="4568626"/>
              <a:ext cx="290167" cy="233377"/>
              <a:chOff x="614120" y="4568626"/>
              <a:chExt cx="290167" cy="233377"/>
            </a:xfrm>
          </p:grpSpPr>
          <p:sp>
            <p:nvSpPr>
              <p:cNvPr id="309" name="Google Shape;309;p16"/>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16"/>
            <p:cNvGrpSpPr/>
            <p:nvPr/>
          </p:nvGrpSpPr>
          <p:grpSpPr>
            <a:xfrm>
              <a:off x="989660" y="4603434"/>
              <a:ext cx="1190118" cy="210542"/>
              <a:chOff x="989660" y="4603434"/>
              <a:chExt cx="1190118" cy="210542"/>
            </a:xfrm>
          </p:grpSpPr>
          <p:sp>
            <p:nvSpPr>
              <p:cNvPr id="314" name="Google Shape;314;p16"/>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6"/>
              <p:cNvGrpSpPr/>
              <p:nvPr/>
            </p:nvGrpSpPr>
            <p:grpSpPr>
              <a:xfrm>
                <a:off x="1682774" y="4617610"/>
                <a:ext cx="497005" cy="149188"/>
                <a:chOff x="1682774" y="4617610"/>
                <a:chExt cx="497005" cy="149188"/>
              </a:xfrm>
            </p:grpSpPr>
            <p:sp>
              <p:nvSpPr>
                <p:cNvPr id="316" name="Google Shape;316;p16"/>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_Break + image">
  <p:cSld name="CUSTOM_2_4">
    <p:spTree>
      <p:nvGrpSpPr>
        <p:cNvPr id="321" name="Shape 321"/>
        <p:cNvGrpSpPr/>
        <p:nvPr/>
      </p:nvGrpSpPr>
      <p:grpSpPr>
        <a:xfrm>
          <a:off x="0" y="0"/>
          <a:ext cx="0" cy="0"/>
          <a:chOff x="0" y="0"/>
          <a:chExt cx="0" cy="0"/>
        </a:xfrm>
      </p:grpSpPr>
      <p:sp>
        <p:nvSpPr>
          <p:cNvPr id="322" name="Google Shape;322;p17"/>
          <p:cNvSpPr txBox="1"/>
          <p:nvPr>
            <p:ph type="title"/>
          </p:nvPr>
        </p:nvSpPr>
        <p:spPr>
          <a:xfrm>
            <a:off x="761950" y="809375"/>
            <a:ext cx="3175200" cy="1762500"/>
          </a:xfrm>
          <a:prstGeom prst="rect">
            <a:avLst/>
          </a:prstGeom>
        </p:spPr>
        <p:txBody>
          <a:bodyPr anchorCtr="0" anchor="b" bIns="0" lIns="0" spcFirstLastPara="1" rIns="228600" wrap="square" tIns="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grpSp>
        <p:nvGrpSpPr>
          <p:cNvPr id="323" name="Google Shape;323;p17"/>
          <p:cNvGrpSpPr/>
          <p:nvPr/>
        </p:nvGrpSpPr>
        <p:grpSpPr>
          <a:xfrm>
            <a:off x="614120" y="4568626"/>
            <a:ext cx="1565658" cy="245350"/>
            <a:chOff x="614120" y="4568626"/>
            <a:chExt cx="1565658" cy="245350"/>
          </a:xfrm>
        </p:grpSpPr>
        <p:grpSp>
          <p:nvGrpSpPr>
            <p:cNvPr id="324" name="Google Shape;324;p17"/>
            <p:cNvGrpSpPr/>
            <p:nvPr/>
          </p:nvGrpSpPr>
          <p:grpSpPr>
            <a:xfrm>
              <a:off x="614120" y="4568626"/>
              <a:ext cx="290167" cy="233377"/>
              <a:chOff x="614120" y="4568626"/>
              <a:chExt cx="290167" cy="233377"/>
            </a:xfrm>
          </p:grpSpPr>
          <p:sp>
            <p:nvSpPr>
              <p:cNvPr id="325" name="Google Shape;325;p17"/>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7"/>
            <p:cNvGrpSpPr/>
            <p:nvPr/>
          </p:nvGrpSpPr>
          <p:grpSpPr>
            <a:xfrm>
              <a:off x="989660" y="4603434"/>
              <a:ext cx="1190118" cy="210542"/>
              <a:chOff x="989660" y="4603434"/>
              <a:chExt cx="1190118" cy="210542"/>
            </a:xfrm>
          </p:grpSpPr>
          <p:sp>
            <p:nvSpPr>
              <p:cNvPr id="330" name="Google Shape;330;p17"/>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17"/>
              <p:cNvGrpSpPr/>
              <p:nvPr/>
            </p:nvGrpSpPr>
            <p:grpSpPr>
              <a:xfrm>
                <a:off x="1682774" y="4617610"/>
                <a:ext cx="497005" cy="149188"/>
                <a:chOff x="1682774" y="4617610"/>
                <a:chExt cx="497005" cy="149188"/>
              </a:xfrm>
            </p:grpSpPr>
            <p:sp>
              <p:nvSpPr>
                <p:cNvPr id="332" name="Google Shape;332;p17"/>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_Content">
  <p:cSld name="CUSTOM_2_3">
    <p:spTree>
      <p:nvGrpSpPr>
        <p:cNvPr id="337" name="Shape 337"/>
        <p:cNvGrpSpPr/>
        <p:nvPr/>
      </p:nvGrpSpPr>
      <p:grpSpPr>
        <a:xfrm>
          <a:off x="0" y="0"/>
          <a:ext cx="0" cy="0"/>
          <a:chOff x="0" y="0"/>
          <a:chExt cx="0" cy="0"/>
        </a:xfrm>
      </p:grpSpPr>
      <p:sp>
        <p:nvSpPr>
          <p:cNvPr id="338" name="Google Shape;338;p18"/>
          <p:cNvSpPr txBox="1"/>
          <p:nvPr>
            <p:ph type="title"/>
          </p:nvPr>
        </p:nvSpPr>
        <p:spPr>
          <a:xfrm>
            <a:off x="761950" y="809575"/>
            <a:ext cx="5080200" cy="3522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9" name="Google Shape;339;p18"/>
          <p:cNvSpPr txBox="1"/>
          <p:nvPr>
            <p:ph idx="1" type="body"/>
          </p:nvPr>
        </p:nvSpPr>
        <p:spPr>
          <a:xfrm>
            <a:off x="762025" y="1514225"/>
            <a:ext cx="50802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340" name="Google Shape;340;p18"/>
          <p:cNvGrpSpPr/>
          <p:nvPr/>
        </p:nvGrpSpPr>
        <p:grpSpPr>
          <a:xfrm>
            <a:off x="614120" y="4568626"/>
            <a:ext cx="1565658" cy="245350"/>
            <a:chOff x="614120" y="4568626"/>
            <a:chExt cx="1565658" cy="245350"/>
          </a:xfrm>
        </p:grpSpPr>
        <p:grpSp>
          <p:nvGrpSpPr>
            <p:cNvPr id="341" name="Google Shape;341;p18"/>
            <p:cNvGrpSpPr/>
            <p:nvPr/>
          </p:nvGrpSpPr>
          <p:grpSpPr>
            <a:xfrm>
              <a:off x="614120" y="4568626"/>
              <a:ext cx="290167" cy="233377"/>
              <a:chOff x="614120" y="4568626"/>
              <a:chExt cx="290167" cy="233377"/>
            </a:xfrm>
          </p:grpSpPr>
          <p:sp>
            <p:nvSpPr>
              <p:cNvPr id="342" name="Google Shape;342;p18"/>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8"/>
            <p:cNvGrpSpPr/>
            <p:nvPr/>
          </p:nvGrpSpPr>
          <p:grpSpPr>
            <a:xfrm>
              <a:off x="989660" y="4603434"/>
              <a:ext cx="1190118" cy="210542"/>
              <a:chOff x="989660" y="4603434"/>
              <a:chExt cx="1190118" cy="210542"/>
            </a:xfrm>
          </p:grpSpPr>
          <p:sp>
            <p:nvSpPr>
              <p:cNvPr id="347" name="Google Shape;347;p18"/>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18"/>
              <p:cNvGrpSpPr/>
              <p:nvPr/>
            </p:nvGrpSpPr>
            <p:grpSpPr>
              <a:xfrm>
                <a:off x="1682774" y="4617610"/>
                <a:ext cx="497005" cy="149188"/>
                <a:chOff x="1682774" y="4617610"/>
                <a:chExt cx="497005" cy="149188"/>
              </a:xfrm>
            </p:grpSpPr>
            <p:sp>
              <p:nvSpPr>
                <p:cNvPr id="349" name="Google Shape;349;p18"/>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_Two columns">
  <p:cSld name="CUSTOM_2_2">
    <p:spTree>
      <p:nvGrpSpPr>
        <p:cNvPr id="354" name="Shape 354"/>
        <p:cNvGrpSpPr/>
        <p:nvPr/>
      </p:nvGrpSpPr>
      <p:grpSpPr>
        <a:xfrm>
          <a:off x="0" y="0"/>
          <a:ext cx="0" cy="0"/>
          <a:chOff x="0" y="0"/>
          <a:chExt cx="0" cy="0"/>
        </a:xfrm>
      </p:grpSpPr>
      <p:sp>
        <p:nvSpPr>
          <p:cNvPr id="355" name="Google Shape;355;p19"/>
          <p:cNvSpPr txBox="1"/>
          <p:nvPr>
            <p:ph type="title"/>
          </p:nvPr>
        </p:nvSpPr>
        <p:spPr>
          <a:xfrm>
            <a:off x="761950" y="809575"/>
            <a:ext cx="5080200" cy="3522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56" name="Google Shape;356;p19"/>
          <p:cNvSpPr txBox="1"/>
          <p:nvPr>
            <p:ph idx="1" type="body"/>
          </p:nvPr>
        </p:nvSpPr>
        <p:spPr>
          <a:xfrm>
            <a:off x="762025" y="1514225"/>
            <a:ext cx="3810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357" name="Google Shape;357;p19"/>
          <p:cNvGrpSpPr/>
          <p:nvPr/>
        </p:nvGrpSpPr>
        <p:grpSpPr>
          <a:xfrm>
            <a:off x="614120" y="4568626"/>
            <a:ext cx="1565658" cy="245350"/>
            <a:chOff x="614120" y="4568626"/>
            <a:chExt cx="1565658" cy="245350"/>
          </a:xfrm>
        </p:grpSpPr>
        <p:grpSp>
          <p:nvGrpSpPr>
            <p:cNvPr id="358" name="Google Shape;358;p19"/>
            <p:cNvGrpSpPr/>
            <p:nvPr/>
          </p:nvGrpSpPr>
          <p:grpSpPr>
            <a:xfrm>
              <a:off x="614120" y="4568626"/>
              <a:ext cx="290167" cy="233377"/>
              <a:chOff x="614120" y="4568626"/>
              <a:chExt cx="290167" cy="233377"/>
            </a:xfrm>
          </p:grpSpPr>
          <p:sp>
            <p:nvSpPr>
              <p:cNvPr id="359" name="Google Shape;359;p19"/>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9"/>
            <p:cNvGrpSpPr/>
            <p:nvPr/>
          </p:nvGrpSpPr>
          <p:grpSpPr>
            <a:xfrm>
              <a:off x="989660" y="4603434"/>
              <a:ext cx="1190118" cy="210542"/>
              <a:chOff x="989660" y="4603434"/>
              <a:chExt cx="1190118" cy="210542"/>
            </a:xfrm>
          </p:grpSpPr>
          <p:sp>
            <p:nvSpPr>
              <p:cNvPr id="364" name="Google Shape;364;p19"/>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19"/>
              <p:cNvGrpSpPr/>
              <p:nvPr/>
            </p:nvGrpSpPr>
            <p:grpSpPr>
              <a:xfrm>
                <a:off x="1682774" y="4617610"/>
                <a:ext cx="497005" cy="149188"/>
                <a:chOff x="1682774" y="4617610"/>
                <a:chExt cx="497005" cy="149188"/>
              </a:xfrm>
            </p:grpSpPr>
            <p:sp>
              <p:nvSpPr>
                <p:cNvPr id="366" name="Google Shape;366;p19"/>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71" name="Google Shape;371;p19"/>
          <p:cNvSpPr txBox="1"/>
          <p:nvPr>
            <p:ph idx="2" type="body"/>
          </p:nvPr>
        </p:nvSpPr>
        <p:spPr>
          <a:xfrm>
            <a:off x="4571950" y="1514225"/>
            <a:ext cx="3810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_Three columns">
  <p:cSld name="CUSTOM_3">
    <p:spTree>
      <p:nvGrpSpPr>
        <p:cNvPr id="372" name="Shape 372"/>
        <p:cNvGrpSpPr/>
        <p:nvPr/>
      </p:nvGrpSpPr>
      <p:grpSpPr>
        <a:xfrm>
          <a:off x="0" y="0"/>
          <a:ext cx="0" cy="0"/>
          <a:chOff x="0" y="0"/>
          <a:chExt cx="0" cy="0"/>
        </a:xfrm>
      </p:grpSpPr>
      <p:sp>
        <p:nvSpPr>
          <p:cNvPr id="373" name="Google Shape;373;p20"/>
          <p:cNvSpPr txBox="1"/>
          <p:nvPr>
            <p:ph type="title"/>
          </p:nvPr>
        </p:nvSpPr>
        <p:spPr>
          <a:xfrm>
            <a:off x="761950" y="809575"/>
            <a:ext cx="5080200" cy="3522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374" name="Google Shape;374;p20"/>
          <p:cNvGrpSpPr/>
          <p:nvPr/>
        </p:nvGrpSpPr>
        <p:grpSpPr>
          <a:xfrm>
            <a:off x="614120" y="4568626"/>
            <a:ext cx="1565658" cy="245350"/>
            <a:chOff x="614120" y="4568626"/>
            <a:chExt cx="1565658" cy="245350"/>
          </a:xfrm>
        </p:grpSpPr>
        <p:grpSp>
          <p:nvGrpSpPr>
            <p:cNvPr id="375" name="Google Shape;375;p20"/>
            <p:cNvGrpSpPr/>
            <p:nvPr/>
          </p:nvGrpSpPr>
          <p:grpSpPr>
            <a:xfrm>
              <a:off x="614120" y="4568626"/>
              <a:ext cx="290167" cy="233377"/>
              <a:chOff x="614120" y="4568626"/>
              <a:chExt cx="290167" cy="233377"/>
            </a:xfrm>
          </p:grpSpPr>
          <p:sp>
            <p:nvSpPr>
              <p:cNvPr id="376" name="Google Shape;376;p20"/>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0"/>
            <p:cNvGrpSpPr/>
            <p:nvPr/>
          </p:nvGrpSpPr>
          <p:grpSpPr>
            <a:xfrm>
              <a:off x="989660" y="4603434"/>
              <a:ext cx="1190118" cy="210542"/>
              <a:chOff x="989660" y="4603434"/>
              <a:chExt cx="1190118" cy="210542"/>
            </a:xfrm>
          </p:grpSpPr>
          <p:sp>
            <p:nvSpPr>
              <p:cNvPr id="381" name="Google Shape;381;p20"/>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0"/>
              <p:cNvGrpSpPr/>
              <p:nvPr/>
            </p:nvGrpSpPr>
            <p:grpSpPr>
              <a:xfrm>
                <a:off x="1682774" y="4617610"/>
                <a:ext cx="497005" cy="149188"/>
                <a:chOff x="1682774" y="4617610"/>
                <a:chExt cx="497005" cy="149188"/>
              </a:xfrm>
            </p:grpSpPr>
            <p:sp>
              <p:nvSpPr>
                <p:cNvPr id="383" name="Google Shape;383;p20"/>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88" name="Google Shape;388;p20"/>
          <p:cNvSpPr txBox="1"/>
          <p:nvPr>
            <p:ph idx="1" type="body"/>
          </p:nvPr>
        </p:nvSpPr>
        <p:spPr>
          <a:xfrm>
            <a:off x="761950" y="1514225"/>
            <a:ext cx="25401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9" name="Google Shape;389;p20"/>
          <p:cNvSpPr txBox="1"/>
          <p:nvPr>
            <p:ph idx="2" type="body"/>
          </p:nvPr>
        </p:nvSpPr>
        <p:spPr>
          <a:xfrm>
            <a:off x="3301950" y="1514225"/>
            <a:ext cx="25401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0" name="Google Shape;390;p20"/>
          <p:cNvSpPr txBox="1"/>
          <p:nvPr>
            <p:ph idx="3" type="body"/>
          </p:nvPr>
        </p:nvSpPr>
        <p:spPr>
          <a:xfrm>
            <a:off x="5841900" y="1514225"/>
            <a:ext cx="25401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_Four columns">
  <p:cSld name="CUSTOM_3_1">
    <p:spTree>
      <p:nvGrpSpPr>
        <p:cNvPr id="391" name="Shape 391"/>
        <p:cNvGrpSpPr/>
        <p:nvPr/>
      </p:nvGrpSpPr>
      <p:grpSpPr>
        <a:xfrm>
          <a:off x="0" y="0"/>
          <a:ext cx="0" cy="0"/>
          <a:chOff x="0" y="0"/>
          <a:chExt cx="0" cy="0"/>
        </a:xfrm>
      </p:grpSpPr>
      <p:sp>
        <p:nvSpPr>
          <p:cNvPr id="392" name="Google Shape;392;p21"/>
          <p:cNvSpPr txBox="1"/>
          <p:nvPr>
            <p:ph type="title"/>
          </p:nvPr>
        </p:nvSpPr>
        <p:spPr>
          <a:xfrm>
            <a:off x="761950" y="809575"/>
            <a:ext cx="5080200" cy="3522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393" name="Google Shape;393;p21"/>
          <p:cNvGrpSpPr/>
          <p:nvPr/>
        </p:nvGrpSpPr>
        <p:grpSpPr>
          <a:xfrm>
            <a:off x="614120" y="4568626"/>
            <a:ext cx="1565658" cy="245350"/>
            <a:chOff x="614120" y="4568626"/>
            <a:chExt cx="1565658" cy="245350"/>
          </a:xfrm>
        </p:grpSpPr>
        <p:grpSp>
          <p:nvGrpSpPr>
            <p:cNvPr id="394" name="Google Shape;394;p21"/>
            <p:cNvGrpSpPr/>
            <p:nvPr/>
          </p:nvGrpSpPr>
          <p:grpSpPr>
            <a:xfrm>
              <a:off x="614120" y="4568626"/>
              <a:ext cx="290167" cy="233377"/>
              <a:chOff x="614120" y="4568626"/>
              <a:chExt cx="290167" cy="233377"/>
            </a:xfrm>
          </p:grpSpPr>
          <p:sp>
            <p:nvSpPr>
              <p:cNvPr id="395" name="Google Shape;395;p21"/>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1"/>
            <p:cNvGrpSpPr/>
            <p:nvPr/>
          </p:nvGrpSpPr>
          <p:grpSpPr>
            <a:xfrm>
              <a:off x="989660" y="4603434"/>
              <a:ext cx="1190118" cy="210542"/>
              <a:chOff x="989660" y="4603434"/>
              <a:chExt cx="1190118" cy="210542"/>
            </a:xfrm>
          </p:grpSpPr>
          <p:sp>
            <p:nvSpPr>
              <p:cNvPr id="400" name="Google Shape;400;p21"/>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21"/>
              <p:cNvGrpSpPr/>
              <p:nvPr/>
            </p:nvGrpSpPr>
            <p:grpSpPr>
              <a:xfrm>
                <a:off x="1682774" y="4617610"/>
                <a:ext cx="497005" cy="149188"/>
                <a:chOff x="1682774" y="4617610"/>
                <a:chExt cx="497005" cy="149188"/>
              </a:xfrm>
            </p:grpSpPr>
            <p:sp>
              <p:nvSpPr>
                <p:cNvPr id="402" name="Google Shape;402;p21"/>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07" name="Google Shape;407;p21"/>
          <p:cNvSpPr txBox="1"/>
          <p:nvPr>
            <p:ph idx="1" type="body"/>
          </p:nvPr>
        </p:nvSpPr>
        <p:spPr>
          <a:xfrm>
            <a:off x="761950" y="1514225"/>
            <a:ext cx="1905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08" name="Google Shape;408;p21"/>
          <p:cNvSpPr txBox="1"/>
          <p:nvPr>
            <p:ph idx="2" type="body"/>
          </p:nvPr>
        </p:nvSpPr>
        <p:spPr>
          <a:xfrm>
            <a:off x="2666938" y="1514225"/>
            <a:ext cx="1905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09" name="Google Shape;409;p21"/>
          <p:cNvSpPr txBox="1"/>
          <p:nvPr>
            <p:ph idx="3" type="body"/>
          </p:nvPr>
        </p:nvSpPr>
        <p:spPr>
          <a:xfrm>
            <a:off x="4571888" y="1514225"/>
            <a:ext cx="1905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10" name="Google Shape;410;p21"/>
          <p:cNvSpPr txBox="1"/>
          <p:nvPr>
            <p:ph idx="4" type="body"/>
          </p:nvPr>
        </p:nvSpPr>
        <p:spPr>
          <a:xfrm>
            <a:off x="6476938" y="1514225"/>
            <a:ext cx="1905000" cy="2819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_Quote">
  <p:cSld name="CUSTOM_3_1_1_1_1_1_2">
    <p:spTree>
      <p:nvGrpSpPr>
        <p:cNvPr id="411" name="Shape 411"/>
        <p:cNvGrpSpPr/>
        <p:nvPr/>
      </p:nvGrpSpPr>
      <p:grpSpPr>
        <a:xfrm>
          <a:off x="0" y="0"/>
          <a:ext cx="0" cy="0"/>
          <a:chOff x="0" y="0"/>
          <a:chExt cx="0" cy="0"/>
        </a:xfrm>
      </p:grpSpPr>
      <p:sp>
        <p:nvSpPr>
          <p:cNvPr id="412" name="Google Shape;412;p22"/>
          <p:cNvSpPr txBox="1"/>
          <p:nvPr>
            <p:ph type="title"/>
          </p:nvPr>
        </p:nvSpPr>
        <p:spPr>
          <a:xfrm>
            <a:off x="761950" y="1161825"/>
            <a:ext cx="5715000" cy="1762200"/>
          </a:xfrm>
          <a:prstGeom prst="rect">
            <a:avLst/>
          </a:prstGeom>
        </p:spPr>
        <p:txBody>
          <a:bodyPr anchorCtr="0" anchor="b" bIns="0" lIns="0" spcFirstLastPara="1" rIns="228600" wrap="square" tIns="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grpSp>
        <p:nvGrpSpPr>
          <p:cNvPr id="413" name="Google Shape;413;p22"/>
          <p:cNvGrpSpPr/>
          <p:nvPr/>
        </p:nvGrpSpPr>
        <p:grpSpPr>
          <a:xfrm>
            <a:off x="614120" y="4568626"/>
            <a:ext cx="1565658" cy="245350"/>
            <a:chOff x="614120" y="4568626"/>
            <a:chExt cx="1565658" cy="245350"/>
          </a:xfrm>
        </p:grpSpPr>
        <p:grpSp>
          <p:nvGrpSpPr>
            <p:cNvPr id="414" name="Google Shape;414;p22"/>
            <p:cNvGrpSpPr/>
            <p:nvPr/>
          </p:nvGrpSpPr>
          <p:grpSpPr>
            <a:xfrm>
              <a:off x="614120" y="4568626"/>
              <a:ext cx="290167" cy="233377"/>
              <a:chOff x="614120" y="4568626"/>
              <a:chExt cx="290167" cy="233377"/>
            </a:xfrm>
          </p:grpSpPr>
          <p:sp>
            <p:nvSpPr>
              <p:cNvPr id="415" name="Google Shape;415;p22"/>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2"/>
            <p:cNvGrpSpPr/>
            <p:nvPr/>
          </p:nvGrpSpPr>
          <p:grpSpPr>
            <a:xfrm>
              <a:off x="989660" y="4603434"/>
              <a:ext cx="1190118" cy="210542"/>
              <a:chOff x="989660" y="4603434"/>
              <a:chExt cx="1190118" cy="210542"/>
            </a:xfrm>
          </p:grpSpPr>
          <p:sp>
            <p:nvSpPr>
              <p:cNvPr id="420" name="Google Shape;420;p22"/>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2"/>
              <p:cNvGrpSpPr/>
              <p:nvPr/>
            </p:nvGrpSpPr>
            <p:grpSpPr>
              <a:xfrm>
                <a:off x="1682774" y="4617610"/>
                <a:ext cx="497005" cy="149188"/>
                <a:chOff x="1682774" y="4617610"/>
                <a:chExt cx="497005" cy="149188"/>
              </a:xfrm>
            </p:grpSpPr>
            <p:sp>
              <p:nvSpPr>
                <p:cNvPr id="422" name="Google Shape;422;p22"/>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27" name="Google Shape;427;p22"/>
          <p:cNvSpPr txBox="1"/>
          <p:nvPr>
            <p:ph idx="1" type="body"/>
          </p:nvPr>
        </p:nvSpPr>
        <p:spPr>
          <a:xfrm>
            <a:off x="762000" y="3276400"/>
            <a:ext cx="2540100" cy="10572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One image">
  <p:cSld name="CUSTOM_3_1_1_1_1">
    <p:spTree>
      <p:nvGrpSpPr>
        <p:cNvPr id="428" name="Shape 428"/>
        <p:cNvGrpSpPr/>
        <p:nvPr/>
      </p:nvGrpSpPr>
      <p:grpSpPr>
        <a:xfrm>
          <a:off x="0" y="0"/>
          <a:ext cx="0" cy="0"/>
          <a:chOff x="0" y="0"/>
          <a:chExt cx="0" cy="0"/>
        </a:xfrm>
      </p:grpSpPr>
      <p:sp>
        <p:nvSpPr>
          <p:cNvPr id="429" name="Google Shape;429;p23"/>
          <p:cNvSpPr txBox="1"/>
          <p:nvPr>
            <p:ph type="title"/>
          </p:nvPr>
        </p:nvSpPr>
        <p:spPr>
          <a:xfrm>
            <a:off x="761950" y="809425"/>
            <a:ext cx="3174900" cy="1409700"/>
          </a:xfrm>
          <a:prstGeom prst="rect">
            <a:avLst/>
          </a:prstGeom>
        </p:spPr>
        <p:txBody>
          <a:bodyPr anchorCtr="0" anchor="b"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30" name="Google Shape;430;p23"/>
          <p:cNvGrpSpPr/>
          <p:nvPr/>
        </p:nvGrpSpPr>
        <p:grpSpPr>
          <a:xfrm>
            <a:off x="614120" y="4568626"/>
            <a:ext cx="1565658" cy="245350"/>
            <a:chOff x="614120" y="4568626"/>
            <a:chExt cx="1565658" cy="245350"/>
          </a:xfrm>
        </p:grpSpPr>
        <p:grpSp>
          <p:nvGrpSpPr>
            <p:cNvPr id="431" name="Google Shape;431;p23"/>
            <p:cNvGrpSpPr/>
            <p:nvPr/>
          </p:nvGrpSpPr>
          <p:grpSpPr>
            <a:xfrm>
              <a:off x="614120" y="4568626"/>
              <a:ext cx="290167" cy="233377"/>
              <a:chOff x="614120" y="4568626"/>
              <a:chExt cx="290167" cy="233377"/>
            </a:xfrm>
          </p:grpSpPr>
          <p:sp>
            <p:nvSpPr>
              <p:cNvPr id="432" name="Google Shape;432;p23"/>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23"/>
            <p:cNvGrpSpPr/>
            <p:nvPr/>
          </p:nvGrpSpPr>
          <p:grpSpPr>
            <a:xfrm>
              <a:off x="989660" y="4603434"/>
              <a:ext cx="1190118" cy="210542"/>
              <a:chOff x="989660" y="4603434"/>
              <a:chExt cx="1190118" cy="210542"/>
            </a:xfrm>
          </p:grpSpPr>
          <p:sp>
            <p:nvSpPr>
              <p:cNvPr id="437" name="Google Shape;437;p23"/>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1682774" y="4617610"/>
                <a:ext cx="497005" cy="149188"/>
                <a:chOff x="1682774" y="4617610"/>
                <a:chExt cx="497005" cy="149188"/>
              </a:xfrm>
            </p:grpSpPr>
            <p:sp>
              <p:nvSpPr>
                <p:cNvPr id="439" name="Google Shape;439;p23"/>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44" name="Google Shape;444;p23"/>
          <p:cNvSpPr txBox="1"/>
          <p:nvPr>
            <p:ph idx="1" type="body"/>
          </p:nvPr>
        </p:nvSpPr>
        <p:spPr>
          <a:xfrm>
            <a:off x="762002" y="2571750"/>
            <a:ext cx="2540100" cy="17619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wo images">
  <p:cSld name="CUSTOM_3_1_1_1_1_1_1_1">
    <p:spTree>
      <p:nvGrpSpPr>
        <p:cNvPr id="445" name="Shape 445"/>
        <p:cNvGrpSpPr/>
        <p:nvPr/>
      </p:nvGrpSpPr>
      <p:grpSpPr>
        <a:xfrm>
          <a:off x="0" y="0"/>
          <a:ext cx="0" cy="0"/>
          <a:chOff x="0" y="0"/>
          <a:chExt cx="0" cy="0"/>
        </a:xfrm>
      </p:grpSpPr>
      <p:sp>
        <p:nvSpPr>
          <p:cNvPr id="446" name="Google Shape;446;p24"/>
          <p:cNvSpPr txBox="1"/>
          <p:nvPr>
            <p:ph type="title"/>
          </p:nvPr>
        </p:nvSpPr>
        <p:spPr>
          <a:xfrm>
            <a:off x="762100" y="809375"/>
            <a:ext cx="5079900" cy="3525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47" name="Google Shape;447;p24"/>
          <p:cNvGrpSpPr/>
          <p:nvPr/>
        </p:nvGrpSpPr>
        <p:grpSpPr>
          <a:xfrm>
            <a:off x="614120" y="4568626"/>
            <a:ext cx="1565658" cy="245350"/>
            <a:chOff x="614120" y="4568626"/>
            <a:chExt cx="1565658" cy="245350"/>
          </a:xfrm>
        </p:grpSpPr>
        <p:grpSp>
          <p:nvGrpSpPr>
            <p:cNvPr id="448" name="Google Shape;448;p24"/>
            <p:cNvGrpSpPr/>
            <p:nvPr/>
          </p:nvGrpSpPr>
          <p:grpSpPr>
            <a:xfrm>
              <a:off x="614120" y="4568626"/>
              <a:ext cx="290167" cy="233377"/>
              <a:chOff x="614120" y="4568626"/>
              <a:chExt cx="290167" cy="233377"/>
            </a:xfrm>
          </p:grpSpPr>
          <p:sp>
            <p:nvSpPr>
              <p:cNvPr id="449" name="Google Shape;449;p24"/>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4"/>
            <p:cNvGrpSpPr/>
            <p:nvPr/>
          </p:nvGrpSpPr>
          <p:grpSpPr>
            <a:xfrm>
              <a:off x="989660" y="4603434"/>
              <a:ext cx="1190118" cy="210542"/>
              <a:chOff x="989660" y="4603434"/>
              <a:chExt cx="1190118" cy="210542"/>
            </a:xfrm>
          </p:grpSpPr>
          <p:sp>
            <p:nvSpPr>
              <p:cNvPr id="454" name="Google Shape;454;p24"/>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4"/>
              <p:cNvGrpSpPr/>
              <p:nvPr/>
            </p:nvGrpSpPr>
            <p:grpSpPr>
              <a:xfrm>
                <a:off x="1682774" y="4617610"/>
                <a:ext cx="497005" cy="149188"/>
                <a:chOff x="1682774" y="4617610"/>
                <a:chExt cx="497005" cy="149188"/>
              </a:xfrm>
            </p:grpSpPr>
            <p:sp>
              <p:nvSpPr>
                <p:cNvPr id="456" name="Google Shape;456;p24"/>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61" name="Google Shape;461;p24"/>
          <p:cNvSpPr txBox="1"/>
          <p:nvPr>
            <p:ph idx="1" type="body"/>
          </p:nvPr>
        </p:nvSpPr>
        <p:spPr>
          <a:xfrm>
            <a:off x="762000" y="3628875"/>
            <a:ext cx="3657300" cy="704400"/>
          </a:xfrm>
          <a:prstGeom prst="rect">
            <a:avLst/>
          </a:prstGeom>
        </p:spPr>
        <p:txBody>
          <a:bodyPr anchorCtr="0" anchor="t" bIns="0" lIns="0" spcFirstLastPara="1" rIns="0" wrap="square" tIns="22860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62" name="Google Shape;462;p24"/>
          <p:cNvSpPr txBox="1"/>
          <p:nvPr>
            <p:ph idx="2" type="body"/>
          </p:nvPr>
        </p:nvSpPr>
        <p:spPr>
          <a:xfrm>
            <a:off x="4572125" y="3628875"/>
            <a:ext cx="3657300" cy="704400"/>
          </a:xfrm>
          <a:prstGeom prst="rect">
            <a:avLst/>
          </a:prstGeom>
        </p:spPr>
        <p:txBody>
          <a:bodyPr anchorCtr="0" anchor="t" bIns="0" lIns="0" spcFirstLastPara="1" rIns="0" wrap="square" tIns="22860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hree images">
  <p:cSld name="CUSTOM_3_1_1_1_1_1_1_1_1_1_2">
    <p:spTree>
      <p:nvGrpSpPr>
        <p:cNvPr id="463" name="Shape 463"/>
        <p:cNvGrpSpPr/>
        <p:nvPr/>
      </p:nvGrpSpPr>
      <p:grpSpPr>
        <a:xfrm>
          <a:off x="0" y="0"/>
          <a:ext cx="0" cy="0"/>
          <a:chOff x="0" y="0"/>
          <a:chExt cx="0" cy="0"/>
        </a:xfrm>
      </p:grpSpPr>
      <p:sp>
        <p:nvSpPr>
          <p:cNvPr id="464" name="Google Shape;464;p25"/>
          <p:cNvSpPr txBox="1"/>
          <p:nvPr>
            <p:ph type="title"/>
          </p:nvPr>
        </p:nvSpPr>
        <p:spPr>
          <a:xfrm>
            <a:off x="762100" y="809375"/>
            <a:ext cx="5079900" cy="3525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65" name="Google Shape;465;p25"/>
          <p:cNvGrpSpPr/>
          <p:nvPr/>
        </p:nvGrpSpPr>
        <p:grpSpPr>
          <a:xfrm>
            <a:off x="614120" y="4568626"/>
            <a:ext cx="1565658" cy="245350"/>
            <a:chOff x="614120" y="4568626"/>
            <a:chExt cx="1565658" cy="245350"/>
          </a:xfrm>
        </p:grpSpPr>
        <p:grpSp>
          <p:nvGrpSpPr>
            <p:cNvPr id="466" name="Google Shape;466;p25"/>
            <p:cNvGrpSpPr/>
            <p:nvPr/>
          </p:nvGrpSpPr>
          <p:grpSpPr>
            <a:xfrm>
              <a:off x="614120" y="4568626"/>
              <a:ext cx="290167" cy="233377"/>
              <a:chOff x="614120" y="4568626"/>
              <a:chExt cx="290167" cy="233377"/>
            </a:xfrm>
          </p:grpSpPr>
          <p:sp>
            <p:nvSpPr>
              <p:cNvPr id="467" name="Google Shape;467;p25"/>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25"/>
            <p:cNvGrpSpPr/>
            <p:nvPr/>
          </p:nvGrpSpPr>
          <p:grpSpPr>
            <a:xfrm>
              <a:off x="989660" y="4603434"/>
              <a:ext cx="1190118" cy="210542"/>
              <a:chOff x="989660" y="4603434"/>
              <a:chExt cx="1190118" cy="210542"/>
            </a:xfrm>
          </p:grpSpPr>
          <p:sp>
            <p:nvSpPr>
              <p:cNvPr id="472" name="Google Shape;472;p25"/>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25"/>
              <p:cNvGrpSpPr/>
              <p:nvPr/>
            </p:nvGrpSpPr>
            <p:grpSpPr>
              <a:xfrm>
                <a:off x="1682774" y="4617610"/>
                <a:ext cx="497005" cy="149188"/>
                <a:chOff x="1682774" y="4617610"/>
                <a:chExt cx="497005" cy="149188"/>
              </a:xfrm>
            </p:grpSpPr>
            <p:sp>
              <p:nvSpPr>
                <p:cNvPr id="474" name="Google Shape;474;p25"/>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79" name="Google Shape;479;p25"/>
          <p:cNvSpPr txBox="1"/>
          <p:nvPr>
            <p:ph idx="1" type="body"/>
          </p:nvPr>
        </p:nvSpPr>
        <p:spPr>
          <a:xfrm>
            <a:off x="762000" y="2924350"/>
            <a:ext cx="2540100" cy="1057200"/>
          </a:xfrm>
          <a:prstGeom prst="rect">
            <a:avLst/>
          </a:prstGeom>
        </p:spPr>
        <p:txBody>
          <a:bodyPr anchorCtr="0" anchor="t" bIns="0" lIns="0" spcFirstLastPara="1" rIns="228600" wrap="square" tIns="22860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80" name="Google Shape;480;p25"/>
          <p:cNvSpPr txBox="1"/>
          <p:nvPr>
            <p:ph idx="2" type="body"/>
          </p:nvPr>
        </p:nvSpPr>
        <p:spPr>
          <a:xfrm>
            <a:off x="3301950" y="2924350"/>
            <a:ext cx="2540100" cy="1057200"/>
          </a:xfrm>
          <a:prstGeom prst="rect">
            <a:avLst/>
          </a:prstGeom>
        </p:spPr>
        <p:txBody>
          <a:bodyPr anchorCtr="0" anchor="t" bIns="0" lIns="0" spcFirstLastPara="1" rIns="228600" wrap="square" tIns="22860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81" name="Google Shape;481;p25"/>
          <p:cNvSpPr txBox="1"/>
          <p:nvPr>
            <p:ph idx="3" type="body"/>
          </p:nvPr>
        </p:nvSpPr>
        <p:spPr>
          <a:xfrm>
            <a:off x="5841900" y="2924350"/>
            <a:ext cx="2540100" cy="1057200"/>
          </a:xfrm>
          <a:prstGeom prst="rect">
            <a:avLst/>
          </a:prstGeom>
        </p:spPr>
        <p:txBody>
          <a:bodyPr anchorCtr="0" anchor="t" bIns="0" lIns="0" spcFirstLastPara="1" rIns="228600" wrap="square" tIns="22860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Hero image">
  <p:cSld name="CUSTOM_3_1_1_1_1_1_1_1_1_1_1">
    <p:spTree>
      <p:nvGrpSpPr>
        <p:cNvPr id="482" name="Shape 482"/>
        <p:cNvGrpSpPr/>
        <p:nvPr/>
      </p:nvGrpSpPr>
      <p:grpSpPr>
        <a:xfrm>
          <a:off x="0" y="0"/>
          <a:ext cx="0" cy="0"/>
          <a:chOff x="0" y="0"/>
          <a:chExt cx="0" cy="0"/>
        </a:xfrm>
      </p:grpSpPr>
      <p:grpSp>
        <p:nvGrpSpPr>
          <p:cNvPr id="483" name="Google Shape;483;p26"/>
          <p:cNvGrpSpPr/>
          <p:nvPr/>
        </p:nvGrpSpPr>
        <p:grpSpPr>
          <a:xfrm>
            <a:off x="614120" y="4568626"/>
            <a:ext cx="1565658" cy="245350"/>
            <a:chOff x="614120" y="4568626"/>
            <a:chExt cx="1565658" cy="245350"/>
          </a:xfrm>
        </p:grpSpPr>
        <p:grpSp>
          <p:nvGrpSpPr>
            <p:cNvPr id="484" name="Google Shape;484;p26"/>
            <p:cNvGrpSpPr/>
            <p:nvPr/>
          </p:nvGrpSpPr>
          <p:grpSpPr>
            <a:xfrm>
              <a:off x="614120" y="4568626"/>
              <a:ext cx="290167" cy="233377"/>
              <a:chOff x="614120" y="4568626"/>
              <a:chExt cx="290167" cy="233377"/>
            </a:xfrm>
          </p:grpSpPr>
          <p:sp>
            <p:nvSpPr>
              <p:cNvPr id="485" name="Google Shape;485;p26"/>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6"/>
            <p:cNvGrpSpPr/>
            <p:nvPr/>
          </p:nvGrpSpPr>
          <p:grpSpPr>
            <a:xfrm>
              <a:off x="989660" y="4603434"/>
              <a:ext cx="1190118" cy="210542"/>
              <a:chOff x="989660" y="4603434"/>
              <a:chExt cx="1190118" cy="210542"/>
            </a:xfrm>
          </p:grpSpPr>
          <p:sp>
            <p:nvSpPr>
              <p:cNvPr id="490" name="Google Shape;490;p26"/>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26"/>
              <p:cNvGrpSpPr/>
              <p:nvPr/>
            </p:nvGrpSpPr>
            <p:grpSpPr>
              <a:xfrm>
                <a:off x="1682774" y="4617610"/>
                <a:ext cx="497005" cy="149188"/>
                <a:chOff x="1682774" y="4617610"/>
                <a:chExt cx="497005" cy="149188"/>
              </a:xfrm>
            </p:grpSpPr>
            <p:sp>
              <p:nvSpPr>
                <p:cNvPr id="492" name="Google Shape;492;p26"/>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97" name="Google Shape;497;p26"/>
          <p:cNvSpPr txBox="1"/>
          <p:nvPr>
            <p:ph idx="1" type="body"/>
          </p:nvPr>
        </p:nvSpPr>
        <p:spPr>
          <a:xfrm>
            <a:off x="4571950" y="4515350"/>
            <a:ext cx="3810000" cy="351900"/>
          </a:xfrm>
          <a:prstGeom prst="rect">
            <a:avLst/>
          </a:prstGeom>
        </p:spPr>
        <p:txBody>
          <a:bodyPr anchorCtr="0" anchor="ctr" bIns="0" lIns="0" spcFirstLastPara="1" rIns="0" wrap="square" tIns="0">
            <a:noAutofit/>
          </a:bodyPr>
          <a:lstStyle>
            <a:lvl1pPr indent="-298450" lvl="0" marL="457200" rtl="0" algn="r">
              <a:spcBef>
                <a:spcPts val="0"/>
              </a:spcBef>
              <a:spcAft>
                <a:spcPts val="0"/>
              </a:spcAft>
              <a:buSzPts val="1100"/>
              <a:buChar char="●"/>
              <a:defRPr/>
            </a:lvl1pPr>
            <a:lvl2pPr indent="-298450" lvl="1" marL="914400" rtl="0" algn="r">
              <a:spcBef>
                <a:spcPts val="0"/>
              </a:spcBef>
              <a:spcAft>
                <a:spcPts val="0"/>
              </a:spcAft>
              <a:buSzPts val="1100"/>
              <a:buChar char="○"/>
              <a:defRPr/>
            </a:lvl2pPr>
            <a:lvl3pPr indent="-298450" lvl="2" marL="1371600" rtl="0" algn="r">
              <a:spcBef>
                <a:spcPts val="0"/>
              </a:spcBef>
              <a:spcAft>
                <a:spcPts val="0"/>
              </a:spcAft>
              <a:buSzPts val="1100"/>
              <a:buChar char="■"/>
              <a:defRPr/>
            </a:lvl3pPr>
            <a:lvl4pPr indent="-298450" lvl="3" marL="1828800" rtl="0" algn="r">
              <a:spcBef>
                <a:spcPts val="0"/>
              </a:spcBef>
              <a:spcAft>
                <a:spcPts val="0"/>
              </a:spcAft>
              <a:buSzPts val="1100"/>
              <a:buChar char="●"/>
              <a:defRPr/>
            </a:lvl4pPr>
            <a:lvl5pPr indent="-298450" lvl="4" marL="2286000" rtl="0" algn="r">
              <a:spcBef>
                <a:spcPts val="0"/>
              </a:spcBef>
              <a:spcAft>
                <a:spcPts val="0"/>
              </a:spcAft>
              <a:buSzPts val="1100"/>
              <a:buChar char="○"/>
              <a:defRPr/>
            </a:lvl5pPr>
            <a:lvl6pPr indent="-298450" lvl="5" marL="2743200" rtl="0" algn="r">
              <a:spcBef>
                <a:spcPts val="0"/>
              </a:spcBef>
              <a:spcAft>
                <a:spcPts val="0"/>
              </a:spcAft>
              <a:buSzPts val="1100"/>
              <a:buChar char="■"/>
              <a:defRPr/>
            </a:lvl6pPr>
            <a:lvl7pPr indent="-298450" lvl="6" marL="3200400" rtl="0" algn="r">
              <a:spcBef>
                <a:spcPts val="0"/>
              </a:spcBef>
              <a:spcAft>
                <a:spcPts val="0"/>
              </a:spcAft>
              <a:buSzPts val="1100"/>
              <a:buChar char="●"/>
              <a:defRPr/>
            </a:lvl7pPr>
            <a:lvl8pPr indent="-298450" lvl="7" marL="3657600" rtl="0" algn="r">
              <a:spcBef>
                <a:spcPts val="0"/>
              </a:spcBef>
              <a:spcAft>
                <a:spcPts val="0"/>
              </a:spcAft>
              <a:buSzPts val="1100"/>
              <a:buChar char="○"/>
              <a:defRPr/>
            </a:lvl8pPr>
            <a:lvl9pPr indent="-298450" lvl="8" marL="4114800" rtl="0" algn="r">
              <a:spcBef>
                <a:spcPts val="0"/>
              </a:spcBef>
              <a:spcAft>
                <a:spcPts val="0"/>
              </a:spcAft>
              <a:buSzPts val="11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Dark break 1">
  <p:cSld name="CUSTOM_3_1_1_1_1_1_1_1_1_1_1_1_4">
    <p:bg>
      <p:bgPr>
        <a:solidFill>
          <a:srgbClr val="202124"/>
        </a:solidFill>
      </p:bgPr>
    </p:bg>
    <p:spTree>
      <p:nvGrpSpPr>
        <p:cNvPr id="498" name="Shape 498"/>
        <p:cNvGrpSpPr/>
        <p:nvPr/>
      </p:nvGrpSpPr>
      <p:grpSpPr>
        <a:xfrm>
          <a:off x="0" y="0"/>
          <a:ext cx="0" cy="0"/>
          <a:chOff x="0" y="0"/>
          <a:chExt cx="0" cy="0"/>
        </a:xfrm>
      </p:grpSpPr>
      <p:grpSp>
        <p:nvGrpSpPr>
          <p:cNvPr id="499" name="Google Shape;499;p27"/>
          <p:cNvGrpSpPr/>
          <p:nvPr/>
        </p:nvGrpSpPr>
        <p:grpSpPr>
          <a:xfrm>
            <a:off x="614120" y="4568626"/>
            <a:ext cx="1565658" cy="245350"/>
            <a:chOff x="614120" y="4568626"/>
            <a:chExt cx="1565658" cy="245350"/>
          </a:xfrm>
        </p:grpSpPr>
        <p:grpSp>
          <p:nvGrpSpPr>
            <p:cNvPr id="500" name="Google Shape;500;p27"/>
            <p:cNvGrpSpPr/>
            <p:nvPr/>
          </p:nvGrpSpPr>
          <p:grpSpPr>
            <a:xfrm>
              <a:off x="614120" y="4568626"/>
              <a:ext cx="290167" cy="233377"/>
              <a:chOff x="614120" y="4568626"/>
              <a:chExt cx="290167" cy="233377"/>
            </a:xfrm>
          </p:grpSpPr>
          <p:sp>
            <p:nvSpPr>
              <p:cNvPr id="501" name="Google Shape;501;p27"/>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7"/>
            <p:cNvGrpSpPr/>
            <p:nvPr/>
          </p:nvGrpSpPr>
          <p:grpSpPr>
            <a:xfrm>
              <a:off x="989660" y="4603434"/>
              <a:ext cx="1190118" cy="210542"/>
              <a:chOff x="989660" y="4603434"/>
              <a:chExt cx="1190118" cy="210542"/>
            </a:xfrm>
          </p:grpSpPr>
          <p:sp>
            <p:nvSpPr>
              <p:cNvPr id="506" name="Google Shape;506;p27"/>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27"/>
              <p:cNvGrpSpPr/>
              <p:nvPr/>
            </p:nvGrpSpPr>
            <p:grpSpPr>
              <a:xfrm>
                <a:off x="1682774" y="4617610"/>
                <a:ext cx="497005" cy="149188"/>
                <a:chOff x="1682774" y="4617610"/>
                <a:chExt cx="497005" cy="149188"/>
              </a:xfrm>
            </p:grpSpPr>
            <p:sp>
              <p:nvSpPr>
                <p:cNvPr id="508" name="Google Shape;508;p27"/>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13" name="Google Shape;513;p27"/>
          <p:cNvSpPr txBox="1"/>
          <p:nvPr>
            <p:ph type="title"/>
          </p:nvPr>
        </p:nvSpPr>
        <p:spPr>
          <a:xfrm>
            <a:off x="761950" y="809375"/>
            <a:ext cx="5079900" cy="1762200"/>
          </a:xfrm>
          <a:prstGeom prst="rect">
            <a:avLst/>
          </a:prstGeom>
        </p:spPr>
        <p:txBody>
          <a:bodyPr anchorCtr="0" anchor="b" bIns="0" lIns="0" spcFirstLastPara="1" rIns="228600" wrap="square" tIns="0">
            <a:noAutofit/>
          </a:bodyPr>
          <a:lstStyle>
            <a:lvl1pPr lvl="0" rtl="0">
              <a:spcBef>
                <a:spcPts val="0"/>
              </a:spcBef>
              <a:spcAft>
                <a:spcPts val="0"/>
              </a:spcAft>
              <a:buNone/>
              <a:defRPr sz="3000">
                <a:solidFill>
                  <a:srgbClr val="FFFFFF"/>
                </a:solidFill>
              </a:defRPr>
            </a:lvl1pPr>
            <a:lvl2pPr lvl="1" rtl="0">
              <a:spcBef>
                <a:spcPts val="0"/>
              </a:spcBef>
              <a:spcAft>
                <a:spcPts val="0"/>
              </a:spcAft>
              <a:buNone/>
              <a:defRPr sz="3000">
                <a:solidFill>
                  <a:srgbClr val="FFFFFF"/>
                </a:solidFill>
              </a:defRPr>
            </a:lvl2pPr>
            <a:lvl3pPr lvl="2" rtl="0">
              <a:spcBef>
                <a:spcPts val="0"/>
              </a:spcBef>
              <a:spcAft>
                <a:spcPts val="0"/>
              </a:spcAft>
              <a:buNone/>
              <a:defRPr sz="3000">
                <a:solidFill>
                  <a:srgbClr val="FFFFFF"/>
                </a:solidFill>
              </a:defRPr>
            </a:lvl3pPr>
            <a:lvl4pPr lvl="3" rtl="0">
              <a:spcBef>
                <a:spcPts val="0"/>
              </a:spcBef>
              <a:spcAft>
                <a:spcPts val="0"/>
              </a:spcAft>
              <a:buNone/>
              <a:defRPr sz="3000">
                <a:solidFill>
                  <a:srgbClr val="FFFFFF"/>
                </a:solidFill>
              </a:defRPr>
            </a:lvl4pPr>
            <a:lvl5pPr lvl="4" rtl="0">
              <a:spcBef>
                <a:spcPts val="0"/>
              </a:spcBef>
              <a:spcAft>
                <a:spcPts val="0"/>
              </a:spcAft>
              <a:buNone/>
              <a:defRPr sz="3000">
                <a:solidFill>
                  <a:srgbClr val="FFFFFF"/>
                </a:solidFill>
              </a:defRPr>
            </a:lvl5pPr>
            <a:lvl6pPr lvl="5" rtl="0">
              <a:spcBef>
                <a:spcPts val="0"/>
              </a:spcBef>
              <a:spcAft>
                <a:spcPts val="0"/>
              </a:spcAft>
              <a:buNone/>
              <a:defRPr sz="3000">
                <a:solidFill>
                  <a:srgbClr val="FFFFFF"/>
                </a:solidFill>
              </a:defRPr>
            </a:lvl6pPr>
            <a:lvl7pPr lvl="6" rtl="0">
              <a:spcBef>
                <a:spcPts val="0"/>
              </a:spcBef>
              <a:spcAft>
                <a:spcPts val="0"/>
              </a:spcAft>
              <a:buNone/>
              <a:defRPr sz="3000">
                <a:solidFill>
                  <a:srgbClr val="FFFFFF"/>
                </a:solidFill>
              </a:defRPr>
            </a:lvl7pPr>
            <a:lvl8pPr lvl="7" rtl="0">
              <a:spcBef>
                <a:spcPts val="0"/>
              </a:spcBef>
              <a:spcAft>
                <a:spcPts val="0"/>
              </a:spcAft>
              <a:buNone/>
              <a:defRPr sz="3000">
                <a:solidFill>
                  <a:srgbClr val="FFFFFF"/>
                </a:solidFill>
              </a:defRPr>
            </a:lvl8pPr>
            <a:lvl9pPr lvl="8" rtl="0">
              <a:spcBef>
                <a:spcPts val="0"/>
              </a:spcBef>
              <a:spcAft>
                <a:spcPts val="0"/>
              </a:spcAft>
              <a:buNone/>
              <a:defRPr sz="3000">
                <a:solidFill>
                  <a:srgbClr val="FFFFFF"/>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Dark content">
  <p:cSld name="CUSTOM_3_1_1_1_1_1_1_1_1_1_1_1_2">
    <p:bg>
      <p:bgPr>
        <a:solidFill>
          <a:srgbClr val="202124"/>
        </a:solidFill>
      </p:bgPr>
    </p:bg>
    <p:spTree>
      <p:nvGrpSpPr>
        <p:cNvPr id="514" name="Shape 514"/>
        <p:cNvGrpSpPr/>
        <p:nvPr/>
      </p:nvGrpSpPr>
      <p:grpSpPr>
        <a:xfrm>
          <a:off x="0" y="0"/>
          <a:ext cx="0" cy="0"/>
          <a:chOff x="0" y="0"/>
          <a:chExt cx="0" cy="0"/>
        </a:xfrm>
      </p:grpSpPr>
      <p:grpSp>
        <p:nvGrpSpPr>
          <p:cNvPr id="515" name="Google Shape;515;p28"/>
          <p:cNvGrpSpPr/>
          <p:nvPr/>
        </p:nvGrpSpPr>
        <p:grpSpPr>
          <a:xfrm>
            <a:off x="614120" y="4568626"/>
            <a:ext cx="1565658" cy="245350"/>
            <a:chOff x="614120" y="4568626"/>
            <a:chExt cx="1565658" cy="245350"/>
          </a:xfrm>
        </p:grpSpPr>
        <p:grpSp>
          <p:nvGrpSpPr>
            <p:cNvPr id="516" name="Google Shape;516;p28"/>
            <p:cNvGrpSpPr/>
            <p:nvPr/>
          </p:nvGrpSpPr>
          <p:grpSpPr>
            <a:xfrm>
              <a:off x="614120" y="4568626"/>
              <a:ext cx="290167" cy="233377"/>
              <a:chOff x="614120" y="4568626"/>
              <a:chExt cx="290167" cy="233377"/>
            </a:xfrm>
          </p:grpSpPr>
          <p:sp>
            <p:nvSpPr>
              <p:cNvPr id="517" name="Google Shape;517;p28"/>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8"/>
            <p:cNvGrpSpPr/>
            <p:nvPr/>
          </p:nvGrpSpPr>
          <p:grpSpPr>
            <a:xfrm>
              <a:off x="989660" y="4603434"/>
              <a:ext cx="1190118" cy="210542"/>
              <a:chOff x="989660" y="4603434"/>
              <a:chExt cx="1190118" cy="210542"/>
            </a:xfrm>
          </p:grpSpPr>
          <p:sp>
            <p:nvSpPr>
              <p:cNvPr id="522" name="Google Shape;522;p28"/>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28"/>
              <p:cNvGrpSpPr/>
              <p:nvPr/>
            </p:nvGrpSpPr>
            <p:grpSpPr>
              <a:xfrm>
                <a:off x="1682774" y="4617610"/>
                <a:ext cx="497005" cy="149188"/>
                <a:chOff x="1682774" y="4617610"/>
                <a:chExt cx="497005" cy="149188"/>
              </a:xfrm>
            </p:grpSpPr>
            <p:sp>
              <p:nvSpPr>
                <p:cNvPr id="524" name="Google Shape;524;p28"/>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29" name="Google Shape;529;p28"/>
          <p:cNvSpPr txBox="1"/>
          <p:nvPr>
            <p:ph type="title"/>
          </p:nvPr>
        </p:nvSpPr>
        <p:spPr>
          <a:xfrm>
            <a:off x="761950" y="809375"/>
            <a:ext cx="5079900" cy="352500"/>
          </a:xfrm>
          <a:prstGeom prst="rect">
            <a:avLst/>
          </a:prstGeom>
        </p:spPr>
        <p:txBody>
          <a:bodyPr anchorCtr="0" anchor="b" bIns="0" lIns="0" spcFirstLastPara="1" rIns="228600" wrap="square" tIns="0">
            <a:noAutofit/>
          </a:bodyPr>
          <a:lstStyle>
            <a:lvl1pPr lvl="0" rtl="0">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530" name="Google Shape;530;p28"/>
          <p:cNvSpPr txBox="1"/>
          <p:nvPr>
            <p:ph idx="1" type="body"/>
          </p:nvPr>
        </p:nvSpPr>
        <p:spPr>
          <a:xfrm>
            <a:off x="761975" y="1514275"/>
            <a:ext cx="5079900" cy="2467200"/>
          </a:xfrm>
          <a:prstGeom prst="rect">
            <a:avLst/>
          </a:prstGeom>
        </p:spPr>
        <p:txBody>
          <a:bodyPr anchorCtr="0" anchor="t" bIns="0" lIns="0" spcFirstLastPara="1" rIns="228600" wrap="square" tIns="0">
            <a:noAutofit/>
          </a:bodyPr>
          <a:lstStyle>
            <a:lvl1pPr indent="-298450" lvl="0" marL="457200" rtl="0">
              <a:spcBef>
                <a:spcPts val="0"/>
              </a:spcBef>
              <a:spcAft>
                <a:spcPts val="0"/>
              </a:spcAft>
              <a:buClr>
                <a:srgbClr val="FFFFFF"/>
              </a:buClr>
              <a:buSzPts val="1100"/>
              <a:buChar char="●"/>
              <a:defRPr>
                <a:solidFill>
                  <a:srgbClr val="FFFFFF"/>
                </a:solidFill>
              </a:defRPr>
            </a:lvl1pPr>
            <a:lvl2pPr indent="-298450" lvl="1" marL="914400" rtl="0">
              <a:spcBef>
                <a:spcPts val="0"/>
              </a:spcBef>
              <a:spcAft>
                <a:spcPts val="0"/>
              </a:spcAft>
              <a:buClr>
                <a:srgbClr val="FFFFFF"/>
              </a:buClr>
              <a:buSzPts val="1100"/>
              <a:buChar char="○"/>
              <a:defRPr>
                <a:solidFill>
                  <a:srgbClr val="FFFFFF"/>
                </a:solidFill>
              </a:defRPr>
            </a:lvl2pPr>
            <a:lvl3pPr indent="-298450" lvl="2" marL="1371600" rtl="0">
              <a:spcBef>
                <a:spcPts val="0"/>
              </a:spcBef>
              <a:spcAft>
                <a:spcPts val="0"/>
              </a:spcAft>
              <a:buClr>
                <a:srgbClr val="FFFFFF"/>
              </a:buClr>
              <a:buSzPts val="1100"/>
              <a:buChar char="■"/>
              <a:defRPr>
                <a:solidFill>
                  <a:srgbClr val="FFFFFF"/>
                </a:solidFill>
              </a:defRPr>
            </a:lvl3pPr>
            <a:lvl4pPr indent="-298450" lvl="3" marL="1828800" rtl="0">
              <a:spcBef>
                <a:spcPts val="0"/>
              </a:spcBef>
              <a:spcAft>
                <a:spcPts val="0"/>
              </a:spcAft>
              <a:buClr>
                <a:srgbClr val="FFFFFF"/>
              </a:buClr>
              <a:buSzPts val="1100"/>
              <a:buChar char="●"/>
              <a:defRPr>
                <a:solidFill>
                  <a:srgbClr val="FFFFFF"/>
                </a:solidFill>
              </a:defRPr>
            </a:lvl4pPr>
            <a:lvl5pPr indent="-298450" lvl="4" marL="2286000" rtl="0">
              <a:spcBef>
                <a:spcPts val="0"/>
              </a:spcBef>
              <a:spcAft>
                <a:spcPts val="0"/>
              </a:spcAft>
              <a:buClr>
                <a:srgbClr val="FFFFFF"/>
              </a:buClr>
              <a:buSzPts val="1100"/>
              <a:buChar char="○"/>
              <a:defRPr>
                <a:solidFill>
                  <a:srgbClr val="FFFFFF"/>
                </a:solidFill>
              </a:defRPr>
            </a:lvl5pPr>
            <a:lvl6pPr indent="-298450" lvl="5" marL="2743200" rtl="0">
              <a:spcBef>
                <a:spcPts val="0"/>
              </a:spcBef>
              <a:spcAft>
                <a:spcPts val="0"/>
              </a:spcAft>
              <a:buClr>
                <a:srgbClr val="FFFFFF"/>
              </a:buClr>
              <a:buSzPts val="1100"/>
              <a:buChar char="■"/>
              <a:defRPr>
                <a:solidFill>
                  <a:srgbClr val="FFFFFF"/>
                </a:solidFill>
              </a:defRPr>
            </a:lvl6pPr>
            <a:lvl7pPr indent="-298450" lvl="6" marL="3200400" rtl="0">
              <a:spcBef>
                <a:spcPts val="0"/>
              </a:spcBef>
              <a:spcAft>
                <a:spcPts val="0"/>
              </a:spcAft>
              <a:buClr>
                <a:srgbClr val="FFFFFF"/>
              </a:buClr>
              <a:buSzPts val="1100"/>
              <a:buChar char="●"/>
              <a:defRPr>
                <a:solidFill>
                  <a:srgbClr val="FFFFFF"/>
                </a:solidFill>
              </a:defRPr>
            </a:lvl7pPr>
            <a:lvl8pPr indent="-298450" lvl="7" marL="3657600" rtl="0">
              <a:spcBef>
                <a:spcPts val="0"/>
              </a:spcBef>
              <a:spcAft>
                <a:spcPts val="0"/>
              </a:spcAft>
              <a:buClr>
                <a:srgbClr val="FFFFFF"/>
              </a:buClr>
              <a:buSzPts val="1100"/>
              <a:buChar char="○"/>
              <a:defRPr>
                <a:solidFill>
                  <a:srgbClr val="FFFFFF"/>
                </a:solidFill>
              </a:defRPr>
            </a:lvl8pPr>
            <a:lvl9pPr indent="-298450" lvl="8" marL="4114800" rtl="0">
              <a:spcBef>
                <a:spcPts val="0"/>
              </a:spcBef>
              <a:spcAft>
                <a:spcPts val="0"/>
              </a:spcAft>
              <a:buClr>
                <a:srgbClr val="FFFFFF"/>
              </a:buClr>
              <a:buSzPts val="1100"/>
              <a:buChar char="■"/>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Dark content 1">
  <p:cSld name="CUSTOM_3_1_1_1_1_1_1_1_1_1_1_1_2_2">
    <p:bg>
      <p:bgPr>
        <a:solidFill>
          <a:srgbClr val="000000"/>
        </a:solidFill>
      </p:bgPr>
    </p:bg>
    <p:spTree>
      <p:nvGrpSpPr>
        <p:cNvPr id="531" name="Shape 53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CUSTOM_4">
    <p:spTree>
      <p:nvGrpSpPr>
        <p:cNvPr id="532" name="Shape 532"/>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Graphic / Right">
  <p:cSld name="CUSTOM_6_2_4">
    <p:spTree>
      <p:nvGrpSpPr>
        <p:cNvPr id="533" name="Shape 533"/>
        <p:cNvGrpSpPr/>
        <p:nvPr/>
      </p:nvGrpSpPr>
      <p:grpSpPr>
        <a:xfrm>
          <a:off x="0" y="0"/>
          <a:ext cx="0" cy="0"/>
          <a:chOff x="0" y="0"/>
          <a:chExt cx="0" cy="0"/>
        </a:xfrm>
      </p:grpSpPr>
      <p:sp>
        <p:nvSpPr>
          <p:cNvPr id="534" name="Google Shape;534;p31"/>
          <p:cNvSpPr txBox="1"/>
          <p:nvPr>
            <p:ph type="title"/>
          </p:nvPr>
        </p:nvSpPr>
        <p:spPr>
          <a:xfrm>
            <a:off x="685800" y="1362000"/>
            <a:ext cx="3048000" cy="990000"/>
          </a:xfrm>
          <a:prstGeom prst="rect">
            <a:avLst/>
          </a:prstGeom>
        </p:spPr>
        <p:txBody>
          <a:bodyPr anchorCtr="0" anchor="b"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5" name="Google Shape;535;p31"/>
          <p:cNvSpPr txBox="1"/>
          <p:nvPr>
            <p:ph idx="1" type="body"/>
          </p:nvPr>
        </p:nvSpPr>
        <p:spPr>
          <a:xfrm>
            <a:off x="685800" y="2495550"/>
            <a:ext cx="2286000" cy="13620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536" name="Google Shape;536;p31"/>
          <p:cNvGrpSpPr/>
          <p:nvPr/>
        </p:nvGrpSpPr>
        <p:grpSpPr>
          <a:xfrm>
            <a:off x="614120" y="4568626"/>
            <a:ext cx="1565658" cy="245350"/>
            <a:chOff x="614120" y="4568626"/>
            <a:chExt cx="1565658" cy="245350"/>
          </a:xfrm>
        </p:grpSpPr>
        <p:grpSp>
          <p:nvGrpSpPr>
            <p:cNvPr id="537" name="Google Shape;537;p31"/>
            <p:cNvGrpSpPr/>
            <p:nvPr/>
          </p:nvGrpSpPr>
          <p:grpSpPr>
            <a:xfrm>
              <a:off x="614120" y="4568626"/>
              <a:ext cx="290167" cy="233377"/>
              <a:chOff x="614120" y="4568626"/>
              <a:chExt cx="290167" cy="233377"/>
            </a:xfrm>
          </p:grpSpPr>
          <p:sp>
            <p:nvSpPr>
              <p:cNvPr id="538" name="Google Shape;538;p31"/>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1"/>
            <p:cNvGrpSpPr/>
            <p:nvPr/>
          </p:nvGrpSpPr>
          <p:grpSpPr>
            <a:xfrm>
              <a:off x="989660" y="4603434"/>
              <a:ext cx="1190118" cy="210542"/>
              <a:chOff x="989660" y="4603434"/>
              <a:chExt cx="1190118" cy="210542"/>
            </a:xfrm>
          </p:grpSpPr>
          <p:sp>
            <p:nvSpPr>
              <p:cNvPr id="543" name="Google Shape;543;p31"/>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31"/>
              <p:cNvGrpSpPr/>
              <p:nvPr/>
            </p:nvGrpSpPr>
            <p:grpSpPr>
              <a:xfrm>
                <a:off x="1682774" y="4617610"/>
                <a:ext cx="497005" cy="149188"/>
                <a:chOff x="1682774" y="4617610"/>
                <a:chExt cx="497005" cy="149188"/>
              </a:xfrm>
            </p:grpSpPr>
            <p:sp>
              <p:nvSpPr>
                <p:cNvPr id="545" name="Google Shape;545;p31"/>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Graphic / Wide">
  <p:cSld name="CUSTOM_6_2_1">
    <p:spTree>
      <p:nvGrpSpPr>
        <p:cNvPr id="550" name="Shape 550"/>
        <p:cNvGrpSpPr/>
        <p:nvPr/>
      </p:nvGrpSpPr>
      <p:grpSpPr>
        <a:xfrm>
          <a:off x="0" y="0"/>
          <a:ext cx="0" cy="0"/>
          <a:chOff x="0" y="0"/>
          <a:chExt cx="0" cy="0"/>
        </a:xfrm>
      </p:grpSpPr>
      <p:sp>
        <p:nvSpPr>
          <p:cNvPr id="551" name="Google Shape;551;p32"/>
          <p:cNvSpPr txBox="1"/>
          <p:nvPr>
            <p:ph type="title"/>
          </p:nvPr>
        </p:nvSpPr>
        <p:spPr>
          <a:xfrm>
            <a:off x="685800" y="704725"/>
            <a:ext cx="6858000" cy="10098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552" name="Google Shape;552;p32"/>
          <p:cNvGrpSpPr/>
          <p:nvPr/>
        </p:nvGrpSpPr>
        <p:grpSpPr>
          <a:xfrm>
            <a:off x="614120" y="4568626"/>
            <a:ext cx="1565658" cy="245350"/>
            <a:chOff x="614120" y="4568626"/>
            <a:chExt cx="1565658" cy="245350"/>
          </a:xfrm>
        </p:grpSpPr>
        <p:grpSp>
          <p:nvGrpSpPr>
            <p:cNvPr id="553" name="Google Shape;553;p32"/>
            <p:cNvGrpSpPr/>
            <p:nvPr/>
          </p:nvGrpSpPr>
          <p:grpSpPr>
            <a:xfrm>
              <a:off x="614120" y="4568626"/>
              <a:ext cx="290167" cy="233377"/>
              <a:chOff x="614120" y="4568626"/>
              <a:chExt cx="290167" cy="233377"/>
            </a:xfrm>
          </p:grpSpPr>
          <p:sp>
            <p:nvSpPr>
              <p:cNvPr id="554" name="Google Shape;554;p32"/>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32"/>
            <p:cNvGrpSpPr/>
            <p:nvPr/>
          </p:nvGrpSpPr>
          <p:grpSpPr>
            <a:xfrm>
              <a:off x="989660" y="4603434"/>
              <a:ext cx="1190118" cy="210542"/>
              <a:chOff x="989660" y="4603434"/>
              <a:chExt cx="1190118" cy="210542"/>
            </a:xfrm>
          </p:grpSpPr>
          <p:sp>
            <p:nvSpPr>
              <p:cNvPr id="559" name="Google Shape;559;p32"/>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32"/>
              <p:cNvGrpSpPr/>
              <p:nvPr/>
            </p:nvGrpSpPr>
            <p:grpSpPr>
              <a:xfrm>
                <a:off x="1682774" y="4617610"/>
                <a:ext cx="497005" cy="149188"/>
                <a:chOff x="1682774" y="4617610"/>
                <a:chExt cx="497005" cy="149188"/>
              </a:xfrm>
            </p:grpSpPr>
            <p:sp>
              <p:nvSpPr>
                <p:cNvPr id="561" name="Google Shape;561;p32"/>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1" showMasterSp="0">
  <p:cSld name="Blank_1">
    <p:spTree>
      <p:nvGrpSpPr>
        <p:cNvPr id="566" name="Shape 56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 branding">
  <p:cSld name="CUSTOM_10">
    <p:spTree>
      <p:nvGrpSpPr>
        <p:cNvPr id="567" name="Shape 567"/>
        <p:cNvGrpSpPr/>
        <p:nvPr/>
      </p:nvGrpSpPr>
      <p:grpSpPr>
        <a:xfrm>
          <a:off x="0" y="0"/>
          <a:ext cx="0" cy="0"/>
          <a:chOff x="0" y="0"/>
          <a:chExt cx="0" cy="0"/>
        </a:xfrm>
      </p:grpSpPr>
      <p:grpSp>
        <p:nvGrpSpPr>
          <p:cNvPr id="568" name="Google Shape;568;p34"/>
          <p:cNvGrpSpPr/>
          <p:nvPr/>
        </p:nvGrpSpPr>
        <p:grpSpPr>
          <a:xfrm>
            <a:off x="614120" y="4568626"/>
            <a:ext cx="1565658" cy="245350"/>
            <a:chOff x="614120" y="4568626"/>
            <a:chExt cx="1565658" cy="245350"/>
          </a:xfrm>
        </p:grpSpPr>
        <p:grpSp>
          <p:nvGrpSpPr>
            <p:cNvPr id="569" name="Google Shape;569;p34"/>
            <p:cNvGrpSpPr/>
            <p:nvPr/>
          </p:nvGrpSpPr>
          <p:grpSpPr>
            <a:xfrm>
              <a:off x="614120" y="4568626"/>
              <a:ext cx="290167" cy="233377"/>
              <a:chOff x="614120" y="4568626"/>
              <a:chExt cx="290167" cy="233377"/>
            </a:xfrm>
          </p:grpSpPr>
          <p:sp>
            <p:nvSpPr>
              <p:cNvPr id="570" name="Google Shape;570;p34"/>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34"/>
            <p:cNvGrpSpPr/>
            <p:nvPr/>
          </p:nvGrpSpPr>
          <p:grpSpPr>
            <a:xfrm>
              <a:off x="989660" y="4603434"/>
              <a:ext cx="1190118" cy="210542"/>
              <a:chOff x="989660" y="4603434"/>
              <a:chExt cx="1190118" cy="210542"/>
            </a:xfrm>
          </p:grpSpPr>
          <p:sp>
            <p:nvSpPr>
              <p:cNvPr id="575" name="Google Shape;575;p34"/>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4"/>
              <p:cNvGrpSpPr/>
              <p:nvPr/>
            </p:nvGrpSpPr>
            <p:grpSpPr>
              <a:xfrm>
                <a:off x="1682774" y="4617610"/>
                <a:ext cx="497005" cy="149188"/>
                <a:chOff x="1682774" y="4617610"/>
                <a:chExt cx="497005" cy="149188"/>
              </a:xfrm>
            </p:grpSpPr>
            <p:sp>
              <p:nvSpPr>
                <p:cNvPr id="577" name="Google Shape;577;p34"/>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 Text / Wide">
  <p:cSld name="CUSTOM_6_2_3_1">
    <p:spTree>
      <p:nvGrpSpPr>
        <p:cNvPr id="582" name="Shape 582"/>
        <p:cNvGrpSpPr/>
        <p:nvPr/>
      </p:nvGrpSpPr>
      <p:grpSpPr>
        <a:xfrm>
          <a:off x="0" y="0"/>
          <a:ext cx="0" cy="0"/>
          <a:chOff x="0" y="0"/>
          <a:chExt cx="0" cy="0"/>
        </a:xfrm>
      </p:grpSpPr>
      <p:sp>
        <p:nvSpPr>
          <p:cNvPr id="583" name="Google Shape;583;p35"/>
          <p:cNvSpPr txBox="1"/>
          <p:nvPr>
            <p:ph type="title"/>
          </p:nvPr>
        </p:nvSpPr>
        <p:spPr>
          <a:xfrm>
            <a:off x="685800" y="704725"/>
            <a:ext cx="7620000" cy="5811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84" name="Google Shape;584;p35"/>
          <p:cNvSpPr txBox="1"/>
          <p:nvPr>
            <p:ph idx="1" type="body"/>
          </p:nvPr>
        </p:nvSpPr>
        <p:spPr>
          <a:xfrm>
            <a:off x="685800" y="1638300"/>
            <a:ext cx="7696200" cy="26478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585" name="Google Shape;585;p35"/>
          <p:cNvGrpSpPr/>
          <p:nvPr/>
        </p:nvGrpSpPr>
        <p:grpSpPr>
          <a:xfrm>
            <a:off x="614120" y="4568626"/>
            <a:ext cx="1565658" cy="245350"/>
            <a:chOff x="614120" y="4568626"/>
            <a:chExt cx="1565658" cy="245350"/>
          </a:xfrm>
        </p:grpSpPr>
        <p:grpSp>
          <p:nvGrpSpPr>
            <p:cNvPr id="586" name="Google Shape;586;p35"/>
            <p:cNvGrpSpPr/>
            <p:nvPr/>
          </p:nvGrpSpPr>
          <p:grpSpPr>
            <a:xfrm>
              <a:off x="614120" y="4568626"/>
              <a:ext cx="290167" cy="233377"/>
              <a:chOff x="614120" y="4568626"/>
              <a:chExt cx="290167" cy="233377"/>
            </a:xfrm>
          </p:grpSpPr>
          <p:sp>
            <p:nvSpPr>
              <p:cNvPr id="587" name="Google Shape;587;p35"/>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35"/>
            <p:cNvGrpSpPr/>
            <p:nvPr/>
          </p:nvGrpSpPr>
          <p:grpSpPr>
            <a:xfrm>
              <a:off x="989660" y="4603434"/>
              <a:ext cx="1190118" cy="210542"/>
              <a:chOff x="989660" y="4603434"/>
              <a:chExt cx="1190118" cy="210542"/>
            </a:xfrm>
          </p:grpSpPr>
          <p:sp>
            <p:nvSpPr>
              <p:cNvPr id="592" name="Google Shape;592;p35"/>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35"/>
              <p:cNvGrpSpPr/>
              <p:nvPr/>
            </p:nvGrpSpPr>
            <p:grpSpPr>
              <a:xfrm>
                <a:off x="1682774" y="4617610"/>
                <a:ext cx="497005" cy="149188"/>
                <a:chOff x="1682774" y="4617610"/>
                <a:chExt cx="497005" cy="149188"/>
              </a:xfrm>
            </p:grpSpPr>
            <p:sp>
              <p:nvSpPr>
                <p:cNvPr id="594" name="Google Shape;594;p35"/>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Data Viz">
  <p:cSld name="CUSTOM_6">
    <p:spTree>
      <p:nvGrpSpPr>
        <p:cNvPr id="599" name="Shape 599"/>
        <p:cNvGrpSpPr/>
        <p:nvPr/>
      </p:nvGrpSpPr>
      <p:grpSpPr>
        <a:xfrm>
          <a:off x="0" y="0"/>
          <a:ext cx="0" cy="0"/>
          <a:chOff x="0" y="0"/>
          <a:chExt cx="0" cy="0"/>
        </a:xfrm>
      </p:grpSpPr>
      <p:sp>
        <p:nvSpPr>
          <p:cNvPr id="600" name="Google Shape;600;p36"/>
          <p:cNvSpPr/>
          <p:nvPr/>
        </p:nvSpPr>
        <p:spPr>
          <a:xfrm>
            <a:off x="3809975" y="857350"/>
            <a:ext cx="5334000" cy="4286400"/>
          </a:xfrm>
          <a:prstGeom prst="rect">
            <a:avLst/>
          </a:prstGeom>
          <a:solidFill>
            <a:srgbClr val="F1F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txBox="1"/>
          <p:nvPr>
            <p:ph idx="1" type="subTitle"/>
          </p:nvPr>
        </p:nvSpPr>
        <p:spPr>
          <a:xfrm>
            <a:off x="4038600" y="1085950"/>
            <a:ext cx="3657600" cy="428400"/>
          </a:xfrm>
          <a:prstGeom prst="rect">
            <a:avLst/>
          </a:prstGeom>
        </p:spPr>
        <p:txBody>
          <a:bodyPr anchorCtr="0" anchor="t"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02" name="Google Shape;602;p36"/>
          <p:cNvSpPr txBox="1"/>
          <p:nvPr>
            <p:ph type="title"/>
          </p:nvPr>
        </p:nvSpPr>
        <p:spPr>
          <a:xfrm>
            <a:off x="685800" y="1362000"/>
            <a:ext cx="3048000" cy="1009500"/>
          </a:xfrm>
          <a:prstGeom prst="rect">
            <a:avLst/>
          </a:prstGeom>
        </p:spPr>
        <p:txBody>
          <a:bodyPr anchorCtr="0" anchor="b" bIns="0" lIns="0" spcFirstLastPara="1" rIns="22860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03" name="Google Shape;603;p36"/>
          <p:cNvSpPr txBox="1"/>
          <p:nvPr>
            <p:ph idx="2" type="body"/>
          </p:nvPr>
        </p:nvSpPr>
        <p:spPr>
          <a:xfrm>
            <a:off x="685800" y="2495550"/>
            <a:ext cx="2286000" cy="17907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grpSp>
        <p:nvGrpSpPr>
          <p:cNvPr id="604" name="Google Shape;604;p36"/>
          <p:cNvGrpSpPr/>
          <p:nvPr/>
        </p:nvGrpSpPr>
        <p:grpSpPr>
          <a:xfrm>
            <a:off x="409957" y="4433682"/>
            <a:ext cx="2143330" cy="562473"/>
            <a:chOff x="831227" y="1197994"/>
            <a:chExt cx="2449800" cy="642900"/>
          </a:xfrm>
        </p:grpSpPr>
        <p:grpSp>
          <p:nvGrpSpPr>
            <p:cNvPr id="605" name="Google Shape;605;p36"/>
            <p:cNvGrpSpPr/>
            <p:nvPr/>
          </p:nvGrpSpPr>
          <p:grpSpPr>
            <a:xfrm>
              <a:off x="1045677" y="1364131"/>
              <a:ext cx="2028965" cy="317954"/>
              <a:chOff x="1045677" y="1364131"/>
              <a:chExt cx="2028965" cy="317954"/>
            </a:xfrm>
          </p:grpSpPr>
          <p:grpSp>
            <p:nvGrpSpPr>
              <p:cNvPr id="606" name="Google Shape;606;p36"/>
              <p:cNvGrpSpPr/>
              <p:nvPr/>
            </p:nvGrpSpPr>
            <p:grpSpPr>
              <a:xfrm>
                <a:off x="1045677" y="1364131"/>
                <a:ext cx="376033" cy="302438"/>
                <a:chOff x="1045677" y="1364131"/>
                <a:chExt cx="376033" cy="302438"/>
              </a:xfrm>
            </p:grpSpPr>
            <p:sp>
              <p:nvSpPr>
                <p:cNvPr id="607" name="Google Shape;607;p36"/>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6"/>
              <p:cNvGrpSpPr/>
              <p:nvPr/>
            </p:nvGrpSpPr>
            <p:grpSpPr>
              <a:xfrm>
                <a:off x="1532346" y="1409239"/>
                <a:ext cx="1542296" cy="272846"/>
                <a:chOff x="1532346" y="1409239"/>
                <a:chExt cx="1542296" cy="272846"/>
              </a:xfrm>
            </p:grpSpPr>
            <p:sp>
              <p:nvSpPr>
                <p:cNvPr id="612" name="Google Shape;612;p36"/>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36"/>
                <p:cNvGrpSpPr/>
                <p:nvPr/>
              </p:nvGrpSpPr>
              <p:grpSpPr>
                <a:xfrm>
                  <a:off x="2430564" y="1427610"/>
                  <a:ext cx="644078" cy="193336"/>
                  <a:chOff x="2430564" y="1427610"/>
                  <a:chExt cx="644078" cy="193336"/>
                </a:xfrm>
              </p:grpSpPr>
              <p:sp>
                <p:nvSpPr>
                  <p:cNvPr id="614" name="Google Shape;614;p36"/>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19" name="Google Shape;619;p36"/>
            <p:cNvSpPr/>
            <p:nvPr/>
          </p:nvSpPr>
          <p:spPr>
            <a:xfrm flipH="1" rot="10800000">
              <a:off x="831227" y="1197994"/>
              <a:ext cx="2449800" cy="6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p:cSld name="ONE_COLUMN_TEXT">
    <p:spTree>
      <p:nvGrpSpPr>
        <p:cNvPr id="620" name="Shape 620"/>
        <p:cNvGrpSpPr/>
        <p:nvPr/>
      </p:nvGrpSpPr>
      <p:grpSpPr>
        <a:xfrm>
          <a:off x="0" y="0"/>
          <a:ext cx="0" cy="0"/>
          <a:chOff x="0" y="0"/>
          <a:chExt cx="0" cy="0"/>
        </a:xfrm>
      </p:grpSpPr>
      <p:pic>
        <p:nvPicPr>
          <p:cNvPr id="621" name="Google Shape;621;p37"/>
          <p:cNvPicPr preferRelativeResize="0"/>
          <p:nvPr/>
        </p:nvPicPr>
        <p:blipFill>
          <a:blip r:embed="rId2">
            <a:alphaModFix/>
          </a:blip>
          <a:stretch>
            <a:fillRect/>
          </a:stretch>
        </p:blipFill>
        <p:spPr>
          <a:xfrm>
            <a:off x="6644325" y="4601300"/>
            <a:ext cx="2294150" cy="353575"/>
          </a:xfrm>
          <a:prstGeom prst="rect">
            <a:avLst/>
          </a:prstGeom>
          <a:noFill/>
          <a:ln>
            <a:noFill/>
          </a:ln>
        </p:spPr>
      </p:pic>
      <p:grpSp>
        <p:nvGrpSpPr>
          <p:cNvPr id="622" name="Google Shape;622;p37"/>
          <p:cNvGrpSpPr/>
          <p:nvPr/>
        </p:nvGrpSpPr>
        <p:grpSpPr>
          <a:xfrm>
            <a:off x="702150" y="-2375"/>
            <a:ext cx="24" cy="5150525"/>
            <a:chOff x="702150" y="-2375"/>
            <a:chExt cx="24" cy="5150525"/>
          </a:xfrm>
        </p:grpSpPr>
        <p:cxnSp>
          <p:nvCxnSpPr>
            <p:cNvPr id="623" name="Google Shape;623;p37"/>
            <p:cNvCxnSpPr/>
            <p:nvPr/>
          </p:nvCxnSpPr>
          <p:spPr>
            <a:xfrm>
              <a:off x="702150" y="-2375"/>
              <a:ext cx="0" cy="2578800"/>
            </a:xfrm>
            <a:prstGeom prst="straightConnector1">
              <a:avLst/>
            </a:prstGeom>
            <a:noFill/>
            <a:ln cap="flat" cmpd="sng" w="152400">
              <a:solidFill>
                <a:srgbClr val="4285F4"/>
              </a:solidFill>
              <a:prstDash val="solid"/>
              <a:round/>
              <a:headEnd len="med" w="med" type="none"/>
              <a:tailEnd len="med" w="med" type="none"/>
            </a:ln>
          </p:spPr>
        </p:cxnSp>
        <p:cxnSp>
          <p:nvCxnSpPr>
            <p:cNvPr id="624" name="Google Shape;624;p37"/>
            <p:cNvCxnSpPr/>
            <p:nvPr/>
          </p:nvCxnSpPr>
          <p:spPr>
            <a:xfrm>
              <a:off x="702169" y="1269325"/>
              <a:ext cx="0" cy="1307100"/>
            </a:xfrm>
            <a:prstGeom prst="straightConnector1">
              <a:avLst/>
            </a:prstGeom>
            <a:noFill/>
            <a:ln cap="flat" cmpd="sng" w="152400">
              <a:solidFill>
                <a:srgbClr val="4285F4"/>
              </a:solidFill>
              <a:prstDash val="solid"/>
              <a:round/>
              <a:headEnd len="med" w="med" type="none"/>
              <a:tailEnd len="med" w="med" type="none"/>
            </a:ln>
          </p:spPr>
        </p:cxnSp>
        <p:cxnSp>
          <p:nvCxnSpPr>
            <p:cNvPr id="625" name="Google Shape;625;p37"/>
            <p:cNvCxnSpPr/>
            <p:nvPr/>
          </p:nvCxnSpPr>
          <p:spPr>
            <a:xfrm>
              <a:off x="702167" y="2571750"/>
              <a:ext cx="0" cy="2576400"/>
            </a:xfrm>
            <a:prstGeom prst="straightConnector1">
              <a:avLst/>
            </a:prstGeom>
            <a:noFill/>
            <a:ln cap="flat" cmpd="sng" w="152400">
              <a:solidFill>
                <a:srgbClr val="4285F4"/>
              </a:solidFill>
              <a:prstDash val="solid"/>
              <a:round/>
              <a:headEnd len="med" w="med" type="none"/>
              <a:tailEnd len="med" w="med" type="none"/>
            </a:ln>
          </p:spPr>
        </p:cxnSp>
        <p:cxnSp>
          <p:nvCxnSpPr>
            <p:cNvPr id="626" name="Google Shape;626;p37"/>
            <p:cNvCxnSpPr/>
            <p:nvPr/>
          </p:nvCxnSpPr>
          <p:spPr>
            <a:xfrm>
              <a:off x="702174" y="3850500"/>
              <a:ext cx="0" cy="1293000"/>
            </a:xfrm>
            <a:prstGeom prst="straightConnector1">
              <a:avLst/>
            </a:prstGeom>
            <a:noFill/>
            <a:ln cap="flat" cmpd="sng" w="152400">
              <a:solidFill>
                <a:srgbClr val="4285F4"/>
              </a:solidFill>
              <a:prstDash val="solid"/>
              <a:round/>
              <a:headEnd len="med" w="med" type="none"/>
              <a:tailEnd len="med" w="med" type="none"/>
            </a:ln>
          </p:spPr>
        </p:cxn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7" name="Shape 627"/>
        <p:cNvGrpSpPr/>
        <p:nvPr/>
      </p:nvGrpSpPr>
      <p:grpSpPr>
        <a:xfrm>
          <a:off x="0" y="0"/>
          <a:ext cx="0" cy="0"/>
          <a:chOff x="0" y="0"/>
          <a:chExt cx="0" cy="0"/>
        </a:xfrm>
      </p:grpSpPr>
      <p:grpSp>
        <p:nvGrpSpPr>
          <p:cNvPr id="628" name="Google Shape;628;p38"/>
          <p:cNvGrpSpPr/>
          <p:nvPr/>
        </p:nvGrpSpPr>
        <p:grpSpPr>
          <a:xfrm>
            <a:off x="625966" y="299376"/>
            <a:ext cx="999312" cy="999312"/>
            <a:chOff x="348199" y="179450"/>
            <a:chExt cx="1116300" cy="1116300"/>
          </a:xfrm>
        </p:grpSpPr>
        <p:sp>
          <p:nvSpPr>
            <p:cNvPr id="629" name="Google Shape;629;p3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38"/>
          <p:cNvSpPr txBox="1"/>
          <p:nvPr>
            <p:ph type="title"/>
          </p:nvPr>
        </p:nvSpPr>
        <p:spPr>
          <a:xfrm>
            <a:off x="1303800" y="598575"/>
            <a:ext cx="7030500" cy="999300"/>
          </a:xfrm>
          <a:prstGeom prst="rect">
            <a:avLst/>
          </a:prstGeom>
        </p:spPr>
        <p:txBody>
          <a:bodyPr anchorCtr="0" anchor="t" bIns="0" lIns="0" spcFirstLastPara="1" rIns="228600" wrap="square" tIns="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2" name="Google Shape;632;p38"/>
          <p:cNvSpPr txBox="1"/>
          <p:nvPr>
            <p:ph idx="1" type="body"/>
          </p:nvPr>
        </p:nvSpPr>
        <p:spPr>
          <a:xfrm>
            <a:off x="1303800" y="1990050"/>
            <a:ext cx="7030500" cy="2541600"/>
          </a:xfrm>
          <a:prstGeom prst="rect">
            <a:avLst/>
          </a:prstGeom>
        </p:spPr>
        <p:txBody>
          <a:bodyPr anchorCtr="0" anchor="t" bIns="0" lIns="0" spcFirstLastPara="1" rIns="228600" wrap="square" tIns="0">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3" name="Google Shape;633;p3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1.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761950" y="457175"/>
            <a:ext cx="5080200" cy="352200"/>
          </a:xfrm>
          <a:prstGeom prst="rect">
            <a:avLst/>
          </a:prstGeom>
          <a:noFill/>
          <a:ln>
            <a:noFill/>
          </a:ln>
        </p:spPr>
        <p:txBody>
          <a:bodyPr anchorCtr="0" anchor="t" bIns="0" lIns="0" spcFirstLastPara="1" rIns="228600" wrap="square" tIns="0">
            <a:noAutofit/>
          </a:bodyPr>
          <a:lstStyle>
            <a:lvl1pPr lvl="0" rtl="0">
              <a:spcBef>
                <a:spcPts val="0"/>
              </a:spcBef>
              <a:spcAft>
                <a:spcPts val="0"/>
              </a:spcAft>
              <a:buNone/>
              <a:defRPr b="1" sz="2400">
                <a:solidFill>
                  <a:schemeClr val="dk1"/>
                </a:solidFill>
                <a:latin typeface="Google Sans"/>
                <a:ea typeface="Google Sans"/>
                <a:cs typeface="Google Sans"/>
                <a:sym typeface="Google Sans"/>
              </a:defRPr>
            </a:lvl1pPr>
            <a:lvl2pPr lvl="1" rtl="0">
              <a:spcBef>
                <a:spcPts val="0"/>
              </a:spcBef>
              <a:spcAft>
                <a:spcPts val="0"/>
              </a:spcAft>
              <a:buNone/>
              <a:defRPr b="1" sz="2400">
                <a:solidFill>
                  <a:schemeClr val="dk1"/>
                </a:solidFill>
                <a:latin typeface="Google Sans"/>
                <a:ea typeface="Google Sans"/>
                <a:cs typeface="Google Sans"/>
                <a:sym typeface="Google Sans"/>
              </a:defRPr>
            </a:lvl2pPr>
            <a:lvl3pPr lvl="2" rtl="0">
              <a:spcBef>
                <a:spcPts val="0"/>
              </a:spcBef>
              <a:spcAft>
                <a:spcPts val="0"/>
              </a:spcAft>
              <a:buNone/>
              <a:defRPr b="1" sz="2400">
                <a:solidFill>
                  <a:schemeClr val="dk1"/>
                </a:solidFill>
                <a:latin typeface="Google Sans"/>
                <a:ea typeface="Google Sans"/>
                <a:cs typeface="Google Sans"/>
                <a:sym typeface="Google Sans"/>
              </a:defRPr>
            </a:lvl3pPr>
            <a:lvl4pPr lvl="3" rtl="0">
              <a:spcBef>
                <a:spcPts val="0"/>
              </a:spcBef>
              <a:spcAft>
                <a:spcPts val="0"/>
              </a:spcAft>
              <a:buNone/>
              <a:defRPr b="1" sz="2400">
                <a:solidFill>
                  <a:schemeClr val="dk1"/>
                </a:solidFill>
                <a:latin typeface="Google Sans"/>
                <a:ea typeface="Google Sans"/>
                <a:cs typeface="Google Sans"/>
                <a:sym typeface="Google Sans"/>
              </a:defRPr>
            </a:lvl4pPr>
            <a:lvl5pPr lvl="4" rtl="0">
              <a:spcBef>
                <a:spcPts val="0"/>
              </a:spcBef>
              <a:spcAft>
                <a:spcPts val="0"/>
              </a:spcAft>
              <a:buNone/>
              <a:defRPr b="1" sz="2400">
                <a:solidFill>
                  <a:schemeClr val="dk1"/>
                </a:solidFill>
                <a:latin typeface="Google Sans"/>
                <a:ea typeface="Google Sans"/>
                <a:cs typeface="Google Sans"/>
                <a:sym typeface="Google Sans"/>
              </a:defRPr>
            </a:lvl5pPr>
            <a:lvl6pPr lvl="5" rtl="0">
              <a:spcBef>
                <a:spcPts val="0"/>
              </a:spcBef>
              <a:spcAft>
                <a:spcPts val="0"/>
              </a:spcAft>
              <a:buNone/>
              <a:defRPr b="1" sz="2400">
                <a:solidFill>
                  <a:schemeClr val="dk1"/>
                </a:solidFill>
                <a:latin typeface="Google Sans"/>
                <a:ea typeface="Google Sans"/>
                <a:cs typeface="Google Sans"/>
                <a:sym typeface="Google Sans"/>
              </a:defRPr>
            </a:lvl6pPr>
            <a:lvl7pPr lvl="6" rtl="0">
              <a:spcBef>
                <a:spcPts val="0"/>
              </a:spcBef>
              <a:spcAft>
                <a:spcPts val="0"/>
              </a:spcAft>
              <a:buNone/>
              <a:defRPr b="1" sz="2400">
                <a:solidFill>
                  <a:schemeClr val="dk1"/>
                </a:solidFill>
                <a:latin typeface="Google Sans"/>
                <a:ea typeface="Google Sans"/>
                <a:cs typeface="Google Sans"/>
                <a:sym typeface="Google Sans"/>
              </a:defRPr>
            </a:lvl7pPr>
            <a:lvl8pPr lvl="7" rtl="0">
              <a:spcBef>
                <a:spcPts val="0"/>
              </a:spcBef>
              <a:spcAft>
                <a:spcPts val="0"/>
              </a:spcAft>
              <a:buNone/>
              <a:defRPr b="1" sz="2400">
                <a:solidFill>
                  <a:schemeClr val="dk1"/>
                </a:solidFill>
                <a:latin typeface="Google Sans"/>
                <a:ea typeface="Google Sans"/>
                <a:cs typeface="Google Sans"/>
                <a:sym typeface="Google Sans"/>
              </a:defRPr>
            </a:lvl8pPr>
            <a:lvl9pPr lvl="8" rtl="0">
              <a:spcBef>
                <a:spcPts val="0"/>
              </a:spcBef>
              <a:spcAft>
                <a:spcPts val="0"/>
              </a:spcAft>
              <a:buNone/>
              <a:defRPr b="1" sz="2400">
                <a:solidFill>
                  <a:schemeClr val="dk1"/>
                </a:solidFill>
                <a:latin typeface="Google Sans"/>
                <a:ea typeface="Google Sans"/>
                <a:cs typeface="Google Sans"/>
                <a:sym typeface="Google Sans"/>
              </a:defRPr>
            </a:lvl9pPr>
          </a:lstStyle>
          <a:p/>
        </p:txBody>
      </p:sp>
      <p:sp>
        <p:nvSpPr>
          <p:cNvPr id="275" name="Google Shape;275;p13"/>
          <p:cNvSpPr txBox="1"/>
          <p:nvPr>
            <p:ph idx="1" type="body"/>
          </p:nvPr>
        </p:nvSpPr>
        <p:spPr>
          <a:xfrm>
            <a:off x="761825" y="1161825"/>
            <a:ext cx="5080200" cy="3171900"/>
          </a:xfrm>
          <a:prstGeom prst="rect">
            <a:avLst/>
          </a:prstGeom>
          <a:noFill/>
          <a:ln>
            <a:noFill/>
          </a:ln>
        </p:spPr>
        <p:txBody>
          <a:bodyPr anchorCtr="0" anchor="t" bIns="0" lIns="0" spcFirstLastPara="1" rIns="228600" wrap="square" tIns="0">
            <a:noAutofit/>
          </a:bodyPr>
          <a:lstStyle>
            <a:lvl1pPr indent="-298450" lvl="0" marL="4572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indent="-298450" lvl="1" marL="9144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indent="-298450" lvl="2" marL="13716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indent="-298450" lvl="3" marL="18288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indent="-298450" lvl="4" marL="22860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indent="-298450" lvl="5" marL="27432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indent="-298450" lvl="6" marL="32004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indent="-298450" lvl="7" marL="36576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indent="-298450" lvl="8" marL="4114800" rtl="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10">
          <p15:clr>
            <a:srgbClr val="F06B4A"/>
          </p15:clr>
        </p15:guide>
        <p15:guide id="2" orient="horz" pos="732">
          <p15:clr>
            <a:srgbClr val="F06B4A"/>
          </p15:clr>
        </p15:guide>
        <p15:guide id="3" orient="horz" pos="954">
          <p15:clr>
            <a:srgbClr val="F06B4A"/>
          </p15:clr>
        </p15:guide>
        <p15:guide id="4" orient="horz" pos="1176">
          <p15:clr>
            <a:srgbClr val="F06B4A"/>
          </p15:clr>
        </p15:guide>
        <p15:guide id="5" orient="horz" pos="1398">
          <p15:clr>
            <a:srgbClr val="F06B4A"/>
          </p15:clr>
        </p15:guide>
        <p15:guide id="6" orient="horz" pos="1620">
          <p15:clr>
            <a:srgbClr val="F06B4A"/>
          </p15:clr>
        </p15:guide>
        <p15:guide id="7" orient="horz" pos="1842">
          <p15:clr>
            <a:srgbClr val="F06B4A"/>
          </p15:clr>
        </p15:guide>
        <p15:guide id="8" orient="horz" pos="2064">
          <p15:clr>
            <a:srgbClr val="F06B4A"/>
          </p15:clr>
        </p15:guide>
        <p15:guide id="9" orient="horz" pos="2286">
          <p15:clr>
            <a:srgbClr val="F06B4A"/>
          </p15:clr>
        </p15:guide>
        <p15:guide id="10" orient="horz" pos="2508">
          <p15:clr>
            <a:srgbClr val="F06B4A"/>
          </p15:clr>
        </p15:guide>
        <p15:guide id="11" orient="horz" pos="2730">
          <p15:clr>
            <a:srgbClr val="F06B4A"/>
          </p15:clr>
        </p15:guide>
        <p15:guide id="12" orient="horz" pos="2952">
          <p15:clr>
            <a:srgbClr val="F06B4A"/>
          </p15:clr>
        </p15:guide>
        <p15:guide id="13" orient="horz" pos="288">
          <p15:clr>
            <a:srgbClr val="F06B4A"/>
          </p15:clr>
        </p15:guide>
        <p15:guide id="14" pos="480">
          <p15:clr>
            <a:srgbClr val="F06B4A"/>
          </p15:clr>
        </p15:guide>
        <p15:guide id="15" pos="880">
          <p15:clr>
            <a:srgbClr val="F06B4A"/>
          </p15:clr>
        </p15:guide>
        <p15:guide id="16" pos="1280">
          <p15:clr>
            <a:srgbClr val="F06B4A"/>
          </p15:clr>
        </p15:guide>
        <p15:guide id="17" pos="1680">
          <p15:clr>
            <a:srgbClr val="F06B4A"/>
          </p15:clr>
        </p15:guide>
        <p15:guide id="18" pos="2080">
          <p15:clr>
            <a:srgbClr val="F06B4A"/>
          </p15:clr>
        </p15:guide>
        <p15:guide id="19" pos="2480">
          <p15:clr>
            <a:srgbClr val="F06B4A"/>
          </p15:clr>
        </p15:guide>
        <p15:guide id="20" pos="2880">
          <p15:clr>
            <a:srgbClr val="F06B4A"/>
          </p15:clr>
        </p15:guide>
        <p15:guide id="21" pos="3280">
          <p15:clr>
            <a:srgbClr val="F06B4A"/>
          </p15:clr>
        </p15:guide>
        <p15:guide id="22" pos="3680">
          <p15:clr>
            <a:srgbClr val="F06B4A"/>
          </p15:clr>
        </p15:guide>
        <p15:guide id="23" pos="4080">
          <p15:clr>
            <a:srgbClr val="F06B4A"/>
          </p15:clr>
        </p15:guide>
        <p15:guide id="24" pos="4480">
          <p15:clr>
            <a:srgbClr val="F06B4A"/>
          </p15:clr>
        </p15:guide>
        <p15:guide id="25" pos="4880">
          <p15:clr>
            <a:srgbClr val="F06B4A"/>
          </p15:clr>
        </p15:guide>
        <p15:guide id="26" pos="5280">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amazon.com/Google-BigQuery-Definitive-Warehousing-Analytics/dp/1492044466" TargetMode="External"/><Relationship Id="rId4" Type="http://schemas.openxmlformats.org/officeDocument/2006/relationships/hyperlink" Target="https://www.amazon.com/Getting-Started-SQL-Hands-Beginners-ebook/dp/B01BO7HPNC" TargetMode="External"/><Relationship Id="rId9" Type="http://schemas.openxmlformats.org/officeDocument/2006/relationships/hyperlink" Target="http://www.google.com" TargetMode="External"/><Relationship Id="rId5" Type="http://schemas.openxmlformats.org/officeDocument/2006/relationships/hyperlink" Target="https://cloud.google.com/bigquery/docs/reference/standard-sql/query-syntax" TargetMode="External"/><Relationship Id="rId6" Type="http://schemas.openxmlformats.org/officeDocument/2006/relationships/hyperlink" Target="https://cloud.google.com/bigquery/docs/reference/standard-sql/functions-and-operators" TargetMode="External"/><Relationship Id="rId7" Type="http://schemas.openxmlformats.org/officeDocument/2006/relationships/hyperlink" Target="https://www.sqlstyle.guide/" TargetMode="External"/><Relationship Id="rId8" Type="http://schemas.openxmlformats.org/officeDocument/2006/relationships/hyperlink" Target="http://www.stackoverflow.com" TargetMode="External"/><Relationship Id="rId10"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oogle.qwiklabs.com/focuses/3616?parent=catalog" TargetMode="Externa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oogle.qwiklabs.com/focuses/2802?parent=catalog" TargetMode="External"/><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loud.google.com/bigquery/"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nsole.cloud.google.com/bigquery" TargetMode="External"/><Relationship Id="rId4" Type="http://schemas.openxmlformats.org/officeDocument/2006/relationships/hyperlink" Target="https://console.cloud.google.com/bigquery?p=bigquery-public-data&amp;page=project" TargetMode="Externa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9"/>
          <p:cNvSpPr txBox="1"/>
          <p:nvPr>
            <p:ph type="ctrTitle"/>
          </p:nvPr>
        </p:nvSpPr>
        <p:spPr>
          <a:xfrm>
            <a:off x="311708" y="1277975"/>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Analytics </a:t>
            </a:r>
            <a:endParaRPr/>
          </a:p>
          <a:p>
            <a:pPr indent="0" lvl="0" marL="0" rtl="0" algn="l">
              <a:spcBef>
                <a:spcPts val="0"/>
              </a:spcBef>
              <a:spcAft>
                <a:spcPts val="0"/>
              </a:spcAft>
              <a:buNone/>
            </a:pPr>
            <a:r>
              <a:rPr lang="en"/>
              <a:t>Toolbox - </a:t>
            </a:r>
            <a:r>
              <a:rPr lang="en" sz="3000"/>
              <a:t>BA</a:t>
            </a:r>
            <a:r>
              <a:rPr lang="en" sz="3000"/>
              <a:t>775</a:t>
            </a:r>
            <a:endParaRPr sz="3000"/>
          </a:p>
          <a:p>
            <a:pPr indent="0" lvl="0" marL="0" rtl="0" algn="l">
              <a:spcBef>
                <a:spcPts val="0"/>
              </a:spcBef>
              <a:spcAft>
                <a:spcPts val="0"/>
              </a:spcAft>
              <a:buNone/>
            </a:pPr>
            <a:r>
              <a:rPr i="1" lang="en" sz="2400">
                <a:solidFill>
                  <a:srgbClr val="B7B7B7"/>
                </a:solidFill>
              </a:rPr>
              <a:t>Summer 2021</a:t>
            </a:r>
            <a:endParaRPr i="1" sz="2400">
              <a:solidFill>
                <a:srgbClr val="B7B7B7"/>
              </a:solidFill>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Lecture 02</a:t>
            </a:r>
            <a:endParaRPr b="0" sz="1800"/>
          </a:p>
        </p:txBody>
      </p:sp>
      <p:sp>
        <p:nvSpPr>
          <p:cNvPr id="639" name="Google Shape;639;p39"/>
          <p:cNvSpPr txBox="1"/>
          <p:nvPr>
            <p:ph idx="1" type="subTitle"/>
          </p:nvPr>
        </p:nvSpPr>
        <p:spPr>
          <a:xfrm>
            <a:off x="311700" y="3748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Mohammad Soltanieh-ha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a:t>
            </a:r>
            <a:endParaRPr/>
          </a:p>
        </p:txBody>
      </p:sp>
      <p:sp>
        <p:nvSpPr>
          <p:cNvPr id="698" name="Google Shape;698;p48"/>
          <p:cNvSpPr txBox="1"/>
          <p:nvPr>
            <p:ph idx="1" type="body"/>
          </p:nvPr>
        </p:nvSpPr>
        <p:spPr>
          <a:xfrm>
            <a:off x="1303800" y="1685250"/>
            <a:ext cx="7771800" cy="285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Open Sans"/>
                <a:ea typeface="Open Sans"/>
                <a:cs typeface="Open Sans"/>
                <a:sym typeface="Open Sans"/>
              </a:rPr>
              <a:t>Query is the command that gets executed in order to communicate with the database.</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00"/>
                </a:solidFill>
                <a:latin typeface="Open Sans"/>
                <a:ea typeface="Open Sans"/>
                <a:cs typeface="Open Sans"/>
                <a:sym typeface="Open Sans"/>
              </a:rPr>
              <a:t>Consider the following query:</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800">
                <a:solidFill>
                  <a:srgbClr val="9900FF"/>
                </a:solidFill>
                <a:highlight>
                  <a:srgbClr val="F3F3F3"/>
                </a:highlight>
                <a:latin typeface="Open Sans"/>
                <a:ea typeface="Open Sans"/>
                <a:cs typeface="Open Sans"/>
                <a:sym typeface="Open Sans"/>
              </a:rPr>
              <a:t>SELECT</a:t>
            </a:r>
            <a:r>
              <a:rPr lang="en" sz="1800">
                <a:solidFill>
                  <a:srgbClr val="000000"/>
                </a:solidFill>
                <a:highlight>
                  <a:srgbClr val="F3F3F3"/>
                </a:highlight>
                <a:latin typeface="Open Sans"/>
                <a:ea typeface="Open Sans"/>
                <a:cs typeface="Open Sans"/>
                <a:sym typeface="Open Sans"/>
              </a:rPr>
              <a:t> </a:t>
            </a:r>
            <a:r>
              <a:rPr lang="en" sz="1800">
                <a:solidFill>
                  <a:srgbClr val="0000FF"/>
                </a:solidFill>
                <a:highlight>
                  <a:srgbClr val="F3F3F3"/>
                </a:highlight>
                <a:latin typeface="Open Sans"/>
                <a:ea typeface="Open Sans"/>
                <a:cs typeface="Open Sans"/>
                <a:sym typeface="Open Sans"/>
              </a:rPr>
              <a:t>word</a:t>
            </a:r>
            <a:r>
              <a:rPr lang="en" sz="1800">
                <a:solidFill>
                  <a:srgbClr val="000000"/>
                </a:solidFill>
                <a:highlight>
                  <a:srgbClr val="F3F3F3"/>
                </a:highlight>
                <a:latin typeface="Open Sans"/>
                <a:ea typeface="Open Sans"/>
                <a:cs typeface="Open Sans"/>
                <a:sym typeface="Open Sans"/>
              </a:rPr>
              <a:t> </a:t>
            </a:r>
            <a:r>
              <a:rPr lang="en" sz="1800">
                <a:solidFill>
                  <a:srgbClr val="9900FF"/>
                </a:solidFill>
                <a:highlight>
                  <a:srgbClr val="F3F3F3"/>
                </a:highlight>
                <a:latin typeface="Open Sans"/>
                <a:ea typeface="Open Sans"/>
                <a:cs typeface="Open Sans"/>
                <a:sym typeface="Open Sans"/>
              </a:rPr>
              <a:t>FROM</a:t>
            </a:r>
            <a:r>
              <a:rPr lang="en" sz="1800">
                <a:solidFill>
                  <a:srgbClr val="000000"/>
                </a:solidFill>
                <a:highlight>
                  <a:srgbClr val="F3F3F3"/>
                </a:highlight>
                <a:latin typeface="Open Sans"/>
                <a:ea typeface="Open Sans"/>
                <a:cs typeface="Open Sans"/>
                <a:sym typeface="Open Sans"/>
              </a:rPr>
              <a:t> </a:t>
            </a:r>
            <a:r>
              <a:rPr lang="en" sz="1800">
                <a:solidFill>
                  <a:srgbClr val="0000FF"/>
                </a:solidFill>
                <a:highlight>
                  <a:srgbClr val="F3F3F3"/>
                </a:highlight>
                <a:latin typeface="Open Sans"/>
                <a:ea typeface="Open Sans"/>
                <a:cs typeface="Open Sans"/>
                <a:sym typeface="Open Sans"/>
              </a:rPr>
              <a:t>`bigquery-public-data.samples.shakespeare`</a:t>
            </a:r>
            <a:endParaRPr sz="1800">
              <a:solidFill>
                <a:srgbClr val="0000FF"/>
              </a:solidFill>
              <a:highlight>
                <a:srgbClr val="F3F3F3"/>
              </a:highlight>
              <a:latin typeface="Open Sans"/>
              <a:ea typeface="Open Sans"/>
              <a:cs typeface="Open Sans"/>
              <a:sym typeface="Open Sans"/>
            </a:endParaRPr>
          </a:p>
          <a:p>
            <a:pPr indent="0" lvl="0" marL="0" rtl="0" algn="l">
              <a:lnSpc>
                <a:spcPct val="100000"/>
              </a:lnSpc>
              <a:spcBef>
                <a:spcPts val="1600"/>
              </a:spcBef>
              <a:spcAft>
                <a:spcPts val="0"/>
              </a:spcAft>
              <a:buNone/>
            </a:pPr>
            <a:r>
              <a:rPr lang="en" sz="1200">
                <a:solidFill>
                  <a:srgbClr val="9900FF"/>
                </a:solidFill>
                <a:latin typeface="Open Sans"/>
                <a:ea typeface="Open Sans"/>
                <a:cs typeface="Open Sans"/>
                <a:sym typeface="Open Sans"/>
              </a:rPr>
              <a:t>Command  </a:t>
            </a:r>
            <a:r>
              <a:rPr lang="en" sz="1200">
                <a:solidFill>
                  <a:srgbClr val="0000FF"/>
                </a:solidFill>
                <a:latin typeface="Open Sans"/>
                <a:ea typeface="Open Sans"/>
                <a:cs typeface="Open Sans"/>
                <a:sym typeface="Open Sans"/>
              </a:rPr>
              <a:t>Column  </a:t>
            </a:r>
            <a:r>
              <a:rPr lang="en" sz="1200">
                <a:solidFill>
                  <a:srgbClr val="9900FF"/>
                </a:solidFill>
                <a:latin typeface="Open Sans"/>
                <a:ea typeface="Open Sans"/>
                <a:cs typeface="Open Sans"/>
                <a:sym typeface="Open Sans"/>
              </a:rPr>
              <a:t>Command                         </a:t>
            </a:r>
            <a:r>
              <a:rPr lang="en" sz="1200">
                <a:solidFill>
                  <a:srgbClr val="0000FF"/>
                </a:solidFill>
                <a:latin typeface="Open Sans"/>
                <a:ea typeface="Open Sans"/>
                <a:cs typeface="Open Sans"/>
                <a:sym typeface="Open Sans"/>
              </a:rPr>
              <a:t>Project                            Dataset                Table</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FF"/>
                </a:solidFill>
                <a:latin typeface="Open Sans"/>
                <a:ea typeface="Open Sans"/>
                <a:cs typeface="Open Sans"/>
                <a:sym typeface="Open Sans"/>
              </a:rPr>
              <a:t>shakespeare</a:t>
            </a:r>
            <a:r>
              <a:rPr lang="en" sz="1400">
                <a:solidFill>
                  <a:srgbClr val="000000"/>
                </a:solidFill>
                <a:latin typeface="Open Sans"/>
                <a:ea typeface="Open Sans"/>
                <a:cs typeface="Open Sans"/>
                <a:sym typeface="Open Sans"/>
              </a:rPr>
              <a:t> table: contains a word index of the works of Shakespeare, giving the number of times each word appears in each corpus.</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1600"/>
              </a:spcAft>
              <a:buNone/>
            </a:pPr>
            <a:r>
              <a:rPr lang="en" sz="1400">
                <a:solidFill>
                  <a:srgbClr val="000000"/>
                </a:solidFill>
                <a:latin typeface="Open Sans"/>
                <a:ea typeface="Open Sans"/>
                <a:cs typeface="Open Sans"/>
                <a:sym typeface="Open Sans"/>
              </a:rPr>
              <a:t>Note: `project.dataset.table` is surrounded by backticks ``</a:t>
            </a:r>
            <a:endParaRPr/>
          </a:p>
        </p:txBody>
      </p:sp>
      <p:pic>
        <p:nvPicPr>
          <p:cNvPr id="699" name="Google Shape;699;p48"/>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Properties</a:t>
            </a:r>
            <a:endParaRPr/>
          </a:p>
        </p:txBody>
      </p:sp>
      <p:sp>
        <p:nvSpPr>
          <p:cNvPr id="705" name="Google Shape;705;p49"/>
          <p:cNvSpPr txBox="1"/>
          <p:nvPr>
            <p:ph idx="1" type="body"/>
          </p:nvPr>
        </p:nvSpPr>
        <p:spPr>
          <a:xfrm>
            <a:off x="1303800" y="1837650"/>
            <a:ext cx="7120800" cy="31707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400">
                <a:solidFill>
                  <a:srgbClr val="000000"/>
                </a:solidFill>
                <a:latin typeface="Open Sans"/>
                <a:ea typeface="Open Sans"/>
                <a:cs typeface="Open Sans"/>
                <a:sym typeface="Open Sans"/>
              </a:rPr>
              <a:t>Consider </a:t>
            </a:r>
            <a:r>
              <a:rPr i="1" lang="en" sz="1400">
                <a:solidFill>
                  <a:srgbClr val="000000"/>
                </a:solidFill>
                <a:latin typeface="Open Sans"/>
                <a:ea typeface="Open Sans"/>
                <a:cs typeface="Open Sans"/>
                <a:sym typeface="Open Sans"/>
              </a:rPr>
              <a:t>shakespeare</a:t>
            </a:r>
            <a:r>
              <a:rPr lang="en" sz="1400">
                <a:solidFill>
                  <a:srgbClr val="000000"/>
                </a:solidFill>
                <a:latin typeface="Open Sans"/>
                <a:ea typeface="Open Sans"/>
                <a:cs typeface="Open Sans"/>
                <a:sym typeface="Open Sans"/>
              </a:rPr>
              <a:t> table of </a:t>
            </a:r>
            <a:r>
              <a:rPr i="1" lang="en" sz="1400">
                <a:solidFill>
                  <a:srgbClr val="000000"/>
                </a:solidFill>
                <a:latin typeface="Open Sans"/>
                <a:ea typeface="Open Sans"/>
                <a:cs typeface="Open Sans"/>
                <a:sym typeface="Open Sans"/>
              </a:rPr>
              <a:t>samples</a:t>
            </a:r>
            <a:r>
              <a:rPr lang="en" sz="1400">
                <a:solidFill>
                  <a:srgbClr val="000000"/>
                </a:solidFill>
                <a:latin typeface="Open Sans"/>
                <a:ea typeface="Open Sans"/>
                <a:cs typeface="Open Sans"/>
                <a:sym typeface="Open Sans"/>
              </a:rPr>
              <a:t> dataset from </a:t>
            </a:r>
            <a:r>
              <a:rPr i="1" lang="en" sz="1400">
                <a:solidFill>
                  <a:srgbClr val="000000"/>
                </a:solidFill>
                <a:latin typeface="Open Sans"/>
                <a:ea typeface="Open Sans"/>
                <a:cs typeface="Open Sans"/>
                <a:sym typeface="Open Sans"/>
              </a:rPr>
              <a:t>bigquery-public-data</a:t>
            </a:r>
            <a:r>
              <a:rPr lang="en" sz="1400">
                <a:solidFill>
                  <a:srgbClr val="000000"/>
                </a:solidFill>
                <a:latin typeface="Open Sans"/>
                <a:ea typeface="Open Sans"/>
                <a:cs typeface="Open Sans"/>
                <a:sym typeface="Open Sans"/>
              </a:rPr>
              <a:t> project.</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00"/>
                </a:solidFill>
                <a:latin typeface="Open Sans"/>
                <a:ea typeface="Open Sans"/>
                <a:cs typeface="Open Sans"/>
                <a:sym typeface="Open Sans"/>
              </a:rPr>
              <a:t>Locate this table in BigQuery and check out the following properties:</a:t>
            </a:r>
            <a:endParaRPr sz="1400">
              <a:solidFill>
                <a:srgbClr val="000000"/>
              </a:solidFill>
              <a:latin typeface="Open Sans"/>
              <a:ea typeface="Open Sans"/>
              <a:cs typeface="Open Sans"/>
              <a:sym typeface="Open Sans"/>
            </a:endParaRPr>
          </a:p>
          <a:p>
            <a:pPr indent="-317500" lvl="0" marL="457200" rtl="0" algn="l">
              <a:lnSpc>
                <a:spcPct val="100000"/>
              </a:lnSpc>
              <a:spcBef>
                <a:spcPts val="1600"/>
              </a:spcBef>
              <a:spcAft>
                <a:spcPts val="0"/>
              </a:spcAft>
              <a:buClr>
                <a:srgbClr val="000000"/>
              </a:buClr>
              <a:buSzPts val="1400"/>
              <a:buFont typeface="Open Sans"/>
              <a:buChar char="●"/>
            </a:pPr>
            <a:r>
              <a:rPr b="1" i="1" lang="en" sz="1400">
                <a:solidFill>
                  <a:srgbClr val="000000"/>
                </a:solidFill>
                <a:latin typeface="Open Sans"/>
                <a:ea typeface="Open Sans"/>
                <a:cs typeface="Open Sans"/>
                <a:sym typeface="Open Sans"/>
              </a:rPr>
              <a:t>Schema</a:t>
            </a:r>
            <a:r>
              <a:rPr lang="en" sz="1400">
                <a:solidFill>
                  <a:srgbClr val="000000"/>
                </a:solidFill>
                <a:latin typeface="Open Sans"/>
                <a:ea typeface="Open Sans"/>
                <a:cs typeface="Open Sans"/>
                <a:sym typeface="Open Sans"/>
              </a:rPr>
              <a:t>: provides the field names within the table with their data types, mode, and optional description</a:t>
            </a:r>
            <a:endParaRPr sz="1400">
              <a:solidFill>
                <a:srgbClr val="000000"/>
              </a:solidFill>
              <a:latin typeface="Open Sans"/>
              <a:ea typeface="Open Sans"/>
              <a:cs typeface="Open Sans"/>
              <a:sym typeface="Open Sans"/>
            </a:endParaRPr>
          </a:p>
          <a:p>
            <a:pPr indent="-317500" lvl="0" marL="457200" rtl="0" algn="l">
              <a:lnSpc>
                <a:spcPct val="100000"/>
              </a:lnSpc>
              <a:spcBef>
                <a:spcPts val="0"/>
              </a:spcBef>
              <a:spcAft>
                <a:spcPts val="0"/>
              </a:spcAft>
              <a:buClr>
                <a:srgbClr val="000000"/>
              </a:buClr>
              <a:buSzPts val="1400"/>
              <a:buFont typeface="Open Sans"/>
              <a:buChar char="●"/>
            </a:pPr>
            <a:r>
              <a:rPr b="1" i="1" lang="en" sz="1400">
                <a:solidFill>
                  <a:srgbClr val="000000"/>
                </a:solidFill>
                <a:latin typeface="Open Sans"/>
                <a:ea typeface="Open Sans"/>
                <a:cs typeface="Open Sans"/>
                <a:sym typeface="Open Sans"/>
              </a:rPr>
              <a:t>Details</a:t>
            </a:r>
            <a:r>
              <a:rPr lang="en" sz="1400">
                <a:solidFill>
                  <a:srgbClr val="000000"/>
                </a:solidFill>
                <a:latin typeface="Open Sans"/>
                <a:ea typeface="Open Sans"/>
                <a:cs typeface="Open Sans"/>
                <a:sym typeface="Open Sans"/>
              </a:rPr>
              <a:t>: gives details about the table, such as its size, number of rows, location, and more</a:t>
            </a:r>
            <a:endParaRPr sz="1400">
              <a:solidFill>
                <a:srgbClr val="000000"/>
              </a:solidFill>
              <a:latin typeface="Open Sans"/>
              <a:ea typeface="Open Sans"/>
              <a:cs typeface="Open Sans"/>
              <a:sym typeface="Open Sans"/>
            </a:endParaRPr>
          </a:p>
          <a:p>
            <a:pPr indent="-317500" lvl="0" marL="457200" rtl="0" algn="l">
              <a:lnSpc>
                <a:spcPct val="100000"/>
              </a:lnSpc>
              <a:spcBef>
                <a:spcPts val="0"/>
              </a:spcBef>
              <a:spcAft>
                <a:spcPts val="0"/>
              </a:spcAft>
              <a:buClr>
                <a:srgbClr val="000000"/>
              </a:buClr>
              <a:buSzPts val="1400"/>
              <a:buFont typeface="Open Sans"/>
              <a:buChar char="●"/>
            </a:pPr>
            <a:r>
              <a:rPr b="1" i="1" lang="en" sz="1400">
                <a:solidFill>
                  <a:srgbClr val="000000"/>
                </a:solidFill>
                <a:latin typeface="Open Sans"/>
                <a:ea typeface="Open Sans"/>
                <a:cs typeface="Open Sans"/>
                <a:sym typeface="Open Sans"/>
              </a:rPr>
              <a:t>Preview</a:t>
            </a:r>
            <a:r>
              <a:rPr lang="en" sz="1400">
                <a:solidFill>
                  <a:srgbClr val="000000"/>
                </a:solidFill>
                <a:latin typeface="Open Sans"/>
                <a:ea typeface="Open Sans"/>
                <a:cs typeface="Open Sans"/>
                <a:sym typeface="Open Sans"/>
              </a:rPr>
              <a:t>: gives you a glimpse of the first rows. Looking at the preview doesn’t count against your 1TB/mo free query, and is always the best way to get a sense of the data.</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1600"/>
              </a:spcAft>
              <a:buNone/>
            </a:pPr>
            <a:r>
              <a:rPr lang="en" sz="1400">
                <a:solidFill>
                  <a:srgbClr val="000000"/>
                </a:solidFill>
                <a:latin typeface="Open Sans"/>
                <a:ea typeface="Open Sans"/>
                <a:cs typeface="Open Sans"/>
                <a:sym typeface="Open Sans"/>
              </a:rPr>
              <a:t>Note: no matter how small the table is, the minimum amount of charges billed for each query is 10MB</a:t>
            </a:r>
            <a:endParaRPr/>
          </a:p>
        </p:txBody>
      </p:sp>
      <p:pic>
        <p:nvPicPr>
          <p:cNvPr id="706" name="Google Shape;706;p49"/>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 Best Practices</a:t>
            </a:r>
            <a:endParaRPr/>
          </a:p>
        </p:txBody>
      </p:sp>
      <p:sp>
        <p:nvSpPr>
          <p:cNvPr id="712" name="Google Shape;712;p50"/>
          <p:cNvSpPr txBox="1"/>
          <p:nvPr>
            <p:ph idx="1" type="body"/>
          </p:nvPr>
        </p:nvSpPr>
        <p:spPr>
          <a:xfrm>
            <a:off x="1303800" y="1990050"/>
            <a:ext cx="7030500" cy="29088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BigQuery allows you to query 1TB/Mo for free </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volume is calculated based on the amount of data processed.</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Here are a few tips</a:t>
            </a:r>
            <a:endParaRPr sz="14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Avoid SELECT *</a:t>
            </a:r>
            <a:endParaRPr sz="1200">
              <a:solidFill>
                <a:srgbClr val="000000"/>
              </a:solidFill>
              <a:latin typeface="Open Sans"/>
              <a:ea typeface="Open Sans"/>
              <a:cs typeface="Open Sans"/>
              <a:sym typeface="Open Sans"/>
            </a:endParaRPr>
          </a:p>
          <a:p>
            <a:pPr indent="-298450" lvl="2" marL="1371600" rtl="0" algn="l">
              <a:spcBef>
                <a:spcPts val="0"/>
              </a:spcBef>
              <a:spcAft>
                <a:spcPts val="0"/>
              </a:spcAft>
              <a:buClr>
                <a:srgbClr val="000000"/>
              </a:buClr>
              <a:buSzPts val="1100"/>
              <a:buFont typeface="Open Sans"/>
              <a:buChar char="■"/>
            </a:pPr>
            <a:r>
              <a:rPr lang="en">
                <a:solidFill>
                  <a:srgbClr val="000000"/>
                </a:solidFill>
                <a:latin typeface="Open Sans"/>
                <a:ea typeface="Open Sans"/>
                <a:cs typeface="Open Sans"/>
                <a:sym typeface="Open Sans"/>
              </a:rPr>
              <a:t>Select only the columns that are needed.</a:t>
            </a:r>
            <a:endParaRPr>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Don't run queries to explore or preview table data.</a:t>
            </a:r>
            <a:endParaRPr sz="1200">
              <a:solidFill>
                <a:srgbClr val="000000"/>
              </a:solidFill>
              <a:latin typeface="Open Sans"/>
              <a:ea typeface="Open Sans"/>
              <a:cs typeface="Open Sans"/>
              <a:sym typeface="Open Sans"/>
            </a:endParaRPr>
          </a:p>
          <a:p>
            <a:pPr indent="-298450" lvl="2" marL="1371600" rtl="0" algn="l">
              <a:spcBef>
                <a:spcPts val="0"/>
              </a:spcBef>
              <a:spcAft>
                <a:spcPts val="0"/>
              </a:spcAft>
              <a:buClr>
                <a:srgbClr val="000000"/>
              </a:buClr>
              <a:buSzPts val="1100"/>
              <a:buFont typeface="Open Sans"/>
              <a:buChar char="■"/>
            </a:pPr>
            <a:r>
              <a:rPr lang="en">
                <a:solidFill>
                  <a:srgbClr val="000000"/>
                </a:solidFill>
                <a:latin typeface="Open Sans"/>
                <a:ea typeface="Open Sans"/>
                <a:cs typeface="Open Sans"/>
                <a:sym typeface="Open Sans"/>
              </a:rPr>
              <a:t>On the Table Details page, click Preview to sample the data.</a:t>
            </a:r>
            <a:endParaRPr>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Do not use a LIMIT clause as a method of cost control, doesn’t work!</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Use the default table expiration time to remove the data when it's no longer needed.</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Before running queries, preview them to estimate cost:</a:t>
            </a:r>
            <a:endParaRPr sz="1400">
              <a:solidFill>
                <a:srgbClr val="000000"/>
              </a:solidFill>
              <a:latin typeface="Open Sans"/>
              <a:ea typeface="Open Sans"/>
              <a:cs typeface="Open Sans"/>
              <a:sym typeface="Open Sans"/>
            </a:endParaRPr>
          </a:p>
        </p:txBody>
      </p:sp>
      <p:pic>
        <p:nvPicPr>
          <p:cNvPr id="713" name="Google Shape;713;p50"/>
          <p:cNvPicPr preferRelativeResize="0"/>
          <p:nvPr/>
        </p:nvPicPr>
        <p:blipFill>
          <a:blip r:embed="rId3">
            <a:alphaModFix/>
          </a:blip>
          <a:stretch>
            <a:fillRect/>
          </a:stretch>
        </p:blipFill>
        <p:spPr>
          <a:xfrm>
            <a:off x="6988169" y="339519"/>
            <a:ext cx="1105950" cy="1105950"/>
          </a:xfrm>
          <a:prstGeom prst="rect">
            <a:avLst/>
          </a:prstGeom>
          <a:noFill/>
          <a:ln>
            <a:noFill/>
          </a:ln>
        </p:spPr>
      </p:pic>
      <p:pic>
        <p:nvPicPr>
          <p:cNvPr id="714" name="Google Shape;714;p50"/>
          <p:cNvPicPr preferRelativeResize="0"/>
          <p:nvPr/>
        </p:nvPicPr>
        <p:blipFill>
          <a:blip r:embed="rId4">
            <a:alphaModFix/>
          </a:blip>
          <a:stretch>
            <a:fillRect/>
          </a:stretch>
        </p:blipFill>
        <p:spPr>
          <a:xfrm>
            <a:off x="6329325" y="4255300"/>
            <a:ext cx="2667874" cy="702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list</a:t>
            </a:r>
            <a:endParaRPr/>
          </a:p>
        </p:txBody>
      </p:sp>
      <p:sp>
        <p:nvSpPr>
          <p:cNvPr id="720" name="Google Shape;720;p51"/>
          <p:cNvSpPr txBox="1"/>
          <p:nvPr/>
        </p:nvSpPr>
        <p:spPr>
          <a:xfrm>
            <a:off x="616500" y="14538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1600"/>
              </a:spcAft>
              <a:buNone/>
            </a:pPr>
            <a:r>
              <a:rPr b="1" lang="en">
                <a:solidFill>
                  <a:srgbClr val="000000"/>
                </a:solidFill>
                <a:highlight>
                  <a:srgbClr val="F3F3F3"/>
                </a:highlight>
                <a:latin typeface="Open Sans"/>
                <a:ea typeface="Open Sans"/>
                <a:cs typeface="Open Sans"/>
                <a:sym typeface="Open Sans"/>
              </a:rPr>
              <a:t>SELECT word, word_count</a:t>
            </a:r>
            <a:r>
              <a:rPr lang="en">
                <a:solidFill>
                  <a:srgbClr val="000000"/>
                </a:solidFill>
                <a:highlight>
                  <a:srgbClr val="F3F3F3"/>
                </a:highlight>
                <a:latin typeface="Open Sans"/>
                <a:ea typeface="Open Sans"/>
                <a:cs typeface="Open Sans"/>
                <a:sym typeface="Open Sans"/>
              </a:rPr>
              <a:t> FROM `bigquery-public-data.samples.shakespeare`</a:t>
            </a:r>
            <a:endParaRPr>
              <a:solidFill>
                <a:srgbClr val="000000"/>
              </a:solidFill>
              <a:highlight>
                <a:srgbClr val="F3F3F3"/>
              </a:highlight>
              <a:latin typeface="Open Sans"/>
              <a:ea typeface="Open Sans"/>
              <a:cs typeface="Open Sans"/>
              <a:sym typeface="Open Sans"/>
            </a:endParaRPr>
          </a:p>
        </p:txBody>
      </p:sp>
      <p:sp>
        <p:nvSpPr>
          <p:cNvPr id="721" name="Google Shape;721;p51"/>
          <p:cNvSpPr txBox="1"/>
          <p:nvPr/>
        </p:nvSpPr>
        <p:spPr>
          <a:xfrm>
            <a:off x="311700" y="2246700"/>
            <a:ext cx="4681500" cy="28737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With SELECT we can select one or more columns</a:t>
            </a:r>
            <a:endParaRPr>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This query will print out word &amp; word_count columns.</a:t>
            </a:r>
            <a:endParaRPr>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Number of rows printed are limited to the UI settings, but in fact all the rows are processed. </a:t>
            </a:r>
            <a:endParaRPr>
              <a:solidFill>
                <a:srgbClr val="000000"/>
              </a:solidFill>
              <a:latin typeface="Open Sans"/>
              <a:ea typeface="Open Sans"/>
              <a:cs typeface="Open Sans"/>
              <a:sym typeface="Open Sans"/>
            </a:endParaRPr>
          </a:p>
        </p:txBody>
      </p:sp>
      <p:pic>
        <p:nvPicPr>
          <p:cNvPr id="722" name="Google Shape;722;p51"/>
          <p:cNvPicPr preferRelativeResize="0"/>
          <p:nvPr/>
        </p:nvPicPr>
        <p:blipFill>
          <a:blip r:embed="rId3">
            <a:alphaModFix/>
          </a:blip>
          <a:stretch>
            <a:fillRect/>
          </a:stretch>
        </p:blipFill>
        <p:spPr>
          <a:xfrm>
            <a:off x="5519477" y="1819525"/>
            <a:ext cx="3048001" cy="3118475"/>
          </a:xfrm>
          <a:prstGeom prst="rect">
            <a:avLst/>
          </a:prstGeom>
          <a:noFill/>
          <a:ln>
            <a:noFill/>
          </a:ln>
        </p:spPr>
      </p:pic>
      <p:pic>
        <p:nvPicPr>
          <p:cNvPr id="723" name="Google Shape;723;p51"/>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endParaRPr/>
          </a:p>
        </p:txBody>
      </p:sp>
      <p:sp>
        <p:nvSpPr>
          <p:cNvPr id="729" name="Google Shape;729;p52"/>
          <p:cNvSpPr txBox="1"/>
          <p:nvPr>
            <p:ph idx="1" type="body"/>
          </p:nvPr>
        </p:nvSpPr>
        <p:spPr>
          <a:xfrm>
            <a:off x="1303800" y="1990050"/>
            <a:ext cx="4326900" cy="25416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query will print out all of the columns (fields). </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Notice that we are not being billed for this query since it was cached.</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730" name="Google Shape;730;p52"/>
          <p:cNvPicPr preferRelativeResize="0"/>
          <p:nvPr/>
        </p:nvPicPr>
        <p:blipFill>
          <a:blip r:embed="rId3">
            <a:alphaModFix/>
          </a:blip>
          <a:stretch>
            <a:fillRect/>
          </a:stretch>
        </p:blipFill>
        <p:spPr>
          <a:xfrm>
            <a:off x="5630850" y="1723088"/>
            <a:ext cx="3241549" cy="3075524"/>
          </a:xfrm>
          <a:prstGeom prst="rect">
            <a:avLst/>
          </a:prstGeom>
          <a:noFill/>
          <a:ln>
            <a:noFill/>
          </a:ln>
        </p:spPr>
      </p:pic>
      <p:sp>
        <p:nvSpPr>
          <p:cNvPr id="731" name="Google Shape;731;p52"/>
          <p:cNvSpPr txBox="1"/>
          <p:nvPr/>
        </p:nvSpPr>
        <p:spPr>
          <a:xfrm>
            <a:off x="1309775" y="1415000"/>
            <a:ext cx="7030500" cy="308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a:highlight>
                  <a:srgbClr val="F3F3F3"/>
                </a:highlight>
                <a:latin typeface="Open Sans"/>
                <a:ea typeface="Open Sans"/>
                <a:cs typeface="Open Sans"/>
                <a:sym typeface="Open Sans"/>
              </a:rPr>
              <a:t>SELECT *</a:t>
            </a:r>
            <a:r>
              <a:rPr lang="en">
                <a:highlight>
                  <a:srgbClr val="F3F3F3"/>
                </a:highlight>
                <a:latin typeface="Open Sans"/>
                <a:ea typeface="Open Sans"/>
                <a:cs typeface="Open Sans"/>
                <a:sym typeface="Open Sans"/>
              </a:rPr>
              <a:t> FROM `bigquery-public-data.samples.shakespeare`</a:t>
            </a:r>
            <a:endParaRPr>
              <a:highlight>
                <a:srgbClr val="F3F3F3"/>
              </a:highlight>
              <a:latin typeface="Open Sans"/>
              <a:ea typeface="Open Sans"/>
              <a:cs typeface="Open Sans"/>
              <a:sym typeface="Open Sans"/>
            </a:endParaRPr>
          </a:p>
          <a:p>
            <a:pPr indent="0" lvl="0" marL="0" rtl="0" algn="l">
              <a:spcBef>
                <a:spcPts val="1600"/>
              </a:spcBef>
              <a:spcAft>
                <a:spcPts val="0"/>
              </a:spcAft>
              <a:buNone/>
            </a:pPr>
            <a:r>
              <a:t/>
            </a:r>
            <a:endParaRPr/>
          </a:p>
        </p:txBody>
      </p:sp>
      <p:pic>
        <p:nvPicPr>
          <p:cNvPr id="732" name="Google Shape;732;p52"/>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DISTINCT</a:t>
            </a:r>
            <a:endParaRPr/>
          </a:p>
        </p:txBody>
      </p:sp>
      <p:sp>
        <p:nvSpPr>
          <p:cNvPr id="738" name="Google Shape;738;p53"/>
          <p:cNvSpPr txBox="1"/>
          <p:nvPr/>
        </p:nvSpPr>
        <p:spPr>
          <a:xfrm>
            <a:off x="464100" y="14538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1600"/>
              </a:spcAft>
              <a:buNone/>
            </a:pPr>
            <a:r>
              <a:rPr lang="en">
                <a:solidFill>
                  <a:srgbClr val="000000"/>
                </a:solidFill>
                <a:highlight>
                  <a:srgbClr val="F3F3F3"/>
                </a:highlight>
                <a:latin typeface="Open Sans"/>
                <a:ea typeface="Open Sans"/>
                <a:cs typeface="Open Sans"/>
                <a:sym typeface="Open Sans"/>
              </a:rPr>
              <a:t>SELECT DISTINCT corpus FROM `bigquery-public-data.samples.shakespeare`</a:t>
            </a:r>
            <a:endParaRPr>
              <a:solidFill>
                <a:srgbClr val="000000"/>
              </a:solidFill>
              <a:highlight>
                <a:srgbClr val="F3F3F3"/>
              </a:highlight>
              <a:latin typeface="Open Sans"/>
              <a:ea typeface="Open Sans"/>
              <a:cs typeface="Open Sans"/>
              <a:sym typeface="Open Sans"/>
            </a:endParaRPr>
          </a:p>
        </p:txBody>
      </p:sp>
      <p:sp>
        <p:nvSpPr>
          <p:cNvPr id="739" name="Google Shape;739;p53"/>
          <p:cNvSpPr txBox="1"/>
          <p:nvPr/>
        </p:nvSpPr>
        <p:spPr>
          <a:xfrm>
            <a:off x="464100" y="2018100"/>
            <a:ext cx="4681500" cy="28737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b="1" lang="en">
                <a:solidFill>
                  <a:srgbClr val="000000"/>
                </a:solidFill>
                <a:latin typeface="Open Sans"/>
                <a:ea typeface="Open Sans"/>
                <a:cs typeface="Open Sans"/>
                <a:sym typeface="Open Sans"/>
              </a:rPr>
              <a:t>SELECT DISTINCT</a:t>
            </a:r>
            <a:r>
              <a:rPr lang="en">
                <a:solidFill>
                  <a:srgbClr val="000000"/>
                </a:solidFill>
                <a:latin typeface="Open Sans"/>
                <a:ea typeface="Open Sans"/>
                <a:cs typeface="Open Sans"/>
                <a:sym typeface="Open Sans"/>
              </a:rPr>
              <a:t> discards duplicate rows and returns only the distinct ones.</a:t>
            </a:r>
            <a:endParaRPr>
              <a:solidFill>
                <a:srgbClr val="000000"/>
              </a:solidFill>
              <a:latin typeface="Open Sans"/>
              <a:ea typeface="Open Sans"/>
              <a:cs typeface="Open Sans"/>
              <a:sym typeface="Open Sans"/>
            </a:endParaRPr>
          </a:p>
        </p:txBody>
      </p:sp>
      <p:pic>
        <p:nvPicPr>
          <p:cNvPr id="740" name="Google Shape;740;p53"/>
          <p:cNvPicPr preferRelativeResize="0"/>
          <p:nvPr/>
        </p:nvPicPr>
        <p:blipFill>
          <a:blip r:embed="rId3">
            <a:alphaModFix/>
          </a:blip>
          <a:stretch>
            <a:fillRect/>
          </a:stretch>
        </p:blipFill>
        <p:spPr>
          <a:xfrm>
            <a:off x="6086338" y="2018100"/>
            <a:ext cx="2061138" cy="2873700"/>
          </a:xfrm>
          <a:prstGeom prst="rect">
            <a:avLst/>
          </a:prstGeom>
          <a:noFill/>
          <a:ln>
            <a:noFill/>
          </a:ln>
        </p:spPr>
      </p:pic>
      <p:pic>
        <p:nvPicPr>
          <p:cNvPr id="741" name="Google Shape;741;p53"/>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a:t>
            </a:r>
            <a:endParaRPr/>
          </a:p>
        </p:txBody>
      </p:sp>
      <p:sp>
        <p:nvSpPr>
          <p:cNvPr id="747" name="Google Shape;747;p54"/>
          <p:cNvSpPr txBox="1"/>
          <p:nvPr>
            <p:ph idx="1" type="body"/>
          </p:nvPr>
        </p:nvSpPr>
        <p:spPr>
          <a:xfrm>
            <a:off x="1303800" y="1990050"/>
            <a:ext cx="7427700" cy="2541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COUNT</a:t>
            </a:r>
            <a:r>
              <a:rPr lang="en" sz="1400">
                <a:solidFill>
                  <a:srgbClr val="000000"/>
                </a:solidFill>
                <a:highlight>
                  <a:srgbClr val="F3F3F3"/>
                </a:highlight>
                <a:latin typeface="Open Sans"/>
                <a:ea typeface="Open Sans"/>
                <a:cs typeface="Open Sans"/>
                <a:sym typeface="Open Sans"/>
              </a:rPr>
              <a:t>(*) FROM `bigquery-public-data.samples.shakespeare`</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total number of rows</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COUNT</a:t>
            </a:r>
            <a:r>
              <a:rPr lang="en" sz="1400">
                <a:solidFill>
                  <a:srgbClr val="000000"/>
                </a:solidFill>
                <a:highlight>
                  <a:srgbClr val="F3F3F3"/>
                </a:highlight>
                <a:latin typeface="Open Sans"/>
                <a:ea typeface="Open Sans"/>
                <a:cs typeface="Open Sans"/>
                <a:sym typeface="Open Sans"/>
              </a:rPr>
              <a:t>(DISTINCT corpus) FROM `bigquery-public-data.samples.shakespeare`</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number of distinct corpus </a:t>
            </a:r>
            <a:endParaRPr/>
          </a:p>
        </p:txBody>
      </p:sp>
      <p:pic>
        <p:nvPicPr>
          <p:cNvPr id="748" name="Google Shape;748;p54"/>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with WHERE</a:t>
            </a:r>
            <a:endParaRPr/>
          </a:p>
        </p:txBody>
      </p:sp>
      <p:sp>
        <p:nvSpPr>
          <p:cNvPr id="754" name="Google Shape;754;p55"/>
          <p:cNvSpPr txBox="1"/>
          <p:nvPr>
            <p:ph idx="1" type="body"/>
          </p:nvPr>
        </p:nvSpPr>
        <p:spPr>
          <a:xfrm>
            <a:off x="1062575" y="1990050"/>
            <a:ext cx="7977000" cy="2541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word FROM `bigquery-public-data.samples.shakespeare` </a:t>
            </a:r>
            <a:r>
              <a:rPr b="1" lang="en" sz="1400">
                <a:solidFill>
                  <a:srgbClr val="000000"/>
                </a:solidFill>
                <a:highlight>
                  <a:srgbClr val="F3F3F3"/>
                </a:highlight>
                <a:latin typeface="Open Sans"/>
                <a:ea typeface="Open Sans"/>
                <a:cs typeface="Open Sans"/>
                <a:sym typeface="Open Sans"/>
              </a:rPr>
              <a:t>WHERE</a:t>
            </a:r>
            <a:r>
              <a:rPr lang="en" sz="1400">
                <a:solidFill>
                  <a:srgbClr val="000000"/>
                </a:solidFill>
                <a:highlight>
                  <a:srgbClr val="F3F3F3"/>
                </a:highlight>
                <a:latin typeface="Open Sans"/>
                <a:ea typeface="Open Sans"/>
                <a:cs typeface="Open Sans"/>
                <a:sym typeface="Open Sans"/>
              </a:rPr>
              <a:t> word_count &gt;= 100</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all the words that have at least 100 </a:t>
            </a:r>
            <a:r>
              <a:rPr i="1" lang="en" sz="1400">
                <a:solidFill>
                  <a:srgbClr val="000000"/>
                </a:solidFill>
                <a:latin typeface="Open Sans"/>
                <a:ea typeface="Open Sans"/>
                <a:cs typeface="Open Sans"/>
                <a:sym typeface="Open Sans"/>
              </a:rPr>
              <a:t>word_count</a:t>
            </a:r>
            <a:r>
              <a:rPr lang="en" sz="1400">
                <a:solidFill>
                  <a:srgbClr val="000000"/>
                </a:solidFill>
                <a:latin typeface="Open Sans"/>
                <a:ea typeface="Open Sans"/>
                <a:cs typeface="Open Sans"/>
                <a:sym typeface="Open Sans"/>
              </a:rPr>
              <a:t> in one single corpus.</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word, word_count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WHERE</a:t>
            </a:r>
            <a:r>
              <a:rPr lang="en" sz="1400">
                <a:solidFill>
                  <a:srgbClr val="000000"/>
                </a:solidFill>
                <a:highlight>
                  <a:srgbClr val="F3F3F3"/>
                </a:highlight>
                <a:latin typeface="Open Sans"/>
                <a:ea typeface="Open Sans"/>
                <a:cs typeface="Open Sans"/>
                <a:sym typeface="Open Sans"/>
              </a:rPr>
              <a:t> corpus = "hamlet" AND LENGTH(word) &gt; 1</a:t>
            </a:r>
            <a:endParaRPr sz="1400">
              <a:solidFill>
                <a:srgbClr val="000000"/>
              </a:solidFill>
              <a:highlight>
                <a:srgbClr val="F3F3F3"/>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all the words with at least two characters in Hamlet and the number of times each has appeared.</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755" name="Google Shape;755;p55"/>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BY</a:t>
            </a:r>
            <a:endParaRPr/>
          </a:p>
        </p:txBody>
      </p:sp>
      <p:sp>
        <p:nvSpPr>
          <p:cNvPr id="761" name="Google Shape;761;p5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word, word_count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 = "hamlet"</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ORDER BY</a:t>
            </a:r>
            <a:r>
              <a:rPr lang="en" sz="1400">
                <a:solidFill>
                  <a:srgbClr val="000000"/>
                </a:solidFill>
                <a:highlight>
                  <a:srgbClr val="F3F3F3"/>
                </a:highlight>
                <a:latin typeface="Open Sans"/>
                <a:ea typeface="Open Sans"/>
                <a:cs typeface="Open Sans"/>
                <a:sym typeface="Open Sans"/>
              </a:rPr>
              <a:t> word_count DESC</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query ranks the most popular words in Hamlet.</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DESC has to be used in order to give us a descending order. If we don’t specify DESC the default ranking gives us an ascending order. One could use ASC for more clarity, but it’s not necessary.</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762" name="Google Shape;762;p56"/>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BETWEEN</a:t>
            </a:r>
            <a:endParaRPr/>
          </a:p>
        </p:txBody>
      </p:sp>
      <p:sp>
        <p:nvSpPr>
          <p:cNvPr id="768" name="Google Shape;768;p57"/>
          <p:cNvSpPr txBox="1"/>
          <p:nvPr>
            <p:ph idx="1" type="body"/>
          </p:nvPr>
        </p:nvSpPr>
        <p:spPr>
          <a:xfrm>
            <a:off x="1151400" y="1990050"/>
            <a:ext cx="77973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DISTINCT corpus, corpus_date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corpus_date </a:t>
            </a:r>
            <a:r>
              <a:rPr b="1" lang="en" sz="1400">
                <a:solidFill>
                  <a:srgbClr val="000000"/>
                </a:solidFill>
                <a:highlight>
                  <a:srgbClr val="F3F3F3"/>
                </a:highlight>
                <a:latin typeface="Open Sans"/>
                <a:ea typeface="Open Sans"/>
                <a:cs typeface="Open Sans"/>
                <a:sym typeface="Open Sans"/>
              </a:rPr>
              <a:t>BETWEEN</a:t>
            </a:r>
            <a:r>
              <a:rPr lang="en" sz="1400">
                <a:solidFill>
                  <a:srgbClr val="000000"/>
                </a:solidFill>
                <a:highlight>
                  <a:srgbClr val="F3F3F3"/>
                </a:highlight>
                <a:latin typeface="Open Sans"/>
                <a:ea typeface="Open Sans"/>
                <a:cs typeface="Open Sans"/>
                <a:sym typeface="Open Sans"/>
              </a:rPr>
              <a:t> 1600 </a:t>
            </a:r>
            <a:r>
              <a:rPr b="1" lang="en" sz="1400">
                <a:solidFill>
                  <a:srgbClr val="000000"/>
                </a:solidFill>
                <a:highlight>
                  <a:srgbClr val="F3F3F3"/>
                </a:highlight>
                <a:latin typeface="Open Sans"/>
                <a:ea typeface="Open Sans"/>
                <a:cs typeface="Open Sans"/>
                <a:sym typeface="Open Sans"/>
              </a:rPr>
              <a:t>AND</a:t>
            </a:r>
            <a:r>
              <a:rPr lang="en" sz="1400">
                <a:solidFill>
                  <a:srgbClr val="000000"/>
                </a:solidFill>
                <a:highlight>
                  <a:srgbClr val="F3F3F3"/>
                </a:highlight>
                <a:latin typeface="Open Sans"/>
                <a:ea typeface="Open Sans"/>
                <a:cs typeface="Open Sans"/>
                <a:sym typeface="Open Sans"/>
              </a:rPr>
              <a:t> 1603</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5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Lists all the corpora and their published year from 1600 to 1603 (inclusive)</a:t>
            </a:r>
            <a:endParaRPr sz="1400">
              <a:solidFill>
                <a:srgbClr val="000000"/>
              </a:solidFill>
              <a:latin typeface="Open Sans"/>
              <a:ea typeface="Open Sans"/>
              <a:cs typeface="Open Sans"/>
              <a:sym typeface="Open Sans"/>
            </a:endParaRPr>
          </a:p>
          <a:p>
            <a:pPr indent="0" lvl="0" marL="0" rtl="0" algn="l">
              <a:lnSpc>
                <a:spcPct val="140000"/>
              </a:lnSpc>
              <a:spcBef>
                <a:spcPts val="1000"/>
              </a:spcBef>
              <a:spcAft>
                <a:spcPts val="0"/>
              </a:spcAft>
              <a:buNone/>
            </a:pPr>
            <a:r>
              <a:rPr lang="en" sz="1400">
                <a:solidFill>
                  <a:srgbClr val="000000"/>
                </a:solidFill>
                <a:latin typeface="Open Sans"/>
                <a:ea typeface="Open Sans"/>
                <a:cs typeface="Open Sans"/>
                <a:sym typeface="Open Sans"/>
              </a:rPr>
              <a:t>This is a useful shorthand for filtering values within a specified range. It is equivalent to:</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DISTINCT corpus, corpus_date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corpus_date &gt;= 1600 AND corpus_date &lt;= 1603</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1600"/>
              </a:spcAft>
              <a:buNone/>
            </a:pPr>
            <a:r>
              <a:t/>
            </a:r>
            <a:endParaRPr/>
          </a:p>
        </p:txBody>
      </p:sp>
      <p:pic>
        <p:nvPicPr>
          <p:cNvPr id="769" name="Google Shape;769;p57"/>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pic>
        <p:nvPicPr>
          <p:cNvPr id="644" name="Google Shape;644;p40"/>
          <p:cNvPicPr preferRelativeResize="0"/>
          <p:nvPr/>
        </p:nvPicPr>
        <p:blipFill>
          <a:blip r:embed="rId3">
            <a:alphaModFix/>
          </a:blip>
          <a:stretch>
            <a:fillRect/>
          </a:stretch>
        </p:blipFill>
        <p:spPr>
          <a:xfrm>
            <a:off x="2076150" y="152400"/>
            <a:ext cx="4991703" cy="483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and NOT LIKE</a:t>
            </a:r>
            <a:endParaRPr/>
          </a:p>
        </p:txBody>
      </p:sp>
      <p:sp>
        <p:nvSpPr>
          <p:cNvPr id="775" name="Google Shape;775;p58"/>
          <p:cNvSpPr txBox="1"/>
          <p:nvPr>
            <p:ph idx="1" type="body"/>
          </p:nvPr>
        </p:nvSpPr>
        <p:spPr>
          <a:xfrm>
            <a:off x="1113100" y="1532850"/>
            <a:ext cx="7846200" cy="3610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EFEFEF"/>
                </a:highlight>
                <a:latin typeface="Open Sans"/>
                <a:ea typeface="Open Sans"/>
                <a:cs typeface="Open Sans"/>
                <a:sym typeface="Open Sans"/>
              </a:rPr>
              <a:t>SELECT word, word_count FROM `bigquery-public-data.samples.shakespeare` </a:t>
            </a:r>
            <a:endParaRPr sz="1400">
              <a:solidFill>
                <a:srgbClr val="000000"/>
              </a:solidFill>
              <a:highlight>
                <a:srgbClr val="EFEFEF"/>
              </a:highlight>
              <a:latin typeface="Open Sans"/>
              <a:ea typeface="Open Sans"/>
              <a:cs typeface="Open Sans"/>
              <a:sym typeface="Open Sans"/>
            </a:endParaRPr>
          </a:p>
          <a:p>
            <a:pPr indent="0" lvl="0" marL="0" rtl="0" algn="l">
              <a:lnSpc>
                <a:spcPct val="100000"/>
              </a:lnSpc>
              <a:spcBef>
                <a:spcPts val="0"/>
              </a:spcBef>
              <a:spcAft>
                <a:spcPts val="0"/>
              </a:spcAft>
              <a:buNone/>
            </a:pPr>
            <a:r>
              <a:rPr lang="en" sz="1400">
                <a:solidFill>
                  <a:srgbClr val="000000"/>
                </a:solidFill>
                <a:highlight>
                  <a:srgbClr val="EFEFEF"/>
                </a:highlight>
                <a:latin typeface="Open Sans"/>
                <a:ea typeface="Open Sans"/>
                <a:cs typeface="Open Sans"/>
                <a:sym typeface="Open Sans"/>
              </a:rPr>
              <a:t>WHERE corpus = "hamlet" AND word </a:t>
            </a:r>
            <a:r>
              <a:rPr b="1" lang="en" sz="1400">
                <a:solidFill>
                  <a:srgbClr val="000000"/>
                </a:solidFill>
                <a:highlight>
                  <a:srgbClr val="EFEFEF"/>
                </a:highlight>
                <a:latin typeface="Open Sans"/>
                <a:ea typeface="Open Sans"/>
                <a:cs typeface="Open Sans"/>
                <a:sym typeface="Open Sans"/>
              </a:rPr>
              <a:t>LIKE</a:t>
            </a:r>
            <a:r>
              <a:rPr lang="en" sz="1400">
                <a:solidFill>
                  <a:srgbClr val="000000"/>
                </a:solidFill>
                <a:highlight>
                  <a:srgbClr val="EFEFEF"/>
                </a:highlight>
                <a:latin typeface="Open Sans"/>
                <a:ea typeface="Open Sans"/>
                <a:cs typeface="Open Sans"/>
                <a:sym typeface="Open Sans"/>
              </a:rPr>
              <a:t> "%love%"</a:t>
            </a:r>
            <a:endParaRPr sz="1400">
              <a:solidFill>
                <a:srgbClr val="000000"/>
              </a:solidFill>
              <a:highlight>
                <a:srgbClr val="EFEFEF"/>
              </a:highlight>
              <a:latin typeface="Open Sans"/>
              <a:ea typeface="Open Sans"/>
              <a:cs typeface="Open Sans"/>
              <a:sym typeface="Open Sans"/>
            </a:endParaRPr>
          </a:p>
          <a:p>
            <a:pPr indent="-317500" lvl="0" marL="457200" rtl="0" algn="l">
              <a:lnSpc>
                <a:spcPct val="10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SQL engine is looking for any character value that contains “love” and may or may not start with those character, and may or may not end with them. If we use “love%” instead, we wouldn’t get “beloved” in the outcome.</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EFEFEF"/>
                </a:highlight>
                <a:latin typeface="Open Sans"/>
                <a:ea typeface="Open Sans"/>
                <a:cs typeface="Open Sans"/>
                <a:sym typeface="Open Sans"/>
              </a:rPr>
              <a:t>SELECT word, word_count FROM `bigquery-public-data.samples.shakespeare` </a:t>
            </a:r>
            <a:endParaRPr sz="1400">
              <a:solidFill>
                <a:srgbClr val="000000"/>
              </a:solidFill>
              <a:highlight>
                <a:srgbClr val="EFEFEF"/>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EFEFEF"/>
                </a:highlight>
                <a:latin typeface="Open Sans"/>
                <a:ea typeface="Open Sans"/>
                <a:cs typeface="Open Sans"/>
                <a:sym typeface="Open Sans"/>
              </a:rPr>
              <a:t>WHERE corpus = "hamlet" AND word LIKE "%love%" AND word </a:t>
            </a:r>
            <a:r>
              <a:rPr b="1" lang="en" sz="1400">
                <a:solidFill>
                  <a:srgbClr val="000000"/>
                </a:solidFill>
                <a:highlight>
                  <a:srgbClr val="EFEFEF"/>
                </a:highlight>
                <a:latin typeface="Open Sans"/>
                <a:ea typeface="Open Sans"/>
                <a:cs typeface="Open Sans"/>
                <a:sym typeface="Open Sans"/>
              </a:rPr>
              <a:t>NOT LIKE</a:t>
            </a:r>
            <a:r>
              <a:rPr lang="en" sz="1400">
                <a:solidFill>
                  <a:srgbClr val="000000"/>
                </a:solidFill>
                <a:highlight>
                  <a:srgbClr val="EFEFEF"/>
                </a:highlight>
                <a:latin typeface="Open Sans"/>
                <a:ea typeface="Open Sans"/>
                <a:cs typeface="Open Sans"/>
                <a:sym typeface="Open Sans"/>
              </a:rPr>
              <a:t> "%loved%"</a:t>
            </a:r>
            <a:endParaRPr sz="1400">
              <a:solidFill>
                <a:srgbClr val="000000"/>
              </a:solidFill>
              <a:highlight>
                <a:srgbClr val="EFEFEF"/>
              </a:highlight>
              <a:latin typeface="Open Sans"/>
              <a:ea typeface="Open Sans"/>
              <a:cs typeface="Open Sans"/>
              <a:sym typeface="Open Sans"/>
            </a:endParaRPr>
          </a:p>
          <a:p>
            <a:pPr indent="-317500" lvl="0" marL="457200" rtl="0" algn="l">
              <a:lnSpc>
                <a:spcPct val="10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Selects words from Hamlet that contain “love”, but excludes the ones that contain “loved”.</a:t>
            </a:r>
            <a:endParaRPr sz="1400">
              <a:solidFill>
                <a:srgbClr val="000000"/>
              </a:solidFill>
              <a:latin typeface="Open Sans"/>
              <a:ea typeface="Open Sans"/>
              <a:cs typeface="Open Sans"/>
              <a:sym typeface="Open Sans"/>
            </a:endParaRPr>
          </a:p>
          <a:p>
            <a:pPr indent="0" lvl="0" marL="0" rtl="0" algn="l">
              <a:lnSpc>
                <a:spcPct val="140000"/>
              </a:lnSpc>
              <a:spcBef>
                <a:spcPts val="1000"/>
              </a:spcBef>
              <a:spcAft>
                <a:spcPts val="0"/>
              </a:spcAft>
              <a:buNone/>
            </a:pPr>
            <a:r>
              <a:rPr lang="en" sz="1400">
                <a:solidFill>
                  <a:srgbClr val="000000"/>
                </a:solidFill>
                <a:latin typeface="Open Sans"/>
                <a:ea typeface="Open Sans"/>
                <a:cs typeface="Open Sans"/>
                <a:sym typeface="Open Sans"/>
              </a:rPr>
              <a:t>Note: As we’ve seen SQL commands are case-insensitive but character values </a:t>
            </a:r>
            <a:r>
              <a:rPr lang="en" sz="1400" u="sng">
                <a:solidFill>
                  <a:srgbClr val="000000"/>
                </a:solidFill>
                <a:latin typeface="Open Sans"/>
                <a:ea typeface="Open Sans"/>
                <a:cs typeface="Open Sans"/>
                <a:sym typeface="Open Sans"/>
              </a:rPr>
              <a:t>are</a:t>
            </a:r>
            <a:r>
              <a:rPr lang="en" sz="1400">
                <a:solidFill>
                  <a:srgbClr val="000000"/>
                </a:solidFill>
                <a:latin typeface="Open Sans"/>
                <a:ea typeface="Open Sans"/>
                <a:cs typeface="Open Sans"/>
                <a:sym typeface="Open Sans"/>
              </a:rPr>
              <a:t> case-sensitive.</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776" name="Google Shape;776;p58"/>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a:t>
            </a:r>
            <a:endParaRPr/>
          </a:p>
        </p:txBody>
      </p:sp>
      <p:sp>
        <p:nvSpPr>
          <p:cNvPr id="782" name="Google Shape;782;p5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SUM</a:t>
            </a:r>
            <a:r>
              <a:rPr lang="en" sz="1400">
                <a:solidFill>
                  <a:srgbClr val="000000"/>
                </a:solidFill>
                <a:highlight>
                  <a:srgbClr val="F3F3F3"/>
                </a:highlight>
                <a:latin typeface="Open Sans"/>
                <a:ea typeface="Open Sans"/>
                <a:cs typeface="Open Sans"/>
                <a:sym typeface="Open Sans"/>
              </a:rPr>
              <a:t>(word_count)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 = "hamlet"</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query returns 32,446, which is the number of words Shakespeare used to write Hamlet. </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783" name="Google Shape;783;p59"/>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&amp; MIN</a:t>
            </a:r>
            <a:endParaRPr/>
          </a:p>
        </p:txBody>
      </p:sp>
      <p:sp>
        <p:nvSpPr>
          <p:cNvPr id="789" name="Google Shape;789;p60"/>
          <p:cNvSpPr txBox="1"/>
          <p:nvPr>
            <p:ph idx="1" type="body"/>
          </p:nvPr>
        </p:nvSpPr>
        <p:spPr>
          <a:xfrm>
            <a:off x="1303800" y="1990050"/>
            <a:ext cx="7030500" cy="3339000"/>
          </a:xfrm>
          <a:prstGeom prst="rect">
            <a:avLst/>
          </a:prstGeom>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MAX</a:t>
            </a:r>
            <a:r>
              <a:rPr lang="en" sz="1400">
                <a:solidFill>
                  <a:srgbClr val="000000"/>
                </a:solidFill>
                <a:highlight>
                  <a:srgbClr val="F3F3F3"/>
                </a:highlight>
                <a:latin typeface="Open Sans"/>
                <a:ea typeface="Open Sans"/>
                <a:cs typeface="Open Sans"/>
                <a:sym typeface="Open Sans"/>
              </a:rPr>
              <a:t>(corpus_date) FROM `bigquery-public-data.samples.shakespeare`</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According to the database the last corpus written by Shakespeare goes back to 1612</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MIN</a:t>
            </a:r>
            <a:r>
              <a:rPr lang="en" sz="1400">
                <a:solidFill>
                  <a:srgbClr val="000000"/>
                </a:solidFill>
                <a:highlight>
                  <a:srgbClr val="F3F3F3"/>
                </a:highlight>
                <a:latin typeface="Open Sans"/>
                <a:ea typeface="Open Sans"/>
                <a:cs typeface="Open Sans"/>
                <a:sym typeface="Open Sans"/>
              </a:rPr>
              <a:t>(corpus_date)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corpus_date &lt;&gt; 0 </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And the first ones is dated 1590. Notice that we have used unequal sign &lt;&gt; to exclude the year 0 which represents an unknown year</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790" name="Google Shape;790;p60"/>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BY multiple criteria</a:t>
            </a:r>
            <a:endParaRPr/>
          </a:p>
        </p:txBody>
      </p:sp>
      <p:sp>
        <p:nvSpPr>
          <p:cNvPr id="796" name="Google Shape;796;p61"/>
          <p:cNvSpPr txBox="1"/>
          <p:nvPr>
            <p:ph idx="1" type="body"/>
          </p:nvPr>
        </p:nvSpPr>
        <p:spPr>
          <a:xfrm>
            <a:off x="1303800" y="1990050"/>
            <a:ext cx="77463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DISTINCT corpus, corpus_date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ORDER BY</a:t>
            </a:r>
            <a:r>
              <a:rPr lang="en" sz="1400">
                <a:solidFill>
                  <a:srgbClr val="000000"/>
                </a:solidFill>
                <a:highlight>
                  <a:srgbClr val="F3F3F3"/>
                </a:highlight>
                <a:latin typeface="Open Sans"/>
                <a:ea typeface="Open Sans"/>
                <a:cs typeface="Open Sans"/>
                <a:sym typeface="Open Sans"/>
              </a:rPr>
              <a:t> corpus_date DESC, corpus</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will give us a unique list of all the corpora and their year, ranked by year (most recent first), and breaks the ties by </a:t>
            </a:r>
            <a:r>
              <a:rPr i="1" lang="en" sz="1400">
                <a:solidFill>
                  <a:srgbClr val="000000"/>
                </a:solidFill>
                <a:latin typeface="Open Sans"/>
                <a:ea typeface="Open Sans"/>
                <a:cs typeface="Open Sans"/>
                <a:sym typeface="Open Sans"/>
              </a:rPr>
              <a:t>corpus</a:t>
            </a:r>
            <a:r>
              <a:rPr lang="en" sz="1400">
                <a:solidFill>
                  <a:srgbClr val="000000"/>
                </a:solidFill>
                <a:latin typeface="Open Sans"/>
                <a:ea typeface="Open Sans"/>
                <a:cs typeface="Open Sans"/>
                <a:sym typeface="Open Sans"/>
              </a:rPr>
              <a:t>, which will be based on alphabetical order.</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797" name="Google Shape;797;p61"/>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BY</a:t>
            </a:r>
            <a:endParaRPr/>
          </a:p>
        </p:txBody>
      </p:sp>
      <p:sp>
        <p:nvSpPr>
          <p:cNvPr id="803" name="Google Shape;803;p62"/>
          <p:cNvSpPr txBox="1"/>
          <p:nvPr>
            <p:ph idx="1" type="body"/>
          </p:nvPr>
        </p:nvSpPr>
        <p:spPr>
          <a:xfrm>
            <a:off x="1303800" y="1990050"/>
            <a:ext cx="7030500" cy="303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highlight>
                  <a:schemeClr val="lt1"/>
                </a:highlight>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corpus, </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highlight>
                  <a:schemeClr val="lt1"/>
                </a:highlight>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corpus_date AS year,</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SUM(word_count) AS word_count,</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COUNT(DISTINCT LOWER(word)) AS distinct_word_count</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highlight>
                  <a:srgbClr val="F3F3F3"/>
                </a:highlight>
                <a:latin typeface="Open Sans"/>
                <a:ea typeface="Open Sans"/>
                <a:cs typeface="Open Sans"/>
                <a:sym typeface="Open Sans"/>
              </a:rPr>
              <a:t>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b="1" lang="en" sz="1400">
                <a:solidFill>
                  <a:srgbClr val="000000"/>
                </a:solidFill>
                <a:highlight>
                  <a:srgbClr val="F3F3F3"/>
                </a:highlight>
                <a:latin typeface="Open Sans"/>
                <a:ea typeface="Open Sans"/>
                <a:cs typeface="Open Sans"/>
                <a:sym typeface="Open Sans"/>
              </a:rPr>
              <a:t>GROUP BY</a:t>
            </a:r>
            <a:r>
              <a:rPr lang="en" sz="1400">
                <a:solidFill>
                  <a:srgbClr val="000000"/>
                </a:solidFill>
                <a:highlight>
                  <a:srgbClr val="F3F3F3"/>
                </a:highlight>
                <a:latin typeface="Open Sans"/>
                <a:ea typeface="Open Sans"/>
                <a:cs typeface="Open Sans"/>
                <a:sym typeface="Open Sans"/>
              </a:rPr>
              <a:t> corpus, year</a:t>
            </a:r>
            <a:endParaRPr sz="1400">
              <a:solidFill>
                <a:srgbClr val="000000"/>
              </a:solidFill>
              <a:highlight>
                <a:srgbClr val="F3F3F3"/>
              </a:highlight>
              <a:latin typeface="Open Sans"/>
              <a:ea typeface="Open Sans"/>
              <a:cs typeface="Open Sans"/>
              <a:sym typeface="Open Sans"/>
            </a:endParaRPr>
          </a:p>
          <a:p>
            <a:pPr indent="0" lvl="0" marL="0" rtl="0" algn="l">
              <a:lnSpc>
                <a:spcPct val="10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ORDER BY word_count DESC</a:t>
            </a:r>
            <a:endParaRPr sz="1400">
              <a:solidFill>
                <a:srgbClr val="000000"/>
              </a:solidFill>
              <a:highlight>
                <a:srgbClr val="F3F3F3"/>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400">
              <a:solidFill>
                <a:srgbClr val="000000"/>
              </a:solidFill>
              <a:latin typeface="Open Sans"/>
              <a:ea typeface="Open Sans"/>
              <a:cs typeface="Open Sans"/>
              <a:sym typeface="Open Sans"/>
            </a:endParaRPr>
          </a:p>
          <a:p>
            <a:pPr indent="-317500" lvl="0" marL="457200" rtl="0" algn="l">
              <a:lnSpc>
                <a:spcPct val="10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Aggregates by groups (here </a:t>
            </a:r>
            <a:r>
              <a:rPr i="1" lang="en" sz="1400">
                <a:solidFill>
                  <a:srgbClr val="000000"/>
                </a:solidFill>
                <a:latin typeface="Open Sans"/>
                <a:ea typeface="Open Sans"/>
                <a:cs typeface="Open Sans"/>
                <a:sym typeface="Open Sans"/>
              </a:rPr>
              <a:t>corpus</a:t>
            </a:r>
            <a:r>
              <a:rPr lang="en" sz="1400">
                <a:solidFill>
                  <a:srgbClr val="000000"/>
                </a:solidFill>
                <a:latin typeface="Open Sans"/>
                <a:ea typeface="Open Sans"/>
                <a:cs typeface="Open Sans"/>
                <a:sym typeface="Open Sans"/>
              </a:rPr>
              <a:t> and </a:t>
            </a:r>
            <a:r>
              <a:rPr i="1" lang="en" sz="1400">
                <a:solidFill>
                  <a:srgbClr val="000000"/>
                </a:solidFill>
                <a:latin typeface="Open Sans"/>
                <a:ea typeface="Open Sans"/>
                <a:cs typeface="Open Sans"/>
                <a:sym typeface="Open Sans"/>
              </a:rPr>
              <a:t>corpus_date</a:t>
            </a:r>
            <a:r>
              <a:rPr lang="en" sz="1400">
                <a:solidFill>
                  <a:srgbClr val="000000"/>
                </a:solidFill>
                <a:latin typeface="Open Sans"/>
                <a:ea typeface="Open Sans"/>
                <a:cs typeface="Open Sans"/>
                <a:sym typeface="Open Sans"/>
              </a:rPr>
              <a:t>)</a:t>
            </a:r>
            <a:endParaRPr sz="1400">
              <a:solidFill>
                <a:srgbClr val="000000"/>
              </a:solidFill>
              <a:latin typeface="Open Sans"/>
              <a:ea typeface="Open Sans"/>
              <a:cs typeface="Open Sans"/>
              <a:sym typeface="Open Sans"/>
            </a:endParaRPr>
          </a:p>
          <a:p>
            <a:pPr indent="-317500" lvl="0" marL="457200" rtl="0" algn="l">
              <a:lnSpc>
                <a:spcPct val="100000"/>
              </a:lnSpc>
              <a:spcBef>
                <a:spcPts val="1000"/>
              </a:spcBef>
              <a:spcAft>
                <a:spcPts val="1000"/>
              </a:spcAft>
              <a:buClr>
                <a:srgbClr val="000000"/>
              </a:buClr>
              <a:buSzPts val="1400"/>
              <a:buFont typeface="Open Sans"/>
              <a:buChar char="●"/>
            </a:pPr>
            <a:r>
              <a:rPr lang="en" sz="1400">
                <a:solidFill>
                  <a:srgbClr val="000000"/>
                </a:solidFill>
                <a:latin typeface="Open Sans"/>
                <a:ea typeface="Open Sans"/>
                <a:cs typeface="Open Sans"/>
                <a:sym typeface="Open Sans"/>
              </a:rPr>
              <a:t>Note that we are using operator </a:t>
            </a:r>
            <a:r>
              <a:rPr b="1" lang="en" sz="1400">
                <a:solidFill>
                  <a:srgbClr val="000000"/>
                </a:solidFill>
                <a:latin typeface="Open Sans"/>
                <a:ea typeface="Open Sans"/>
                <a:cs typeface="Open Sans"/>
                <a:sym typeface="Open Sans"/>
              </a:rPr>
              <a:t>AS</a:t>
            </a:r>
            <a:r>
              <a:rPr lang="en" sz="1400">
                <a:solidFill>
                  <a:srgbClr val="000000"/>
                </a:solidFill>
                <a:latin typeface="Open Sans"/>
                <a:ea typeface="Open Sans"/>
                <a:cs typeface="Open Sans"/>
                <a:sym typeface="Open Sans"/>
              </a:rPr>
              <a:t> to rename some of columns</a:t>
            </a:r>
            <a:endParaRPr/>
          </a:p>
        </p:txBody>
      </p:sp>
      <p:pic>
        <p:nvPicPr>
          <p:cNvPr id="804" name="Google Shape;804;p62"/>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a:t>
            </a:r>
            <a:endParaRPr/>
          </a:p>
        </p:txBody>
      </p:sp>
      <p:sp>
        <p:nvSpPr>
          <p:cNvPr id="810" name="Google Shape;810;p6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corpus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GROUP BY corpus</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HAVING</a:t>
            </a:r>
            <a:r>
              <a:rPr lang="en" sz="1400">
                <a:solidFill>
                  <a:srgbClr val="000000"/>
                </a:solidFill>
                <a:highlight>
                  <a:srgbClr val="F3F3F3"/>
                </a:highlight>
                <a:latin typeface="Open Sans"/>
                <a:ea typeface="Open Sans"/>
                <a:cs typeface="Open Sans"/>
                <a:sym typeface="Open Sans"/>
              </a:rPr>
              <a:t> SUM(word_count) &gt; 30000</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We use HAVING clause to filter the outcome of a GROUP BY.</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query will return any corpus that contains more than 30,000 words</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a:solidFill>
                  <a:srgbClr val="000000"/>
                </a:solidFill>
                <a:latin typeface="Open Sans"/>
                <a:ea typeface="Open Sans"/>
                <a:cs typeface="Open Sans"/>
                <a:sym typeface="Open Sans"/>
              </a:rPr>
              <a:t>Exercise: Recreate the query above without using HAVING.</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811" name="Google Shape;811;p63"/>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UNION ALL &amp; UNION DISTINCT</a:t>
            </a:r>
            <a:endParaRPr/>
          </a:p>
        </p:txBody>
      </p:sp>
      <p:sp>
        <p:nvSpPr>
          <p:cNvPr id="817" name="Google Shape;817;p64"/>
          <p:cNvSpPr txBox="1"/>
          <p:nvPr>
            <p:ph idx="1" type="body"/>
          </p:nvPr>
        </p:nvSpPr>
        <p:spPr>
          <a:xfrm>
            <a:off x="1303800" y="1990050"/>
            <a:ext cx="7030500" cy="1385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SELECT * FROM `bigquery-public-data.cms_medicare.inpatient_charges_2015`</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latin typeface="Open Sans"/>
                <a:ea typeface="Open Sans"/>
                <a:cs typeface="Open Sans"/>
                <a:sym typeface="Open Sans"/>
              </a:rPr>
              <a:t>  </a:t>
            </a:r>
            <a:r>
              <a:rPr b="1" lang="en" sz="1400">
                <a:solidFill>
                  <a:srgbClr val="000000"/>
                </a:solidFill>
                <a:highlight>
                  <a:srgbClr val="F3F3F3"/>
                </a:highlight>
                <a:latin typeface="Open Sans"/>
                <a:ea typeface="Open Sans"/>
                <a:cs typeface="Open Sans"/>
                <a:sym typeface="Open Sans"/>
              </a:rPr>
              <a:t>UNION ALL</a:t>
            </a:r>
            <a:endParaRPr b="1"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lang="en" sz="1400">
                <a:solidFill>
                  <a:srgbClr val="000000"/>
                </a:solidFill>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SELECT * FROM `bigquery-public-data.cms_medicare.inpatient_charges_2014`</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sp>
        <p:nvSpPr>
          <p:cNvPr id="818" name="Google Shape;818;p64"/>
          <p:cNvSpPr txBox="1"/>
          <p:nvPr/>
        </p:nvSpPr>
        <p:spPr>
          <a:xfrm>
            <a:off x="1303800" y="3252550"/>
            <a:ext cx="4190400" cy="13968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SzPts val="1400"/>
              <a:buFont typeface="Open Sans"/>
              <a:buChar char="●"/>
            </a:pPr>
            <a:r>
              <a:rPr lang="en">
                <a:latin typeface="Open Sans"/>
                <a:ea typeface="Open Sans"/>
                <a:cs typeface="Open Sans"/>
                <a:sym typeface="Open Sans"/>
              </a:rPr>
              <a:t>UNION ALL will merge two queries. They must have same column name/type. Duplicates, if any, will persist.</a:t>
            </a:r>
            <a:endParaRPr>
              <a:latin typeface="Open Sans"/>
              <a:ea typeface="Open Sans"/>
              <a:cs typeface="Open Sans"/>
              <a:sym typeface="Open Sans"/>
            </a:endParaRPr>
          </a:p>
          <a:p>
            <a:pPr indent="-317500" lvl="0" marL="457200" rtl="0" algn="l">
              <a:lnSpc>
                <a:spcPct val="140000"/>
              </a:lnSpc>
              <a:spcBef>
                <a:spcPts val="0"/>
              </a:spcBef>
              <a:spcAft>
                <a:spcPts val="0"/>
              </a:spcAft>
              <a:buSzPts val="1400"/>
              <a:buFont typeface="Open Sans"/>
              <a:buChar char="●"/>
            </a:pPr>
            <a:r>
              <a:rPr lang="en">
                <a:latin typeface="Open Sans"/>
                <a:ea typeface="Open Sans"/>
                <a:cs typeface="Open Sans"/>
                <a:sym typeface="Open Sans"/>
              </a:rPr>
              <a:t>UNION DISTINCT will remove the duplicates during the merge.</a:t>
            </a:r>
            <a:endParaRPr>
              <a:latin typeface="Open Sans"/>
              <a:ea typeface="Open Sans"/>
              <a:cs typeface="Open Sans"/>
              <a:sym typeface="Open Sans"/>
            </a:endParaRPr>
          </a:p>
          <a:p>
            <a:pPr indent="0" lvl="0" marL="0" rtl="0" algn="l">
              <a:spcBef>
                <a:spcPts val="1600"/>
              </a:spcBef>
              <a:spcAft>
                <a:spcPts val="0"/>
              </a:spcAft>
              <a:buNone/>
            </a:pPr>
            <a:r>
              <a:t/>
            </a:r>
            <a:endParaRPr/>
          </a:p>
        </p:txBody>
      </p:sp>
      <p:pic>
        <p:nvPicPr>
          <p:cNvPr id="819" name="Google Shape;819;p64"/>
          <p:cNvPicPr preferRelativeResize="0"/>
          <p:nvPr/>
        </p:nvPicPr>
        <p:blipFill>
          <a:blip r:embed="rId3">
            <a:alphaModFix/>
          </a:blip>
          <a:stretch>
            <a:fillRect/>
          </a:stretch>
        </p:blipFill>
        <p:spPr>
          <a:xfrm>
            <a:off x="5462402" y="3252550"/>
            <a:ext cx="3222398" cy="1619725"/>
          </a:xfrm>
          <a:prstGeom prst="rect">
            <a:avLst/>
          </a:prstGeom>
          <a:noFill/>
          <a:ln>
            <a:noFill/>
          </a:ln>
        </p:spPr>
      </p:pic>
      <p:pic>
        <p:nvPicPr>
          <p:cNvPr id="820" name="Google Shape;820;p64"/>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Data into BigQuery</a:t>
            </a:r>
            <a:endParaRPr/>
          </a:p>
        </p:txBody>
      </p:sp>
      <p:sp>
        <p:nvSpPr>
          <p:cNvPr id="826" name="Google Shape;826;p65"/>
          <p:cNvSpPr txBox="1"/>
          <p:nvPr>
            <p:ph idx="1" type="body"/>
          </p:nvPr>
        </p:nvSpPr>
        <p:spPr>
          <a:xfrm>
            <a:off x="1303800" y="1990050"/>
            <a:ext cx="67341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400">
                <a:solidFill>
                  <a:srgbClr val="000000"/>
                </a:solidFill>
                <a:latin typeface="Open Sans"/>
                <a:ea typeface="Open Sans"/>
                <a:cs typeface="Open Sans"/>
                <a:sym typeface="Open Sans"/>
              </a:rPr>
              <a:t>Create a new dataset called </a:t>
            </a:r>
            <a:r>
              <a:rPr lang="en" sz="1400">
                <a:solidFill>
                  <a:srgbClr val="000000"/>
                </a:solidFill>
                <a:highlight>
                  <a:srgbClr val="D9D9D9"/>
                </a:highlight>
                <a:latin typeface="Open Sans"/>
                <a:ea typeface="Open Sans"/>
                <a:cs typeface="Open Sans"/>
                <a:sym typeface="Open Sans"/>
              </a:rPr>
              <a:t>examples</a:t>
            </a:r>
            <a:endParaRPr sz="1400">
              <a:solidFill>
                <a:srgbClr val="000000"/>
              </a:solidFill>
              <a:highlight>
                <a:srgbClr val="D9D9D9"/>
              </a:highlight>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Create a table, call it </a:t>
            </a:r>
            <a:r>
              <a:rPr lang="en" sz="1400">
                <a:solidFill>
                  <a:srgbClr val="000000"/>
                </a:solidFill>
                <a:highlight>
                  <a:srgbClr val="D9D9D9"/>
                </a:highlight>
                <a:latin typeface="Open Sans"/>
                <a:ea typeface="Open Sans"/>
                <a:cs typeface="Open Sans"/>
                <a:sym typeface="Open Sans"/>
              </a:rPr>
              <a:t>customer_churn</a:t>
            </a:r>
            <a:endParaRPr sz="1400">
              <a:solidFill>
                <a:srgbClr val="000000"/>
              </a:solidFill>
              <a:highlight>
                <a:srgbClr val="D9D9D9"/>
              </a:highlight>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Upload data/Telco-Customer-Churn.csv into this table</a:t>
            </a:r>
            <a:endParaRPr sz="14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Use the following settings</a:t>
            </a:r>
            <a:endParaRPr sz="1400">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Upload from file</a:t>
            </a:r>
            <a:endParaRPr sz="1400">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File format: CSV</a:t>
            </a:r>
            <a:endParaRPr sz="1400">
              <a:solidFill>
                <a:srgbClr val="000000"/>
              </a:solidFill>
              <a:latin typeface="Open Sans"/>
              <a:ea typeface="Open Sans"/>
              <a:cs typeface="Open Sans"/>
              <a:sym typeface="Open Sans"/>
            </a:endParaRPr>
          </a:p>
          <a:p>
            <a:pPr indent="-317500" lvl="1" marL="914400" rtl="0" algn="l">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Turn auto detect for schema and input parameters on</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rPr lang="en" sz="1400">
                <a:solidFill>
                  <a:srgbClr val="000000"/>
                </a:solidFill>
                <a:latin typeface="Open Sans"/>
                <a:ea typeface="Open Sans"/>
                <a:cs typeface="Open Sans"/>
                <a:sym typeface="Open Sans"/>
              </a:rPr>
              <a:t> </a:t>
            </a:r>
            <a:endParaRPr sz="1400">
              <a:solidFill>
                <a:srgbClr val="000000"/>
              </a:solidFill>
              <a:latin typeface="Open Sans"/>
              <a:ea typeface="Open Sans"/>
              <a:cs typeface="Open Sans"/>
              <a:sym typeface="Open Sans"/>
            </a:endParaRPr>
          </a:p>
        </p:txBody>
      </p:sp>
      <p:pic>
        <p:nvPicPr>
          <p:cNvPr id="827" name="Google Shape;827;p65"/>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3F4"/>
        </a:solidFill>
      </p:bgPr>
    </p:bg>
    <p:spTree>
      <p:nvGrpSpPr>
        <p:cNvPr id="831" name="Shape 831"/>
        <p:cNvGrpSpPr/>
        <p:nvPr/>
      </p:nvGrpSpPr>
      <p:grpSpPr>
        <a:xfrm>
          <a:off x="0" y="0"/>
          <a:ext cx="0" cy="0"/>
          <a:chOff x="0" y="0"/>
          <a:chExt cx="0" cy="0"/>
        </a:xfrm>
      </p:grpSpPr>
      <p:pic>
        <p:nvPicPr>
          <p:cNvPr id="832" name="Google Shape;832;p66"/>
          <p:cNvPicPr preferRelativeResize="0"/>
          <p:nvPr/>
        </p:nvPicPr>
        <p:blipFill rotWithShape="1">
          <a:blip r:embed="rId3">
            <a:alphaModFix/>
          </a:blip>
          <a:srcRect b="0" l="0" r="0" t="0"/>
          <a:stretch/>
        </p:blipFill>
        <p:spPr>
          <a:xfrm>
            <a:off x="0" y="0"/>
            <a:ext cx="9144000" cy="5145024"/>
          </a:xfrm>
          <a:prstGeom prst="rect">
            <a:avLst/>
          </a:prstGeom>
          <a:noFill/>
          <a:ln>
            <a:noFill/>
          </a:ln>
        </p:spPr>
      </p:pic>
      <p:sp>
        <p:nvSpPr>
          <p:cNvPr id="833" name="Google Shape;833;p66"/>
          <p:cNvSpPr txBox="1"/>
          <p:nvPr/>
        </p:nvSpPr>
        <p:spPr>
          <a:xfrm>
            <a:off x="2114400" y="1996963"/>
            <a:ext cx="4915200" cy="1151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3900">
                <a:solidFill>
                  <a:schemeClr val="dk1"/>
                </a:solidFill>
                <a:latin typeface="Google Sans"/>
                <a:ea typeface="Google Sans"/>
                <a:cs typeface="Google Sans"/>
                <a:sym typeface="Google Sans"/>
              </a:rPr>
              <a:t>DEMO</a:t>
            </a:r>
            <a:endParaRPr b="1" sz="3900">
              <a:solidFill>
                <a:schemeClr val="dk1"/>
              </a:solidFill>
              <a:latin typeface="Google Sans"/>
              <a:ea typeface="Google Sans"/>
              <a:cs typeface="Google Sans"/>
              <a:sym typeface="Google Sans"/>
            </a:endParaRPr>
          </a:p>
          <a:p>
            <a:pPr indent="0" lvl="0" marL="0" rtl="0" algn="ctr">
              <a:spcBef>
                <a:spcPts val="0"/>
              </a:spcBef>
              <a:spcAft>
                <a:spcPts val="0"/>
              </a:spcAft>
              <a:buNone/>
            </a:pPr>
            <a:r>
              <a:rPr lang="en" sz="2100">
                <a:solidFill>
                  <a:schemeClr val="accent1"/>
                </a:solidFill>
                <a:latin typeface="Roboto"/>
                <a:ea typeface="Roboto"/>
                <a:cs typeface="Roboto"/>
                <a:sym typeface="Roboto"/>
              </a:rPr>
              <a:t>Load Data into BigQuery</a:t>
            </a:r>
            <a:endParaRPr sz="2700">
              <a:solidFill>
                <a:schemeClr val="dk1"/>
              </a:solidFill>
              <a:latin typeface="Google Sans"/>
              <a:ea typeface="Google Sans"/>
              <a:cs typeface="Google Sans"/>
              <a:sym typeface="Google Sans"/>
            </a:endParaRPr>
          </a:p>
        </p:txBody>
      </p:sp>
      <p:pic>
        <p:nvPicPr>
          <p:cNvPr id="834" name="Google Shape;834;p66"/>
          <p:cNvPicPr preferRelativeResize="0"/>
          <p:nvPr/>
        </p:nvPicPr>
        <p:blipFill>
          <a:blip r:embed="rId4">
            <a:alphaModFix/>
          </a:blip>
          <a:stretch>
            <a:fillRect/>
          </a:stretch>
        </p:blipFill>
        <p:spPr>
          <a:xfrm>
            <a:off x="4146058" y="1161823"/>
            <a:ext cx="851878" cy="8518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Can I Learn More?</a:t>
            </a:r>
            <a:endParaRPr/>
          </a:p>
        </p:txBody>
      </p:sp>
      <p:sp>
        <p:nvSpPr>
          <p:cNvPr id="840" name="Google Shape;840;p67"/>
          <p:cNvSpPr txBox="1"/>
          <p:nvPr>
            <p:ph idx="1" type="body"/>
          </p:nvPr>
        </p:nvSpPr>
        <p:spPr>
          <a:xfrm>
            <a:off x="1303800" y="1990050"/>
            <a:ext cx="7030500" cy="20487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Open Sans"/>
              <a:buChar char="●"/>
            </a:pPr>
            <a:r>
              <a:rPr lang="en" sz="1400" u="sng">
                <a:solidFill>
                  <a:srgbClr val="57BB8A"/>
                </a:solidFill>
                <a:latin typeface="Open Sans"/>
                <a:ea typeface="Open Sans"/>
                <a:cs typeface="Open Sans"/>
                <a:sym typeface="Open Sans"/>
                <a:hlinkClick r:id="rId3">
                  <a:extLst>
                    <a:ext uri="{A12FA001-AC4F-418D-AE19-62706E023703}">
                      <ahyp:hlinkClr val="tx"/>
                    </a:ext>
                  </a:extLst>
                </a:hlinkClick>
              </a:rPr>
              <a:t>Google BigQuery: The Definitive Guide</a:t>
            </a:r>
            <a:endParaRPr/>
          </a:p>
          <a:p>
            <a:pPr indent="-317500" lvl="0" marL="457200" rtl="0" algn="l">
              <a:lnSpc>
                <a:spcPct val="115000"/>
              </a:lnSpc>
              <a:spcBef>
                <a:spcPts val="0"/>
              </a:spcBef>
              <a:spcAft>
                <a:spcPts val="0"/>
              </a:spcAft>
              <a:buSzPts val="1400"/>
              <a:buFont typeface="Open Sans"/>
              <a:buChar char="●"/>
            </a:pPr>
            <a:r>
              <a:rPr lang="en" sz="1400" u="sng">
                <a:solidFill>
                  <a:srgbClr val="57BB8A"/>
                </a:solidFill>
                <a:latin typeface="Open Sans"/>
                <a:ea typeface="Open Sans"/>
                <a:cs typeface="Open Sans"/>
                <a:sym typeface="Open Sans"/>
                <a:hlinkClick r:id="rId4">
                  <a:extLst>
                    <a:ext uri="{A12FA001-AC4F-418D-AE19-62706E023703}">
                      <ahyp:hlinkClr val="tx"/>
                    </a:ext>
                  </a:extLst>
                </a:hlinkClick>
              </a:rPr>
              <a:t>Getting Started with SQL: A Hands-On Approach for Beginners</a:t>
            </a:r>
            <a:endParaRPr/>
          </a:p>
          <a:p>
            <a:pPr indent="-317500" lvl="0" marL="457200" rtl="0" algn="l">
              <a:lnSpc>
                <a:spcPct val="115000"/>
              </a:lnSpc>
              <a:spcBef>
                <a:spcPts val="0"/>
              </a:spcBef>
              <a:spcAft>
                <a:spcPts val="0"/>
              </a:spcAft>
              <a:buSzPts val="1400"/>
              <a:buFont typeface="Open Sans"/>
              <a:buChar char="●"/>
            </a:pPr>
            <a:r>
              <a:rPr lang="en" sz="1400" u="sng">
                <a:solidFill>
                  <a:srgbClr val="57BB8A"/>
                </a:solidFill>
                <a:latin typeface="Open Sans"/>
                <a:ea typeface="Open Sans"/>
                <a:cs typeface="Open Sans"/>
                <a:sym typeface="Open Sans"/>
                <a:hlinkClick r:id="rId5">
                  <a:extLst>
                    <a:ext uri="{A12FA001-AC4F-418D-AE19-62706E023703}">
                      <ahyp:hlinkClr val="tx"/>
                    </a:ext>
                  </a:extLst>
                </a:hlinkClick>
              </a:rPr>
              <a:t>Standard SQL Query Syntax</a:t>
            </a:r>
            <a:endParaRPr/>
          </a:p>
          <a:p>
            <a:pPr indent="-317500" lvl="0" marL="457200" rtl="0" algn="l">
              <a:lnSpc>
                <a:spcPct val="140000"/>
              </a:lnSpc>
              <a:spcBef>
                <a:spcPts val="0"/>
              </a:spcBef>
              <a:spcAft>
                <a:spcPts val="0"/>
              </a:spcAft>
              <a:buSzPts val="1400"/>
              <a:buFont typeface="Open Sans"/>
              <a:buChar char="●"/>
            </a:pPr>
            <a:r>
              <a:rPr lang="en" sz="1400" u="sng">
                <a:solidFill>
                  <a:srgbClr val="57BB8A"/>
                </a:solidFill>
                <a:latin typeface="Open Sans"/>
                <a:ea typeface="Open Sans"/>
                <a:cs typeface="Open Sans"/>
                <a:sym typeface="Open Sans"/>
                <a:hlinkClick r:id="rId6">
                  <a:extLst>
                    <a:ext uri="{A12FA001-AC4F-418D-AE19-62706E023703}">
                      <ahyp:hlinkClr val="tx"/>
                    </a:ext>
                  </a:extLst>
                </a:hlinkClick>
              </a:rPr>
              <a:t>Standard SQL Functions &amp; Operators</a:t>
            </a:r>
            <a:endParaRPr/>
          </a:p>
          <a:p>
            <a:pPr indent="-317500" lvl="0" marL="457200" rtl="0" algn="l">
              <a:lnSpc>
                <a:spcPct val="140000"/>
              </a:lnSpc>
              <a:spcBef>
                <a:spcPts val="0"/>
              </a:spcBef>
              <a:spcAft>
                <a:spcPts val="0"/>
              </a:spcAft>
              <a:buSzPts val="1400"/>
              <a:buFont typeface="Open Sans"/>
              <a:buChar char="●"/>
            </a:pPr>
            <a:r>
              <a:rPr lang="en" sz="1400" u="sng">
                <a:solidFill>
                  <a:srgbClr val="57BB8A"/>
                </a:solidFill>
                <a:latin typeface="Open Sans"/>
                <a:ea typeface="Open Sans"/>
                <a:cs typeface="Open Sans"/>
                <a:sym typeface="Open Sans"/>
                <a:hlinkClick r:id="rId7">
                  <a:extLst>
                    <a:ext uri="{A12FA001-AC4F-418D-AE19-62706E023703}">
                      <ahyp:hlinkClr val="tx"/>
                    </a:ext>
                  </a:extLst>
                </a:hlinkClick>
              </a:rPr>
              <a:t>SQL Style Guide</a:t>
            </a:r>
            <a:endParaRPr/>
          </a:p>
          <a:p>
            <a:pPr indent="-317500" lvl="0" marL="457200" rtl="0" algn="l">
              <a:lnSpc>
                <a:spcPct val="140000"/>
              </a:lnSpc>
              <a:spcBef>
                <a:spcPts val="0"/>
              </a:spcBef>
              <a:spcAft>
                <a:spcPts val="0"/>
              </a:spcAft>
              <a:buSzPts val="1400"/>
              <a:buFont typeface="Open Sans"/>
              <a:buChar char="●"/>
            </a:pPr>
            <a:r>
              <a:rPr lang="en" sz="1400" u="sng">
                <a:solidFill>
                  <a:srgbClr val="57BB8A"/>
                </a:solidFill>
                <a:latin typeface="Open Sans"/>
                <a:ea typeface="Open Sans"/>
                <a:cs typeface="Open Sans"/>
                <a:sym typeface="Open Sans"/>
                <a:hlinkClick r:id="rId8">
                  <a:extLst>
                    <a:ext uri="{A12FA001-AC4F-418D-AE19-62706E023703}">
                      <ahyp:hlinkClr val="tx"/>
                    </a:ext>
                  </a:extLst>
                </a:hlinkClick>
              </a:rPr>
              <a:t>stackoverflow.com</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SzPts val="1400"/>
              <a:buFont typeface="Open Sans"/>
              <a:buChar char="●"/>
            </a:pPr>
            <a:r>
              <a:rPr lang="en" sz="1400" u="sng">
                <a:solidFill>
                  <a:srgbClr val="57BB8A"/>
                </a:solidFill>
                <a:latin typeface="Open Sans"/>
                <a:ea typeface="Open Sans"/>
                <a:cs typeface="Open Sans"/>
                <a:sym typeface="Open Sans"/>
                <a:hlinkClick r:id="rId9">
                  <a:extLst>
                    <a:ext uri="{A12FA001-AC4F-418D-AE19-62706E023703}">
                      <ahyp:hlinkClr val="tx"/>
                    </a:ext>
                  </a:extLst>
                </a:hlinkClick>
              </a:rPr>
              <a:t>google.com</a:t>
            </a:r>
            <a:endParaRPr/>
          </a:p>
        </p:txBody>
      </p:sp>
      <p:pic>
        <p:nvPicPr>
          <p:cNvPr id="841" name="Google Shape;841;p67"/>
          <p:cNvPicPr preferRelativeResize="0"/>
          <p:nvPr/>
        </p:nvPicPr>
        <p:blipFill>
          <a:blip r:embed="rId10">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Class Overview</a:t>
            </a:r>
            <a:endParaRPr/>
          </a:p>
        </p:txBody>
      </p:sp>
      <p:sp>
        <p:nvSpPr>
          <p:cNvPr id="650" name="Google Shape;650;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Created a project, used a coupon for billing and added a budget to it.</a:t>
            </a:r>
            <a:endParaRPr/>
          </a:p>
          <a:p>
            <a:pPr indent="-311150" lvl="0" marL="457200" rtl="0" algn="l">
              <a:spcBef>
                <a:spcPts val="0"/>
              </a:spcBef>
              <a:spcAft>
                <a:spcPts val="0"/>
              </a:spcAft>
              <a:buSzPts val="1300"/>
              <a:buChar char="●"/>
            </a:pPr>
            <a:r>
              <a:rPr lang="en"/>
              <a:t>Created a storage bucket and added a data file both through the console as well as with command-line tool (Google Cloud SDK).</a:t>
            </a:r>
            <a:endParaRPr/>
          </a:p>
          <a:p>
            <a:pPr indent="-311150" lvl="0" marL="457200" rtl="0" algn="l">
              <a:spcBef>
                <a:spcPts val="0"/>
              </a:spcBef>
              <a:spcAft>
                <a:spcPts val="0"/>
              </a:spcAft>
              <a:buSzPts val="1300"/>
              <a:buChar char="●"/>
            </a:pPr>
            <a:r>
              <a:rPr lang="en"/>
              <a:t>Got familiar with the cloud shell and learned how to edit files and run commands.</a:t>
            </a:r>
            <a:endParaRPr/>
          </a:p>
          <a:p>
            <a:pPr indent="-311150" lvl="0" marL="457200" rtl="0" algn="l">
              <a:spcBef>
                <a:spcPts val="0"/>
              </a:spcBef>
              <a:spcAft>
                <a:spcPts val="0"/>
              </a:spcAft>
              <a:buSzPts val="1300"/>
              <a:buChar char="●"/>
            </a:pPr>
            <a:r>
              <a:rPr lang="en"/>
              <a:t>Learned how to create a virtual machine, VM, as well as a Vertex AI instance.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Hands-on Practice</a:t>
            </a:r>
            <a:endParaRPr/>
          </a:p>
        </p:txBody>
      </p:sp>
      <p:sp>
        <p:nvSpPr>
          <p:cNvPr id="847" name="Google Shape;847;p68"/>
          <p:cNvSpPr txBox="1"/>
          <p:nvPr>
            <p:ph idx="1" type="body"/>
          </p:nvPr>
        </p:nvSpPr>
        <p:spPr>
          <a:xfrm>
            <a:off x="1020850" y="1990050"/>
            <a:ext cx="7764300" cy="240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For this practice use the following publicly available COVID-19 John Hopkins dataset on BigQuery: </a:t>
            </a:r>
            <a:r>
              <a:rPr lang="en">
                <a:highlight>
                  <a:srgbClr val="D9D9D9"/>
                </a:highlight>
              </a:rPr>
              <a:t>`bigquery-public-data.covid19_jhu_csse.summary`</a:t>
            </a:r>
            <a:endParaRPr>
              <a:highlight>
                <a:srgbClr val="D9D9D9"/>
              </a:highlight>
            </a:endParaRPr>
          </a:p>
          <a:p>
            <a:pPr indent="0" lvl="0" marL="0" rtl="0" algn="l">
              <a:spcBef>
                <a:spcPts val="1600"/>
              </a:spcBef>
              <a:spcAft>
                <a:spcPts val="0"/>
              </a:spcAft>
              <a:buNone/>
            </a:pPr>
            <a:r>
              <a:rPr lang="en"/>
              <a:t>Open questions: </a:t>
            </a:r>
            <a:endParaRPr/>
          </a:p>
          <a:p>
            <a:pPr indent="-311150" lvl="0" marL="457200" rtl="0" algn="l">
              <a:spcBef>
                <a:spcPts val="1600"/>
              </a:spcBef>
              <a:spcAft>
                <a:spcPts val="0"/>
              </a:spcAft>
              <a:buSzPts val="1300"/>
              <a:buChar char="●"/>
            </a:pPr>
            <a:r>
              <a:rPr lang="en"/>
              <a:t>Which US states have had the biggest number of new cases in the last </a:t>
            </a:r>
            <a:r>
              <a:rPr lang="en"/>
              <a:t>available </a:t>
            </a:r>
            <a:r>
              <a:rPr lang="en"/>
              <a:t>date? Note, first you would need to find the latest date which the data is available for.</a:t>
            </a:r>
            <a:endParaRPr/>
          </a:p>
          <a:p>
            <a:pPr indent="-311150" lvl="0" marL="457200" rtl="0" algn="l">
              <a:spcBef>
                <a:spcPts val="0"/>
              </a:spcBef>
              <a:spcAft>
                <a:spcPts val="0"/>
              </a:spcAft>
              <a:buSzPts val="1300"/>
              <a:buChar char="●"/>
            </a:pPr>
            <a:r>
              <a:rPr lang="en"/>
              <a:t>How about in the last 7 days in the dataset? Note that we are looking at the absolute values and we are not considering the population of the states. In a later exercise we will normalize these numbers by population.</a:t>
            </a:r>
            <a:endParaRPr/>
          </a:p>
        </p:txBody>
      </p:sp>
      <p:pic>
        <p:nvPicPr>
          <p:cNvPr id="848" name="Google Shape;848;p68"/>
          <p:cNvPicPr preferRelativeResize="0"/>
          <p:nvPr/>
        </p:nvPicPr>
        <p:blipFill>
          <a:blip r:embed="rId3">
            <a:alphaModFix/>
          </a:blip>
          <a:stretch>
            <a:fillRect/>
          </a:stretch>
        </p:blipFill>
        <p:spPr>
          <a:xfrm>
            <a:off x="6706700" y="299521"/>
            <a:ext cx="1856200" cy="170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pic>
        <p:nvPicPr>
          <p:cNvPr id="854" name="Google Shape;854;p69"/>
          <p:cNvPicPr preferRelativeResize="0"/>
          <p:nvPr/>
        </p:nvPicPr>
        <p:blipFill>
          <a:blip r:embed="rId3">
            <a:alphaModFix amt="84000"/>
          </a:blip>
          <a:stretch>
            <a:fillRect/>
          </a:stretch>
        </p:blipFill>
        <p:spPr>
          <a:xfrm>
            <a:off x="6477352" y="598575"/>
            <a:ext cx="1856951" cy="1289450"/>
          </a:xfrm>
          <a:prstGeom prst="rect">
            <a:avLst/>
          </a:prstGeom>
          <a:noFill/>
          <a:ln>
            <a:noFill/>
          </a:ln>
        </p:spPr>
      </p:pic>
      <p:sp>
        <p:nvSpPr>
          <p:cNvPr id="855" name="Google Shape;855;p69"/>
          <p:cNvSpPr txBox="1"/>
          <p:nvPr>
            <p:ph idx="1" type="body"/>
          </p:nvPr>
        </p:nvSpPr>
        <p:spPr>
          <a:xfrm>
            <a:off x="1303800" y="22186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Online Courses</a:t>
            </a:r>
            <a:endParaRPr/>
          </a:p>
          <a:p>
            <a:pPr indent="-298450" lvl="1" marL="914400" rtl="0" algn="l">
              <a:spcBef>
                <a:spcPts val="0"/>
              </a:spcBef>
              <a:spcAft>
                <a:spcPts val="0"/>
              </a:spcAft>
              <a:buSzPts val="1100"/>
              <a:buChar char="○"/>
            </a:pPr>
            <a:r>
              <a:rPr lang="en"/>
              <a:t>Ch 1.3 Intro to SQL for Data Science - Aggregate Functions</a:t>
            </a:r>
            <a:endParaRPr/>
          </a:p>
          <a:p>
            <a:pPr indent="-298450" lvl="1" marL="914400" rtl="0" algn="l">
              <a:spcBef>
                <a:spcPts val="0"/>
              </a:spcBef>
              <a:spcAft>
                <a:spcPts val="0"/>
              </a:spcAft>
              <a:buSzPts val="1100"/>
              <a:buChar char="○"/>
            </a:pPr>
            <a:r>
              <a:rPr lang="en"/>
              <a:t>Ch 1.4 Intro to SQL for Data Science - Sorting, grouping and joins</a:t>
            </a:r>
            <a:endParaRPr/>
          </a:p>
          <a:p>
            <a:pPr indent="-298450" lvl="1" marL="914400" rtl="0" algn="l">
              <a:spcBef>
                <a:spcPts val="0"/>
              </a:spcBef>
              <a:spcAft>
                <a:spcPts val="0"/>
              </a:spcAft>
              <a:buSzPts val="1100"/>
              <a:buChar char="○"/>
            </a:pPr>
            <a:r>
              <a:rPr b="1" lang="en">
                <a:solidFill>
                  <a:srgbClr val="E6A037"/>
                </a:solidFill>
              </a:rPr>
              <a:t>Due Monday - 08/16</a:t>
            </a:r>
            <a:endParaRPr/>
          </a:p>
          <a:p>
            <a:pPr indent="-311150" lvl="0" marL="457200" rtl="0" algn="l">
              <a:spcBef>
                <a:spcPts val="0"/>
              </a:spcBef>
              <a:spcAft>
                <a:spcPts val="0"/>
              </a:spcAft>
              <a:buSzPts val="1300"/>
              <a:buChar char="●"/>
            </a:pPr>
            <a:r>
              <a:rPr lang="en"/>
              <a:t>Assignment 1</a:t>
            </a:r>
            <a:endParaRPr/>
          </a:p>
          <a:p>
            <a:pPr indent="-298450" lvl="1" marL="914400" rtl="0" algn="l">
              <a:spcBef>
                <a:spcPts val="0"/>
              </a:spcBef>
              <a:spcAft>
                <a:spcPts val="0"/>
              </a:spcAft>
              <a:buSzPts val="1100"/>
              <a:buChar char="○"/>
            </a:pPr>
            <a:r>
              <a:rPr lang="en"/>
              <a:t>Accessible from the QTools under Tests &amp; Quizzes </a:t>
            </a:r>
            <a:endParaRPr/>
          </a:p>
          <a:p>
            <a:pPr indent="-298450" lvl="1" marL="914400" rtl="0" algn="l">
              <a:spcBef>
                <a:spcPts val="0"/>
              </a:spcBef>
              <a:spcAft>
                <a:spcPts val="0"/>
              </a:spcAft>
              <a:buSzPts val="1100"/>
              <a:buChar char="○"/>
            </a:pPr>
            <a:r>
              <a:rPr lang="en"/>
              <a:t>Make sure you provide rationale for each question. The correct answer in the multiple choice section gives you 50% of the points, the rest is the rationale you provide.</a:t>
            </a:r>
            <a:endParaRPr/>
          </a:p>
          <a:p>
            <a:pPr indent="-298450" lvl="1" marL="914400" marR="0" rtl="0" algn="l">
              <a:lnSpc>
                <a:spcPct val="115000"/>
              </a:lnSpc>
              <a:spcBef>
                <a:spcPts val="0"/>
              </a:spcBef>
              <a:spcAft>
                <a:spcPts val="0"/>
              </a:spcAft>
              <a:buSzPts val="1100"/>
              <a:buChar char="○"/>
            </a:pPr>
            <a:r>
              <a:rPr b="1" lang="en" sz="1100">
                <a:solidFill>
                  <a:srgbClr val="E6A037"/>
                </a:solidFill>
              </a:rPr>
              <a:t>Due Thursday - </a:t>
            </a:r>
            <a:r>
              <a:rPr b="1" lang="en">
                <a:solidFill>
                  <a:srgbClr val="E6A037"/>
                </a:solidFill>
              </a:rPr>
              <a:t>08</a:t>
            </a:r>
            <a:r>
              <a:rPr b="1" lang="en" sz="1100">
                <a:solidFill>
                  <a:srgbClr val="E6A037"/>
                </a:solidFill>
              </a:rPr>
              <a:t>/</a:t>
            </a:r>
            <a:r>
              <a:rPr b="1" lang="en">
                <a:solidFill>
                  <a:srgbClr val="E6A037"/>
                </a:solidFill>
              </a:rPr>
              <a:t>19</a:t>
            </a:r>
            <a:endParaRPr sz="1300"/>
          </a:p>
          <a:p>
            <a:pPr indent="-311150" lvl="0" marL="457200" marR="0" rtl="0" algn="l">
              <a:lnSpc>
                <a:spcPct val="115000"/>
              </a:lnSpc>
              <a:spcBef>
                <a:spcPts val="0"/>
              </a:spcBef>
              <a:spcAft>
                <a:spcPts val="0"/>
              </a:spcAft>
              <a:buSzPts val="1300"/>
              <a:buChar char="●"/>
            </a:pPr>
            <a:r>
              <a:rPr lang="en"/>
              <a:t>Qwiklabs should be completed before the next class. Submission instruction for Qwiklabs will be provided at the end of the course.</a:t>
            </a:r>
            <a:endParaRPr b="1">
              <a:solidFill>
                <a:srgbClr val="E6A037"/>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Lab Session</a:t>
            </a:r>
            <a:endParaRPr/>
          </a:p>
        </p:txBody>
      </p:sp>
      <p:sp>
        <p:nvSpPr>
          <p:cNvPr id="861" name="Google Shape;861;p70"/>
          <p:cNvSpPr txBox="1"/>
          <p:nvPr>
            <p:ph idx="1" type="body"/>
          </p:nvPr>
        </p:nvSpPr>
        <p:spPr>
          <a:xfrm>
            <a:off x="1303800" y="1990050"/>
            <a:ext cx="72780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chemeClr val="hlink"/>
                </a:solidFill>
                <a:latin typeface="Calibri"/>
                <a:ea typeface="Calibri"/>
                <a:cs typeface="Calibri"/>
                <a:sym typeface="Calibri"/>
                <a:hlinkClick r:id="rId3"/>
              </a:rPr>
              <a:t>QLab E*</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Using BigQuery in the GCP Console</a:t>
            </a:r>
            <a:r>
              <a:rPr lang="en" sz="1200">
                <a:solidFill>
                  <a:srgbClr val="000000"/>
                </a:solidFill>
                <a:latin typeface="Calibri"/>
                <a:ea typeface="Calibri"/>
                <a:cs typeface="Calibri"/>
                <a:sym typeface="Calibri"/>
              </a:rPr>
              <a:t> - 00:40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Query a public dataset</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a dataset in your project and load data into a table.</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Query your own table using GROUP BY and ORDER BY keywords.</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b="1">
              <a:solidFill>
                <a:srgbClr val="CC0000"/>
              </a:solidFill>
            </a:endParaRPr>
          </a:p>
          <a:p>
            <a:pPr indent="0" lvl="0" marL="0" rtl="0" algn="l">
              <a:spcBef>
                <a:spcPts val="1600"/>
              </a:spcBef>
              <a:spcAft>
                <a:spcPts val="0"/>
              </a:spcAft>
              <a:buNone/>
            </a:pPr>
            <a:r>
              <a:rPr lang="en">
                <a:solidFill>
                  <a:srgbClr val="CC0000"/>
                </a:solidFill>
              </a:rPr>
              <a:t>**NOTE** OPEN QWIKLABS IN AN </a:t>
            </a:r>
            <a:r>
              <a:rPr b="1" lang="en">
                <a:solidFill>
                  <a:srgbClr val="202124"/>
                </a:solidFill>
              </a:rPr>
              <a:t>incognito</a:t>
            </a:r>
            <a:r>
              <a:rPr lang="en">
                <a:solidFill>
                  <a:srgbClr val="CC0000"/>
                </a:solidFill>
              </a:rPr>
              <a:t> MODE GOOGLE CHROME PAGE</a:t>
            </a:r>
            <a:endParaRPr>
              <a:solidFill>
                <a:srgbClr val="CC0000"/>
              </a:solidFill>
            </a:endParaRPr>
          </a:p>
          <a:p>
            <a:pPr indent="0" lvl="0" marL="0" rtl="0" algn="l">
              <a:spcBef>
                <a:spcPts val="1600"/>
              </a:spcBef>
              <a:spcAft>
                <a:spcPts val="0"/>
              </a:spcAft>
              <a:buNone/>
            </a:pPr>
            <a:r>
              <a:t/>
            </a:r>
            <a:endParaRPr b="1">
              <a:solidFill>
                <a:srgbClr val="CC0000"/>
              </a:solidFill>
            </a:endParaRPr>
          </a:p>
          <a:p>
            <a:pPr indent="0" lvl="0" marL="0" rtl="0" algn="l">
              <a:lnSpc>
                <a:spcPct val="100000"/>
              </a:lnSpc>
              <a:spcBef>
                <a:spcPts val="1600"/>
              </a:spcBef>
              <a:spcAft>
                <a:spcPts val="0"/>
              </a:spcAft>
              <a:buNone/>
            </a:pPr>
            <a:r>
              <a:t/>
            </a:r>
            <a:endParaRPr sz="1200">
              <a:solidFill>
                <a:srgbClr val="000000"/>
              </a:solidFill>
              <a:latin typeface="Calibri"/>
              <a:ea typeface="Calibri"/>
              <a:cs typeface="Calibri"/>
              <a:sym typeface="Calibri"/>
            </a:endParaRPr>
          </a:p>
        </p:txBody>
      </p:sp>
      <p:pic>
        <p:nvPicPr>
          <p:cNvPr id="862" name="Google Shape;862;p70"/>
          <p:cNvPicPr preferRelativeResize="0"/>
          <p:nvPr/>
        </p:nvPicPr>
        <p:blipFill>
          <a:blip r:embed="rId4">
            <a:alphaModFix/>
          </a:blip>
          <a:stretch>
            <a:fillRect/>
          </a:stretch>
        </p:blipFill>
        <p:spPr>
          <a:xfrm>
            <a:off x="6340713" y="598575"/>
            <a:ext cx="2143125" cy="2133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7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Home Session</a:t>
            </a:r>
            <a:endParaRPr/>
          </a:p>
        </p:txBody>
      </p:sp>
      <p:sp>
        <p:nvSpPr>
          <p:cNvPr id="868" name="Google Shape;868;p71"/>
          <p:cNvSpPr txBox="1"/>
          <p:nvPr>
            <p:ph idx="1" type="body"/>
          </p:nvPr>
        </p:nvSpPr>
        <p:spPr>
          <a:xfrm>
            <a:off x="1303800" y="1990050"/>
            <a:ext cx="7278000" cy="289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QLab D</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Introduction to SQL for BigQuery and Cloud SQL</a:t>
            </a:r>
            <a:r>
              <a:rPr lang="en" sz="1200">
                <a:solidFill>
                  <a:srgbClr val="000000"/>
                </a:solidFill>
                <a:latin typeface="Calibri"/>
                <a:ea typeface="Calibri"/>
                <a:cs typeface="Calibri"/>
                <a:sym typeface="Calibri"/>
              </a:rPr>
              <a:t> - 01:15</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Understand the relationship among project, database, and table.</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Get familiar with BigQuery console, e.g. loading databases and tables into BigQuery.</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Use SELECT, FROM, WHERE, COUNT, GROUP BY, AS, and ORDER BY keywords to fetch meaningful data from datasets.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Export query results to local repository and upload them to Cloud Storage bucket.</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a new Cloud SQL instance and load files from Cloud Storage bucket as new tables.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Know basic knowledge of keywords CREATE, DELETE, INSERT INTO, and UNION. Be able to run queries in Cloud SQL using Cloud Shell.</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a:solidFill>
                  <a:srgbClr val="CC0000"/>
                </a:solidFill>
              </a:rPr>
              <a:t>**NOTE** OPEN QWIKLABS IN AN </a:t>
            </a:r>
            <a:r>
              <a:rPr b="1" lang="en">
                <a:solidFill>
                  <a:srgbClr val="202124"/>
                </a:solidFill>
              </a:rPr>
              <a:t>incognito</a:t>
            </a:r>
            <a:r>
              <a:rPr lang="en">
                <a:solidFill>
                  <a:srgbClr val="CC0000"/>
                </a:solidFill>
              </a:rPr>
              <a:t> MODE GOOGLE CHROME PAGE</a:t>
            </a:r>
            <a:endParaRPr>
              <a:solidFill>
                <a:srgbClr val="CC0000"/>
              </a:solidFill>
            </a:endParaRPr>
          </a:p>
          <a:p>
            <a:pPr indent="0" lvl="0" marL="0" rtl="0" algn="l">
              <a:spcBef>
                <a:spcPts val="1600"/>
              </a:spcBef>
              <a:spcAft>
                <a:spcPts val="0"/>
              </a:spcAft>
              <a:buNone/>
            </a:pPr>
            <a:r>
              <a:t/>
            </a:r>
            <a:endParaRPr b="1">
              <a:solidFill>
                <a:srgbClr val="CC0000"/>
              </a:solidFill>
            </a:endParaRPr>
          </a:p>
          <a:p>
            <a:pPr indent="0" lvl="0" marL="0" rtl="0" algn="l">
              <a:lnSpc>
                <a:spcPct val="100000"/>
              </a:lnSpc>
              <a:spcBef>
                <a:spcPts val="1600"/>
              </a:spcBef>
              <a:spcAft>
                <a:spcPts val="0"/>
              </a:spcAft>
              <a:buNone/>
            </a:pPr>
            <a:r>
              <a:t/>
            </a:r>
            <a:endParaRPr sz="1200">
              <a:solidFill>
                <a:srgbClr val="000000"/>
              </a:solidFill>
              <a:latin typeface="Calibri"/>
              <a:ea typeface="Calibri"/>
              <a:cs typeface="Calibri"/>
              <a:sym typeface="Calibri"/>
            </a:endParaRPr>
          </a:p>
        </p:txBody>
      </p:sp>
      <p:pic>
        <p:nvPicPr>
          <p:cNvPr id="869" name="Google Shape;869;p71"/>
          <p:cNvPicPr preferRelativeResize="0"/>
          <p:nvPr/>
        </p:nvPicPr>
        <p:blipFill>
          <a:blip r:embed="rId4">
            <a:alphaModFix/>
          </a:blip>
          <a:stretch>
            <a:fillRect/>
          </a:stretch>
        </p:blipFill>
        <p:spPr>
          <a:xfrm>
            <a:off x="6478100" y="528121"/>
            <a:ext cx="1856200" cy="170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Covered</a:t>
            </a:r>
            <a:endParaRPr/>
          </a:p>
        </p:txBody>
      </p:sp>
      <p:sp>
        <p:nvSpPr>
          <p:cNvPr id="656" name="Google Shape;656;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en"/>
              <a:t>Databases</a:t>
            </a:r>
            <a:endParaRPr/>
          </a:p>
          <a:p>
            <a:pPr indent="-298450" lvl="1" marL="914400" marR="0" rtl="0" algn="l">
              <a:lnSpc>
                <a:spcPct val="115000"/>
              </a:lnSpc>
              <a:spcBef>
                <a:spcPts val="0"/>
              </a:spcBef>
              <a:spcAft>
                <a:spcPts val="0"/>
              </a:spcAft>
              <a:buSzPts val="1100"/>
              <a:buChar char="○"/>
            </a:pPr>
            <a:r>
              <a:rPr lang="en"/>
              <a:t>BigQuery</a:t>
            </a:r>
            <a:endParaRPr/>
          </a:p>
          <a:p>
            <a:pPr indent="-298450" lvl="1" marL="914400" marR="0" rtl="0" algn="l">
              <a:lnSpc>
                <a:spcPct val="115000"/>
              </a:lnSpc>
              <a:spcBef>
                <a:spcPts val="0"/>
              </a:spcBef>
              <a:spcAft>
                <a:spcPts val="0"/>
              </a:spcAft>
              <a:buSzPts val="1100"/>
              <a:buChar char="○"/>
            </a:pPr>
            <a:r>
              <a:rPr lang="en"/>
              <a:t>MySQL (via </a:t>
            </a:r>
            <a:r>
              <a:rPr lang="en"/>
              <a:t>Cloud SQL)</a:t>
            </a:r>
            <a:endParaRPr/>
          </a:p>
          <a:p>
            <a:pPr indent="-311150" lvl="0" marL="457200" marR="0" rtl="0" algn="l">
              <a:lnSpc>
                <a:spcPct val="115000"/>
              </a:lnSpc>
              <a:spcBef>
                <a:spcPts val="0"/>
              </a:spcBef>
              <a:spcAft>
                <a:spcPts val="0"/>
              </a:spcAft>
              <a:buSzPts val="1300"/>
              <a:buChar char="●"/>
            </a:pPr>
            <a:r>
              <a:rPr lang="en"/>
              <a:t>Basic SQL syntax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a:t>
            </a:r>
            <a:endParaRPr/>
          </a:p>
        </p:txBody>
      </p:sp>
      <p:sp>
        <p:nvSpPr>
          <p:cNvPr id="662" name="Google Shape;662;p43"/>
          <p:cNvSpPr txBox="1"/>
          <p:nvPr>
            <p:ph idx="1" type="body"/>
          </p:nvPr>
        </p:nvSpPr>
        <p:spPr>
          <a:xfrm>
            <a:off x="1303800" y="1990050"/>
            <a:ext cx="31632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databases are out there?</a:t>
            </a:r>
            <a:endParaRPr/>
          </a:p>
          <a:p>
            <a:pPr indent="-311150" lvl="0" marL="457200" rtl="0" algn="l">
              <a:spcBef>
                <a:spcPts val="1600"/>
              </a:spcBef>
              <a:spcAft>
                <a:spcPts val="0"/>
              </a:spcAft>
              <a:buSzPts val="1300"/>
              <a:buChar char="●"/>
            </a:pPr>
            <a:r>
              <a:rPr lang="en"/>
              <a:t>Relational (tabular) databases</a:t>
            </a:r>
            <a:endParaRPr/>
          </a:p>
          <a:p>
            <a:pPr indent="-311150" lvl="0" marL="457200" rtl="0" algn="l">
              <a:spcBef>
                <a:spcPts val="0"/>
              </a:spcBef>
              <a:spcAft>
                <a:spcPts val="0"/>
              </a:spcAft>
              <a:buSzPts val="1300"/>
              <a:buChar char="●"/>
            </a:pPr>
            <a:r>
              <a:rPr lang="en"/>
              <a:t>Non-relational databases</a:t>
            </a:r>
            <a:endParaRPr/>
          </a:p>
          <a:p>
            <a:pPr indent="0" lvl="0" marL="0" rtl="0" algn="l">
              <a:spcBef>
                <a:spcPts val="1600"/>
              </a:spcBef>
              <a:spcAft>
                <a:spcPts val="0"/>
              </a:spcAft>
              <a:buNone/>
            </a:pPr>
            <a:r>
              <a:rPr lang="en"/>
              <a:t>When to use a relational database?</a:t>
            </a:r>
            <a:endParaRPr/>
          </a:p>
          <a:p>
            <a:pPr indent="0" lvl="0" marL="0" rtl="0" algn="l">
              <a:spcBef>
                <a:spcPts val="1600"/>
              </a:spcBef>
              <a:spcAft>
                <a:spcPts val="1600"/>
              </a:spcAft>
              <a:buNone/>
            </a:pPr>
            <a:r>
              <a:rPr lang="en"/>
              <a:t>What are t</a:t>
            </a:r>
            <a:r>
              <a:rPr lang="en"/>
              <a:t>he benefits of using a relational database management system (RDBMS)?</a:t>
            </a:r>
            <a:endParaRPr/>
          </a:p>
        </p:txBody>
      </p:sp>
      <p:pic>
        <p:nvPicPr>
          <p:cNvPr id="663" name="Google Shape;663;p43"/>
          <p:cNvPicPr preferRelativeResize="0"/>
          <p:nvPr/>
        </p:nvPicPr>
        <p:blipFill>
          <a:blip r:embed="rId3">
            <a:alphaModFix/>
          </a:blip>
          <a:stretch>
            <a:fillRect/>
          </a:stretch>
        </p:blipFill>
        <p:spPr>
          <a:xfrm>
            <a:off x="4511375" y="1990050"/>
            <a:ext cx="4447800" cy="25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44"/>
          <p:cNvPicPr preferRelativeResize="0"/>
          <p:nvPr/>
        </p:nvPicPr>
        <p:blipFill>
          <a:blip r:embed="rId3">
            <a:alphaModFix/>
          </a:blip>
          <a:stretch>
            <a:fillRect/>
          </a:stretch>
        </p:blipFill>
        <p:spPr>
          <a:xfrm>
            <a:off x="2615813" y="3854800"/>
            <a:ext cx="4406476" cy="1198749"/>
          </a:xfrm>
          <a:prstGeom prst="rect">
            <a:avLst/>
          </a:prstGeom>
          <a:noFill/>
          <a:ln>
            <a:noFill/>
          </a:ln>
        </p:spPr>
      </p:pic>
      <p:sp>
        <p:nvSpPr>
          <p:cNvPr id="669" name="Google Shape;669;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Databases</a:t>
            </a:r>
            <a:endParaRPr/>
          </a:p>
        </p:txBody>
      </p:sp>
      <p:sp>
        <p:nvSpPr>
          <p:cNvPr id="670" name="Google Shape;670;p44"/>
          <p:cNvSpPr txBox="1"/>
          <p:nvPr>
            <p:ph idx="1" type="body"/>
          </p:nvPr>
        </p:nvSpPr>
        <p:spPr>
          <a:xfrm>
            <a:off x="1303800" y="13804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These databases model data as rows and columns in a series of tables, and use SQL for writing and querying data.</a:t>
            </a:r>
            <a:endParaRPr/>
          </a:p>
        </p:txBody>
      </p:sp>
      <p:pic>
        <p:nvPicPr>
          <p:cNvPr id="671" name="Google Shape;671;p44"/>
          <p:cNvPicPr preferRelativeResize="0"/>
          <p:nvPr/>
        </p:nvPicPr>
        <p:blipFill>
          <a:blip r:embed="rId4">
            <a:alphaModFix/>
          </a:blip>
          <a:stretch>
            <a:fillRect/>
          </a:stretch>
        </p:blipFill>
        <p:spPr>
          <a:xfrm>
            <a:off x="2800288" y="2001575"/>
            <a:ext cx="4037524" cy="1795900"/>
          </a:xfrm>
          <a:prstGeom prst="rect">
            <a:avLst/>
          </a:prstGeom>
          <a:noFill/>
          <a:ln>
            <a:noFill/>
          </a:ln>
        </p:spPr>
      </p:pic>
      <p:pic>
        <p:nvPicPr>
          <p:cNvPr id="672" name="Google Shape;672;p44"/>
          <p:cNvPicPr preferRelativeResize="0"/>
          <p:nvPr/>
        </p:nvPicPr>
        <p:blipFill>
          <a:blip r:embed="rId5">
            <a:alphaModFix/>
          </a:blip>
          <a:stretch>
            <a:fillRect/>
          </a:stretch>
        </p:blipFill>
        <p:spPr>
          <a:xfrm>
            <a:off x="6128150" y="4059625"/>
            <a:ext cx="614175" cy="61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Language</a:t>
            </a:r>
            <a:endParaRPr/>
          </a:p>
        </p:txBody>
      </p:sp>
      <p:sp>
        <p:nvSpPr>
          <p:cNvPr id="678" name="Google Shape;678;p45"/>
          <p:cNvSpPr txBox="1"/>
          <p:nvPr>
            <p:ph idx="1" type="body"/>
          </p:nvPr>
        </p:nvSpPr>
        <p:spPr>
          <a:xfrm>
            <a:off x="1303800" y="1456650"/>
            <a:ext cx="7030500" cy="32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Query Language, SQL, is designed for a specific purpose: to query data contained in a relational database.</a:t>
            </a:r>
            <a:endParaRPr/>
          </a:p>
          <a:p>
            <a:pPr indent="0" lvl="0" marL="0" rtl="0" algn="l">
              <a:spcBef>
                <a:spcPts val="1600"/>
              </a:spcBef>
              <a:spcAft>
                <a:spcPts val="0"/>
              </a:spcAft>
              <a:buNone/>
            </a:pPr>
            <a:r>
              <a:rPr lang="en"/>
              <a:t>There are many different variations of SQL. BigQuery supports two versions:</a:t>
            </a:r>
            <a:endParaRPr/>
          </a:p>
          <a:p>
            <a:pPr indent="-311150" lvl="0" marL="457200" rtl="0" algn="l">
              <a:spcBef>
                <a:spcPts val="1600"/>
              </a:spcBef>
              <a:spcAft>
                <a:spcPts val="0"/>
              </a:spcAft>
              <a:buSzPts val="1300"/>
              <a:buChar char="●"/>
            </a:pPr>
            <a:r>
              <a:rPr lang="en"/>
              <a:t>Standard SQL (preferred)</a:t>
            </a:r>
            <a:endParaRPr/>
          </a:p>
          <a:p>
            <a:pPr indent="-311150" lvl="0" marL="457200" rtl="0" algn="l">
              <a:spcBef>
                <a:spcPts val="0"/>
              </a:spcBef>
              <a:spcAft>
                <a:spcPts val="0"/>
              </a:spcAft>
              <a:buSzPts val="1300"/>
              <a:buChar char="●"/>
            </a:pPr>
            <a:r>
              <a:rPr lang="en"/>
              <a:t>Legacy SQL (previously known as BigQuery SQL)</a:t>
            </a:r>
            <a:endParaRPr/>
          </a:p>
          <a:p>
            <a:pPr indent="0" lvl="0" marL="0" rtl="0" algn="l">
              <a:spcBef>
                <a:spcPts val="1600"/>
              </a:spcBef>
              <a:spcAft>
                <a:spcPts val="0"/>
              </a:spcAft>
              <a:buNone/>
            </a:pPr>
            <a:r>
              <a:rPr lang="en"/>
              <a:t>We will get an overview of basic functionalities of standard SQL.</a:t>
            </a:r>
            <a:endParaRPr/>
          </a:p>
          <a:p>
            <a:pPr indent="0" lvl="0" marL="0" rtl="0" algn="l">
              <a:spcBef>
                <a:spcPts val="1600"/>
              </a:spcBef>
              <a:spcAft>
                <a:spcPts val="0"/>
              </a:spcAft>
              <a:buNone/>
            </a:pPr>
            <a:r>
              <a:rPr lang="en"/>
              <a:t>Note 1: Most SQL engines are cAse-iNseNsItivE </a:t>
            </a:r>
            <a:r>
              <a:rPr lang="en"/>
              <a:t>by default</a:t>
            </a:r>
            <a:endParaRPr/>
          </a:p>
          <a:p>
            <a:pPr indent="0" lvl="0" marL="0" rtl="0" algn="l">
              <a:spcBef>
                <a:spcPts val="1600"/>
              </a:spcBef>
              <a:spcAft>
                <a:spcPts val="0"/>
              </a:spcAft>
              <a:buNone/>
            </a:pPr>
            <a:r>
              <a:rPr lang="en"/>
              <a:t>Note 2: Use UPPERCASE for the reserved keywords like SELECT and WHERE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a:t>
            </a:r>
            <a:endParaRPr/>
          </a:p>
          <a:p>
            <a:pPr indent="0" lvl="0" marL="0" rtl="0" algn="l">
              <a:spcBef>
                <a:spcPts val="0"/>
              </a:spcBef>
              <a:spcAft>
                <a:spcPts val="0"/>
              </a:spcAft>
              <a:buNone/>
            </a:pPr>
            <a:r>
              <a:rPr b="0" lang="en" sz="1800"/>
              <a:t>Google’s Big Data Database</a:t>
            </a:r>
            <a:endParaRPr b="0"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4" name="Google Shape;684;p46"/>
          <p:cNvSpPr txBox="1"/>
          <p:nvPr>
            <p:ph idx="1" type="body"/>
          </p:nvPr>
        </p:nvSpPr>
        <p:spPr>
          <a:xfrm>
            <a:off x="1303800" y="1990050"/>
            <a:ext cx="7030500" cy="29088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BigQuery is a serverless </a:t>
            </a:r>
            <a:r>
              <a:rPr lang="en" sz="1400">
                <a:solidFill>
                  <a:srgbClr val="000000"/>
                </a:solidFill>
                <a:latin typeface="Open Sans"/>
                <a:ea typeface="Open Sans"/>
                <a:cs typeface="Open Sans"/>
                <a:sym typeface="Open Sans"/>
              </a:rPr>
              <a:t>analytics database and </a:t>
            </a:r>
            <a:r>
              <a:rPr lang="en" sz="1400">
                <a:solidFill>
                  <a:srgbClr val="000000"/>
                </a:solidFill>
                <a:latin typeface="Open Sans"/>
                <a:ea typeface="Open Sans"/>
                <a:cs typeface="Open Sans"/>
                <a:sym typeface="Open Sans"/>
              </a:rPr>
              <a:t>data warehousing service that enables interactive analysis of massively large datasets</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It’s fast, highly scalable, cost-effective, </a:t>
            </a:r>
            <a:r>
              <a:rPr lang="en" sz="1400">
                <a:solidFill>
                  <a:srgbClr val="000000"/>
                </a:solidFill>
                <a:latin typeface="Open Sans"/>
                <a:ea typeface="Open Sans"/>
                <a:cs typeface="Open Sans"/>
                <a:sym typeface="Open Sans"/>
              </a:rPr>
              <a:t>NoOps, </a:t>
            </a:r>
            <a:r>
              <a:rPr lang="en" sz="1400">
                <a:solidFill>
                  <a:srgbClr val="000000"/>
                </a:solidFill>
                <a:latin typeface="Open Sans"/>
                <a:ea typeface="Open Sans"/>
                <a:cs typeface="Open Sans"/>
                <a:sym typeface="Open Sans"/>
              </a:rPr>
              <a:t>and fully managed</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BigQuery is foundation for modern BIs</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It’s been GA since November 2011</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Datasets can be queried using standard SQL</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More info </a:t>
            </a:r>
            <a:r>
              <a:rPr lang="en" sz="1400" u="sng">
                <a:solidFill>
                  <a:schemeClr val="hlink"/>
                </a:solidFill>
                <a:latin typeface="Open Sans"/>
                <a:ea typeface="Open Sans"/>
                <a:cs typeface="Open Sans"/>
                <a:sym typeface="Open Sans"/>
                <a:hlinkClick r:id="rId3"/>
              </a:rPr>
              <a:t>here</a:t>
            </a:r>
            <a:r>
              <a:rPr lang="en" sz="1400">
                <a:solidFill>
                  <a:srgbClr val="000000"/>
                </a:solidFill>
                <a:latin typeface="Open Sans"/>
                <a:ea typeface="Open Sans"/>
                <a:cs typeface="Open Sans"/>
                <a:sym typeface="Open Sans"/>
              </a:rPr>
              <a:t>!</a:t>
            </a:r>
            <a:endParaRPr sz="1400">
              <a:solidFill>
                <a:srgbClr val="000000"/>
              </a:solidFill>
              <a:latin typeface="Open Sans"/>
              <a:ea typeface="Open Sans"/>
              <a:cs typeface="Open Sans"/>
              <a:sym typeface="Open Sans"/>
            </a:endParaRPr>
          </a:p>
          <a:p>
            <a:pPr indent="0" lvl="0" marL="0" rtl="0" algn="l">
              <a:spcBef>
                <a:spcPts val="1000"/>
              </a:spcBef>
              <a:spcAft>
                <a:spcPts val="1600"/>
              </a:spcAft>
              <a:buNone/>
            </a:pPr>
            <a:r>
              <a:t/>
            </a:r>
            <a:endParaRPr>
              <a:solidFill>
                <a:srgbClr val="000000"/>
              </a:solidFill>
            </a:endParaRPr>
          </a:p>
        </p:txBody>
      </p:sp>
      <p:pic>
        <p:nvPicPr>
          <p:cNvPr id="685" name="Google Shape;685;p46"/>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BigQuery’s Public Dataset</a:t>
            </a:r>
            <a:endParaRPr/>
          </a:p>
        </p:txBody>
      </p:sp>
      <p:sp>
        <p:nvSpPr>
          <p:cNvPr id="691" name="Google Shape;691;p47"/>
          <p:cNvSpPr txBox="1"/>
          <p:nvPr>
            <p:ph idx="1" type="body"/>
          </p:nvPr>
        </p:nvSpPr>
        <p:spPr>
          <a:xfrm>
            <a:off x="1303800" y="1990050"/>
            <a:ext cx="7030500" cy="29088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Go to </a:t>
            </a:r>
            <a:r>
              <a:rPr lang="en" sz="1400" u="sng">
                <a:solidFill>
                  <a:srgbClr val="57BB8A"/>
                </a:solidFill>
                <a:latin typeface="Open Sans"/>
                <a:ea typeface="Open Sans"/>
                <a:cs typeface="Open Sans"/>
                <a:sym typeface="Open Sans"/>
                <a:hlinkClick r:id="rId3">
                  <a:extLst>
                    <a:ext uri="{A12FA001-AC4F-418D-AE19-62706E023703}">
                      <ahyp:hlinkClr val="tx"/>
                    </a:ext>
                  </a:extLst>
                </a:hlinkClick>
              </a:rPr>
              <a:t>console.cloud.google.com/bigquery</a:t>
            </a:r>
            <a:endParaRPr sz="14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If it’s your first time, you will need to sign up and accept terms and conditions.</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Please make sure you are within your BU account and BA775 project.</a:t>
            </a:r>
            <a:endParaRPr sz="1200">
              <a:solidFill>
                <a:srgbClr val="99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Now, go to this </a:t>
            </a:r>
            <a:r>
              <a:rPr lang="en" sz="1400" u="sng">
                <a:solidFill>
                  <a:srgbClr val="57BB8A"/>
                </a:solidFill>
                <a:latin typeface="Open Sans"/>
                <a:ea typeface="Open Sans"/>
                <a:cs typeface="Open Sans"/>
                <a:sym typeface="Open Sans"/>
                <a:hlinkClick r:id="rId4">
                  <a:extLst>
                    <a:ext uri="{A12FA001-AC4F-418D-AE19-62706E023703}">
                      <ahyp:hlinkClr val="tx"/>
                    </a:ext>
                  </a:extLst>
                </a:hlinkClick>
              </a:rPr>
              <a:t>link</a:t>
            </a:r>
            <a:r>
              <a:rPr lang="en" sz="1400">
                <a:solidFill>
                  <a:srgbClr val="000000"/>
                </a:solidFill>
                <a:latin typeface="Open Sans"/>
                <a:ea typeface="Open Sans"/>
                <a:cs typeface="Open Sans"/>
                <a:sym typeface="Open Sans"/>
              </a:rPr>
              <a:t> to access BigQuery’s public dataset</a:t>
            </a:r>
            <a:endParaRPr sz="14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Under Resources you should see a project called </a:t>
            </a:r>
            <a:r>
              <a:rPr b="1" lang="en" sz="1200">
                <a:solidFill>
                  <a:srgbClr val="000000"/>
                </a:solidFill>
                <a:latin typeface="Open Sans"/>
                <a:ea typeface="Open Sans"/>
                <a:cs typeface="Open Sans"/>
                <a:sym typeface="Open Sans"/>
              </a:rPr>
              <a:t>bigquery-public-data</a:t>
            </a:r>
            <a:r>
              <a:rPr lang="en" sz="1200">
                <a:solidFill>
                  <a:srgbClr val="000000"/>
                </a:solidFill>
                <a:latin typeface="Open Sans"/>
                <a:ea typeface="Open Sans"/>
                <a:cs typeface="Open Sans"/>
                <a:sym typeface="Open Sans"/>
              </a:rPr>
              <a:t>.</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Click on it and then on the right hand side click on </a:t>
            </a:r>
            <a:r>
              <a:rPr b="1" lang="en" sz="1200">
                <a:solidFill>
                  <a:srgbClr val="000000"/>
                </a:solidFill>
                <a:latin typeface="Open Sans"/>
                <a:ea typeface="Open Sans"/>
                <a:cs typeface="Open Sans"/>
                <a:sym typeface="Open Sans"/>
              </a:rPr>
              <a:t>PIN PROJECT</a:t>
            </a:r>
            <a:r>
              <a:rPr lang="en" sz="1200">
                <a:solidFill>
                  <a:srgbClr val="000000"/>
                </a:solidFill>
                <a:latin typeface="Open Sans"/>
                <a:ea typeface="Open Sans"/>
                <a:cs typeface="Open Sans"/>
                <a:sym typeface="Open Sans"/>
              </a:rPr>
              <a:t>.</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You can now browse all of the public data sources.</a:t>
            </a:r>
            <a:endParaRPr sz="1400">
              <a:solidFill>
                <a:srgbClr val="000000"/>
              </a:solidFill>
              <a:latin typeface="Open Sans"/>
              <a:ea typeface="Open Sans"/>
              <a:cs typeface="Open Sans"/>
              <a:sym typeface="Open Sans"/>
            </a:endParaRPr>
          </a:p>
        </p:txBody>
      </p:sp>
      <p:pic>
        <p:nvPicPr>
          <p:cNvPr id="692" name="Google Shape;692;p47"/>
          <p:cNvPicPr preferRelativeResize="0"/>
          <p:nvPr/>
        </p:nvPicPr>
        <p:blipFill>
          <a:blip r:embed="rId5">
            <a:alphaModFix/>
          </a:blip>
          <a:stretch>
            <a:fillRect/>
          </a:stretch>
        </p:blipFill>
        <p:spPr>
          <a:xfrm>
            <a:off x="6988169" y="339519"/>
            <a:ext cx="1105950" cy="110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oud Template">
  <a:themeElements>
    <a:clrScheme name="Google Colours">
      <a:dk1>
        <a:srgbClr val="3C4043"/>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