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Raleway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x8Elev91/lzGE4qXayZ6Ff/a6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4038600" y="20796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>
            <a:off x="4038600" y="-1725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322807" y="851517"/>
            <a:ext cx="8927400" cy="29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GB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British Airways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3702946" y="3842833"/>
            <a:ext cx="4167000" cy="21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Science Task 1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82" y="4816479"/>
            <a:ext cx="3217333" cy="19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8656608" y="5550971"/>
            <a:ext cx="25404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Aditya Anandarajan</a:t>
            </a: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5830500" cy="12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4000" b="1">
                <a:latin typeface="Montserrat"/>
                <a:ea typeface="Montserrat"/>
                <a:cs typeface="Montserrat"/>
                <a:sym typeface="Montserrat"/>
              </a:rPr>
              <a:t>Customer Review Analysis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7331150" y="563600"/>
            <a:ext cx="4574700" cy="27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b="1">
                <a:latin typeface="Raleway"/>
                <a:ea typeface="Raleway"/>
                <a:cs typeface="Raleway"/>
                <a:sym typeface="Raleway"/>
              </a:rPr>
              <a:t>Keywords for the Topics from Negative Customer Reviews</a:t>
            </a:r>
            <a:endParaRPr sz="20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Raleway"/>
              <a:ea typeface="Raleway"/>
              <a:cs typeface="Raleway"/>
              <a:sym typeface="Raleway"/>
            </a:endParaRPr>
          </a:p>
          <a:p>
            <a:pPr marL="514350" lvl="0" indent="-495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AutoNum type="arabicPeriod"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seat, lounge, meal, staff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514350" lvl="0" indent="-495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AutoNum type="arabicPeriod"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Luggage, seat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514350" lvl="0" indent="-495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AutoNum type="arabicPeriod"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Experience, cabin, boarding</a:t>
            </a:r>
            <a:endParaRPr sz="2500">
              <a:latin typeface="Raleway"/>
              <a:ea typeface="Raleway"/>
              <a:cs typeface="Raleway"/>
              <a:sym typeface="Raleway"/>
            </a:endParaRPr>
          </a:p>
          <a:p>
            <a:pPr marL="514350" lvl="0" indent="-495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AutoNum type="arabicPeriod"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Drink, Poor, return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514350" lvl="0" indent="-495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Raleway"/>
              <a:buAutoNum type="arabicPeriod"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Late, boarding, service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514350" lvl="0" indent="-495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Raleway"/>
              <a:buAutoNum type="arabicPeriod"/>
            </a:pPr>
            <a:r>
              <a:rPr lang="en-GB" sz="1700">
                <a:latin typeface="Raleway"/>
                <a:ea typeface="Raleway"/>
                <a:cs typeface="Raleway"/>
                <a:sym typeface="Raleway"/>
              </a:rPr>
              <a:t>Delayed, service, luggage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r="296" b="3"/>
          <a:stretch/>
        </p:blipFill>
        <p:spPr>
          <a:xfrm>
            <a:off x="597781" y="1842463"/>
            <a:ext cx="6151651" cy="430346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7458064" y="4284910"/>
            <a:ext cx="3800856" cy="172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Sentiment Analysis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None/>
            </a:pPr>
            <a:r>
              <a:rPr lang="en-GB" sz="3600" b="1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74.4%</a:t>
            </a:r>
            <a:r>
              <a:rPr lang="en-GB" sz="36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Positive Reviews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</a:pPr>
            <a:r>
              <a:rPr lang="en-GB" sz="3600" b="1" i="0" u="none" strike="noStrike" cap="none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25.6 %</a:t>
            </a:r>
            <a:r>
              <a:rPr lang="en-GB"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Negative Reviews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Raleway</vt:lpstr>
      <vt:lpstr>Calibri</vt:lpstr>
      <vt:lpstr>Montserrat</vt:lpstr>
      <vt:lpstr>Office Theme</vt:lpstr>
      <vt:lpstr>British Airways</vt:lpstr>
      <vt:lpstr>Customer Review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</dc:title>
  <dc:creator>Susan Robinson</dc:creator>
  <cp:lastModifiedBy>Anandarajan, Aditya</cp:lastModifiedBy>
  <cp:revision>1</cp:revision>
  <dcterms:created xsi:type="dcterms:W3CDTF">2022-12-06T11:13:27Z</dcterms:created>
  <dcterms:modified xsi:type="dcterms:W3CDTF">2023-01-02T20:19:05Z</dcterms:modified>
</cp:coreProperties>
</file>