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78" r:id="rId2"/>
    <p:sldId id="279" r:id="rId3"/>
    <p:sldId id="280" r:id="rId4"/>
    <p:sldId id="281" r:id="rId5"/>
    <p:sldId id="294" r:id="rId6"/>
    <p:sldId id="283" r:id="rId7"/>
    <p:sldId id="284" r:id="rId8"/>
    <p:sldId id="292" r:id="rId9"/>
    <p:sldId id="293"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09" autoAdjust="0"/>
  </p:normalViewPr>
  <p:slideViewPr>
    <p:cSldViewPr snapToGrid="0" snapToObjects="1">
      <p:cViewPr varScale="1">
        <p:scale>
          <a:sx n="107" d="100"/>
          <a:sy n="107" d="100"/>
        </p:scale>
        <p:origin x="84" y="13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825695417250349E-2"/>
          <c:y val="3.4334763948497854E-2"/>
          <c:w val="0.93716586935650903"/>
          <c:h val="0.81879895914298262"/>
        </c:manualLayout>
      </c:layout>
      <c:barChart>
        <c:barDir val="bar"/>
        <c:grouping val="clustered"/>
        <c:varyColors val="0"/>
        <c:dLbls>
          <c:dLblPos val="outEnd"/>
          <c:showLegendKey val="0"/>
          <c:showVal val="1"/>
          <c:showCatName val="0"/>
          <c:showSerName val="0"/>
          <c:showPercent val="0"/>
          <c:showBubbleSize val="0"/>
        </c:dLbls>
        <c:gapWidth val="182"/>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rgbClr val="202C8F"/>
            </a:solidFill>
            <a:round/>
          </a:ln>
          <a:effectLst/>
        </c:spPr>
        <c:txPr>
          <a:bodyPr rot="-6000000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crossAx val="111170506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0.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6664533D-B8EB-A95E-9F4D-A09BEDCE35A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2141824" cy="6312224"/>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AMAZON SALES TRENDS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Aditya Prakash​</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GB" dirty="0"/>
              <a:t>Architecture </a:t>
            </a:r>
            <a:endParaRPr lang="en-US" dirty="0"/>
          </a:p>
          <a:p>
            <a:r>
              <a:rPr lang="en-US" dirty="0"/>
              <a:t>​Areas of growth</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GB" dirty="0"/>
              <a:t>In the fast-paced realm of e-commerce, Amazon has emerged as a formidable force, redefining the way we shop and sell online. The trajectory of Amazon's sales trends provides a captivating window into the ever-evolving dynamics of consumer preferences, market competition, and technological advancements. In this brief exploration, we'll peel back the layers of Amazon's sales trends, offering a glimpse into the driving forces behind its growth, the influence of external factors, and the strategies that propel sellers to success in this dynamic digital marketplace.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dirty="0">
                <a:latin typeface="Sabon Next LT" panose="02000500000000000000" pitchFamily="2" charset="0"/>
                <a:cs typeface="Sabon Next LT" panose="02000500000000000000" pitchFamily="2" charset="0"/>
              </a:rPr>
              <a:t>Creating</a:t>
            </a:r>
            <a:r>
              <a:rPr lang="en-US" sz="2400" dirty="0">
                <a:solidFill>
                  <a:schemeClr val="accent6"/>
                </a:solidFill>
                <a:latin typeface="Sabon Next LT" panose="02000500000000000000" pitchFamily="2" charset="0"/>
                <a:cs typeface="Sabon Next LT" panose="02000500000000000000" pitchFamily="2" charset="0"/>
              </a:rPr>
              <a:t> Amazon Sales Trend</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7F7A-8777-3040-19F8-F3865D6E7503}"/>
              </a:ext>
            </a:extLst>
          </p:cNvPr>
          <p:cNvSpPr>
            <a:spLocks noGrp="1"/>
          </p:cNvSpPr>
          <p:nvPr>
            <p:ph type="title"/>
          </p:nvPr>
        </p:nvSpPr>
        <p:spPr>
          <a:xfrm>
            <a:off x="540327" y="433450"/>
            <a:ext cx="6400801" cy="807522"/>
          </a:xfrm>
        </p:spPr>
        <p:txBody>
          <a:bodyPr/>
          <a:lstStyle/>
          <a:p>
            <a:r>
              <a:rPr lang="en-GB" dirty="0"/>
              <a:t>ARCHITECTURE </a:t>
            </a:r>
            <a:endParaRPr lang="en-IN" dirty="0"/>
          </a:p>
        </p:txBody>
      </p:sp>
      <p:pic>
        <p:nvPicPr>
          <p:cNvPr id="5" name="Picture 4">
            <a:extLst>
              <a:ext uri="{FF2B5EF4-FFF2-40B4-BE49-F238E27FC236}">
                <a16:creationId xmlns:a16="http://schemas.microsoft.com/office/drawing/2014/main" id="{17D4B18F-1AE4-A230-77D2-5DE8B25AD9CC}"/>
              </a:ext>
            </a:extLst>
          </p:cNvPr>
          <p:cNvPicPr>
            <a:picLocks noChangeAspect="1"/>
          </p:cNvPicPr>
          <p:nvPr/>
        </p:nvPicPr>
        <p:blipFill>
          <a:blip r:embed="rId2"/>
          <a:stretch>
            <a:fillRect/>
          </a:stretch>
        </p:blipFill>
        <p:spPr>
          <a:xfrm>
            <a:off x="95250" y="1045029"/>
            <a:ext cx="12001500" cy="5370058"/>
          </a:xfrm>
          <a:prstGeom prst="rect">
            <a:avLst/>
          </a:prstGeom>
        </p:spPr>
      </p:pic>
    </p:spTree>
    <p:extLst>
      <p:ext uri="{BB962C8B-B14F-4D97-AF65-F5344CB8AC3E}">
        <p14:creationId xmlns:p14="http://schemas.microsoft.com/office/powerpoint/2010/main" val="732927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142504"/>
            <a:ext cx="10671048" cy="730332"/>
          </a:xfrm>
        </p:spPr>
        <p:txBody>
          <a:bodyPr/>
          <a:lstStyle/>
          <a:p>
            <a:r>
              <a:rPr lang="en-US" sz="4400" b="1" dirty="0">
                <a:solidFill>
                  <a:schemeClr val="accent6"/>
                </a:solidFill>
                <a:latin typeface="Arial Black" panose="020B0604020202020204" pitchFamily="34" charset="0"/>
                <a:cs typeface="Arial Black" panose="020B0604020202020204" pitchFamily="34" charset="0"/>
              </a:rPr>
              <a:t>SALES TRENDS</a:t>
            </a:r>
            <a:br>
              <a:rPr lang="en-US" sz="4400" b="1" dirty="0">
                <a:solidFill>
                  <a:schemeClr val="accent6"/>
                </a:solidFill>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5" name="Content Placeholder 5" descr="Bar chart">
            <a:extLst>
              <a:ext uri="{FF2B5EF4-FFF2-40B4-BE49-F238E27FC236}">
                <a16:creationId xmlns:a16="http://schemas.microsoft.com/office/drawing/2014/main" id="{ED69F325-47F8-5A12-D3A4-2BB6ADB3D0B6}"/>
              </a:ext>
            </a:extLst>
          </p:cNvPr>
          <p:cNvGraphicFramePr>
            <a:graphicFrameLocks noGrp="1"/>
          </p:cNvGraphicFramePr>
          <p:nvPr>
            <p:ph sz="half" idx="1"/>
            <p:extLst>
              <p:ext uri="{D42A27DB-BD31-4B8C-83A1-F6EECF244321}">
                <p14:modId xmlns:p14="http://schemas.microsoft.com/office/powerpoint/2010/main" val="2837829978"/>
              </p:ext>
            </p:extLst>
          </p:nvPr>
        </p:nvGraphicFramePr>
        <p:xfrm>
          <a:off x="991590" y="872836"/>
          <a:ext cx="10171215" cy="5575465"/>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201881"/>
            <a:ext cx="10671048" cy="706581"/>
          </a:xfrm>
        </p:spPr>
        <p:txBody>
          <a:bodyPr/>
          <a:lstStyle/>
          <a:p>
            <a:r>
              <a:rPr lang="en-GB" altLang="zh-CN" sz="4400" b="1" dirty="0">
                <a:solidFill>
                  <a:schemeClr val="accent6"/>
                </a:solidFill>
                <a:latin typeface="Arial Black" panose="020B0604020202020204" pitchFamily="34" charset="0"/>
                <a:cs typeface="Arial Black" panose="020B0604020202020204" pitchFamily="34" charset="0"/>
              </a:rPr>
              <a:t>TOP SELLING PRODUCTS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9" name="Content Placeholder 8">
            <a:extLst>
              <a:ext uri="{FF2B5EF4-FFF2-40B4-BE49-F238E27FC236}">
                <a16:creationId xmlns:a16="http://schemas.microsoft.com/office/drawing/2014/main" id="{C7923EB9-AE36-77FF-2CA6-16F44752531F}"/>
              </a:ext>
            </a:extLst>
          </p:cNvPr>
          <p:cNvPicPr>
            <a:picLocks noGrp="1" noChangeAspect="1"/>
          </p:cNvPicPr>
          <p:nvPr>
            <p:ph sz="half" idx="1"/>
          </p:nvPr>
        </p:nvPicPr>
        <p:blipFill>
          <a:blip r:embed="rId2"/>
          <a:stretch>
            <a:fillRect/>
          </a:stretch>
        </p:blipFill>
        <p:spPr>
          <a:xfrm>
            <a:off x="914400" y="986839"/>
            <a:ext cx="10450286" cy="5820007"/>
          </a:xfr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GB" dirty="0"/>
              <a:t>Amazon's sales trends encapsulate the dynamic shifts and patterns in consumer </a:t>
            </a:r>
            <a:r>
              <a:rPr lang="en-GB" dirty="0" err="1"/>
              <a:t>behavior</a:t>
            </a:r>
            <a:r>
              <a:rPr lang="en-GB" dirty="0"/>
              <a:t>, market competition, and technological advancements within the realm of e-commerce. This summary delves into the essence of these trends, highlighting key factors such as evolving consumer preferences, competitive strategies, and external influences that shape Amazon's sales trajectory. Understanding these trends offers valuable insights for sellers aiming to optimize their strategies, adapt to seasonal fluctuations, and navigate the ever-changing landscape of one of the world's largest online marketplaces.</a:t>
            </a:r>
            <a:endParaRPr lang="en-US" dirty="0"/>
          </a:p>
        </p:txBody>
      </p:sp>
    </p:spTree>
    <p:extLst>
      <p:ext uri="{BB962C8B-B14F-4D97-AF65-F5344CB8AC3E}">
        <p14:creationId xmlns:p14="http://schemas.microsoft.com/office/powerpoint/2010/main" val="9481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Aditya Prakash​</a:t>
            </a:r>
          </a:p>
          <a:p>
            <a:r>
              <a:rPr lang="en-US" dirty="0"/>
              <a:t>adityaprakash2lry@gmail.com</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{F9F2F093-CE43-4F67-ACDC-853873560EDA}tf78438558_win32</Template>
  <TotalTime>25</TotalTime>
  <Words>233</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Sabon Next LT</vt:lpstr>
      <vt:lpstr>Office Theme</vt:lpstr>
      <vt:lpstr>AMAZON SALES TRENDS </vt:lpstr>
      <vt:lpstr>AGENDA</vt:lpstr>
      <vt:lpstr>Introduction</vt:lpstr>
      <vt:lpstr>PRIMARY GOALS</vt:lpstr>
      <vt:lpstr>ARCHITECTURE </vt:lpstr>
      <vt:lpstr>SALES TRENDS </vt:lpstr>
      <vt:lpstr>TOP SELLING PRODUCTS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TRENDS </dc:title>
  <dc:subject/>
  <dc:creator>Aditya Prakash</dc:creator>
  <cp:lastModifiedBy>Aditya Prakash</cp:lastModifiedBy>
  <cp:revision>1</cp:revision>
  <dcterms:created xsi:type="dcterms:W3CDTF">2023-08-10T15:52:54Z</dcterms:created>
  <dcterms:modified xsi:type="dcterms:W3CDTF">2023-08-10T16:17:57Z</dcterms:modified>
</cp:coreProperties>
</file>