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Poetsen" panose="020B0604020202020204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oppins Semi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9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0.png"/><Relationship Id="rId5" Type="http://schemas.openxmlformats.org/officeDocument/2006/relationships/image" Target="../media/image4.sv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2.png"/><Relationship Id="rId5" Type="http://schemas.openxmlformats.org/officeDocument/2006/relationships/image" Target="../media/image4.sv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6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10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flipH="1">
            <a:off x="13653902" y="-40888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5587787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7" y="2875170"/>
                </a:lnTo>
                <a:lnTo>
                  <a:pt x="55877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19871" y="164260"/>
            <a:ext cx="16684296" cy="9161196"/>
          </a:xfrm>
          <a:custGeom>
            <a:avLst/>
            <a:gdLst/>
            <a:ahLst/>
            <a:cxnLst/>
            <a:rect l="l" t="t" r="r" b="b"/>
            <a:pathLst>
              <a:path w="16684296" h="9161196">
                <a:moveTo>
                  <a:pt x="0" y="0"/>
                </a:moveTo>
                <a:lnTo>
                  <a:pt x="16684297" y="0"/>
                </a:lnTo>
                <a:lnTo>
                  <a:pt x="16684297" y="9161196"/>
                </a:lnTo>
                <a:lnTo>
                  <a:pt x="0" y="9161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21995" y="-127332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>
                <a:moveTo>
                  <a:pt x="0" y="0"/>
                </a:moveTo>
                <a:lnTo>
                  <a:pt x="5587788" y="0"/>
                </a:lnTo>
                <a:lnTo>
                  <a:pt x="5587788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8640332" y="652973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8"/>
                </a:lnTo>
                <a:lnTo>
                  <a:pt x="2528893" y="689698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774909" y="509109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04124" y="971196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1169225" y="1973321"/>
            <a:ext cx="2976226" cy="7578353"/>
          </a:xfrm>
          <a:custGeom>
            <a:avLst/>
            <a:gdLst/>
            <a:ahLst/>
            <a:cxnLst/>
            <a:rect l="l" t="t" r="r" b="b"/>
            <a:pathLst>
              <a:path w="2976226" h="7578353">
                <a:moveTo>
                  <a:pt x="2976226" y="0"/>
                </a:moveTo>
                <a:lnTo>
                  <a:pt x="0" y="0"/>
                </a:lnTo>
                <a:lnTo>
                  <a:pt x="0" y="7578352"/>
                </a:lnTo>
                <a:lnTo>
                  <a:pt x="2976226" y="7578352"/>
                </a:lnTo>
                <a:lnTo>
                  <a:pt x="29762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32795" y="4107742"/>
            <a:ext cx="10163343" cy="350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1"/>
              </a:lnSpc>
            </a:pPr>
            <a:r>
              <a:rPr lang="en-US" sz="9362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Zomato Data Analysis</a:t>
            </a:r>
          </a:p>
          <a:p>
            <a:pPr algn="ctr">
              <a:lnSpc>
                <a:spcPts val="9081"/>
              </a:lnSpc>
            </a:pPr>
            <a:endParaRPr lang="en-US" sz="9362">
              <a:solidFill>
                <a:srgbClr val="3B435F"/>
              </a:solidFill>
              <a:latin typeface="Poetsen"/>
              <a:ea typeface="Poetsen"/>
              <a:cs typeface="Poetsen"/>
              <a:sym typeface="Poetse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80604" y="6891640"/>
            <a:ext cx="858862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9"/>
              </a:lnSpc>
            </a:pPr>
            <a:r>
              <a:rPr lang="en-US" sz="4056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Presented by: </a:t>
            </a:r>
            <a:r>
              <a:rPr lang="en-US" sz="4056" b="1" dirty="0">
                <a:solidFill>
                  <a:srgbClr val="242D47"/>
                </a:solidFill>
                <a:latin typeface="Poppins Bold"/>
                <a:ea typeface="Poppins"/>
                <a:cs typeface="Poppins Bold"/>
                <a:sym typeface="Poppins Bold"/>
              </a:rPr>
              <a:t>Aditya Kumar</a:t>
            </a:r>
          </a:p>
          <a:p>
            <a:pPr algn="ctr">
              <a:lnSpc>
                <a:spcPts val="5679"/>
              </a:lnSpc>
            </a:pPr>
            <a:endParaRPr lang="en-US" sz="4056" b="1" dirty="0">
              <a:solidFill>
                <a:srgbClr val="242D4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02526" y="2193710"/>
            <a:ext cx="8966699" cy="1714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1"/>
              </a:lnSpc>
            </a:pPr>
            <a:r>
              <a:rPr lang="en-US" sz="5201" spc="270">
                <a:solidFill>
                  <a:srgbClr val="392515"/>
                </a:solidFill>
                <a:latin typeface="Poppins"/>
                <a:ea typeface="Poppins"/>
                <a:cs typeface="Poppins"/>
                <a:sym typeface="Poppins"/>
              </a:rPr>
              <a:t>NAMASTE CONNECTION’S </a:t>
            </a:r>
          </a:p>
        </p:txBody>
      </p:sp>
      <p:sp>
        <p:nvSpPr>
          <p:cNvPr id="15" name="Freeform 15"/>
          <p:cNvSpPr/>
          <p:nvPr/>
        </p:nvSpPr>
        <p:spPr>
          <a:xfrm>
            <a:off x="2842742" y="8537643"/>
            <a:ext cx="2685364" cy="2485182"/>
          </a:xfrm>
          <a:custGeom>
            <a:avLst/>
            <a:gdLst/>
            <a:ahLst/>
            <a:cxnLst/>
            <a:rect l="l" t="t" r="r" b="b"/>
            <a:pathLst>
              <a:path w="2685364" h="2485182">
                <a:moveTo>
                  <a:pt x="0" y="0"/>
                </a:moveTo>
                <a:lnTo>
                  <a:pt x="2685363" y="0"/>
                </a:lnTo>
                <a:lnTo>
                  <a:pt x="2685363" y="2485182"/>
                </a:lnTo>
                <a:lnTo>
                  <a:pt x="0" y="24851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83304" y="3369747"/>
            <a:ext cx="3843619" cy="5888553"/>
          </a:xfrm>
          <a:custGeom>
            <a:avLst/>
            <a:gdLst/>
            <a:ahLst/>
            <a:cxnLst/>
            <a:rect l="l" t="t" r="r" b="b"/>
            <a:pathLst>
              <a:path w="3843619" h="5888553">
                <a:moveTo>
                  <a:pt x="0" y="0"/>
                </a:moveTo>
                <a:lnTo>
                  <a:pt x="3843619" y="0"/>
                </a:lnTo>
                <a:lnTo>
                  <a:pt x="3843619" y="5888553"/>
                </a:lnTo>
                <a:lnTo>
                  <a:pt x="0" y="58885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022945" y="252787"/>
            <a:ext cx="17362349" cy="9781426"/>
            <a:chOff x="0" y="0"/>
            <a:chExt cx="23149799" cy="1304190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5980417" cy="10550439"/>
              <a:chOff x="0" y="0"/>
              <a:chExt cx="3156626" cy="208403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156626" cy="2084037"/>
              </a:xfrm>
              <a:custGeom>
                <a:avLst/>
                <a:gdLst/>
                <a:ahLst/>
                <a:cxnLst/>
                <a:rect l="l" t="t" r="r" b="b"/>
                <a:pathLst>
                  <a:path w="3156626" h="2084037">
                    <a:moveTo>
                      <a:pt x="20024" y="0"/>
                    </a:moveTo>
                    <a:lnTo>
                      <a:pt x="3136601" y="0"/>
                    </a:lnTo>
                    <a:cubicBezTo>
                      <a:pt x="3141912" y="0"/>
                      <a:pt x="3147005" y="2110"/>
                      <a:pt x="3150761" y="5865"/>
                    </a:cubicBezTo>
                    <a:cubicBezTo>
                      <a:pt x="3154516" y="9620"/>
                      <a:pt x="3156626" y="14714"/>
                      <a:pt x="3156626" y="20024"/>
                    </a:cubicBezTo>
                    <a:lnTo>
                      <a:pt x="3156626" y="2064013"/>
                    </a:lnTo>
                    <a:cubicBezTo>
                      <a:pt x="3156626" y="2069324"/>
                      <a:pt x="3154516" y="2074417"/>
                      <a:pt x="3150761" y="2078172"/>
                    </a:cubicBezTo>
                    <a:cubicBezTo>
                      <a:pt x="3147005" y="2081928"/>
                      <a:pt x="3141912" y="2084037"/>
                      <a:pt x="3136601" y="2084037"/>
                    </a:cubicBezTo>
                    <a:lnTo>
                      <a:pt x="20024" y="2084037"/>
                    </a:lnTo>
                    <a:cubicBezTo>
                      <a:pt x="14714" y="2084037"/>
                      <a:pt x="9620" y="2081928"/>
                      <a:pt x="5865" y="2078172"/>
                    </a:cubicBezTo>
                    <a:cubicBezTo>
                      <a:pt x="2110" y="2074417"/>
                      <a:pt x="0" y="2069324"/>
                      <a:pt x="0" y="2064013"/>
                    </a:cubicBezTo>
                    <a:lnTo>
                      <a:pt x="0" y="20024"/>
                    </a:lnTo>
                    <a:cubicBezTo>
                      <a:pt x="0" y="14714"/>
                      <a:pt x="2110" y="9620"/>
                      <a:pt x="5865" y="5865"/>
                    </a:cubicBezTo>
                    <a:cubicBezTo>
                      <a:pt x="9620" y="2110"/>
                      <a:pt x="14714" y="0"/>
                      <a:pt x="20024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156626" cy="21221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330557"/>
              <a:ext cx="23149799" cy="12711344"/>
            </a:xfrm>
            <a:custGeom>
              <a:avLst/>
              <a:gdLst/>
              <a:ahLst/>
              <a:cxnLst/>
              <a:rect l="l" t="t" r="r" b="b"/>
              <a:pathLst>
                <a:path w="23149799" h="12711344">
                  <a:moveTo>
                    <a:pt x="0" y="0"/>
                  </a:moveTo>
                  <a:lnTo>
                    <a:pt x="23149799" y="0"/>
                  </a:lnTo>
                  <a:lnTo>
                    <a:pt x="23149799" y="12711344"/>
                  </a:lnTo>
                  <a:lnTo>
                    <a:pt x="0" y="12711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714942" y="720228"/>
              <a:ext cx="14499687" cy="7664074"/>
              <a:chOff x="0" y="0"/>
              <a:chExt cx="2284104" cy="120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284104" cy="1207305"/>
              </a:xfrm>
              <a:custGeom>
                <a:avLst/>
                <a:gdLst/>
                <a:ahLst/>
                <a:cxnLst/>
                <a:rect l="l" t="t" r="r" b="b"/>
                <a:pathLst>
                  <a:path w="2284104" h="1207305">
                    <a:moveTo>
                      <a:pt x="0" y="0"/>
                    </a:moveTo>
                    <a:lnTo>
                      <a:pt x="2284104" y="0"/>
                    </a:lnTo>
                    <a:lnTo>
                      <a:pt x="2284104" y="1207305"/>
                    </a:lnTo>
                    <a:lnTo>
                      <a:pt x="0" y="1207305"/>
                    </a:lnTo>
                    <a:close/>
                  </a:path>
                </a:pathLst>
              </a:custGeom>
              <a:solidFill>
                <a:srgbClr val="FEF7E4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284104" cy="1254930"/>
              </a:xfrm>
              <a:prstGeom prst="rect">
                <a:avLst/>
              </a:prstGeom>
            </p:spPr>
            <p:txBody>
              <a:bodyPr lIns="63700" tIns="63700" rIns="63700" bIns="63700" rtlCol="0" anchor="ctr"/>
              <a:lstStyle/>
              <a:p>
                <a:pPr algn="ctr">
                  <a:lnSpc>
                    <a:spcPts val="3335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3718052" y="2151697"/>
            <a:ext cx="760133" cy="76013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801889" y="683775"/>
            <a:ext cx="8844587" cy="106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8147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TOPICS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61241" y="2085022"/>
            <a:ext cx="3719240" cy="1290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2"/>
              </a:lnSpc>
            </a:pPr>
            <a:r>
              <a:rPr lang="en-US" sz="2423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Most Popular Restaurant Type for Orders.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718052" y="3789952"/>
            <a:ext cx="760133" cy="76013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761241" y="3657841"/>
            <a:ext cx="3717370" cy="84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9"/>
              </a:lnSpc>
            </a:pPr>
            <a:r>
              <a:rPr lang="en-US" sz="2406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Customer Votes by Restaurant Type.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772749" y="5426384"/>
            <a:ext cx="733593" cy="73359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761241" y="5310169"/>
            <a:ext cx="3717370" cy="87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3"/>
              </a:lnSpc>
            </a:pPr>
            <a:r>
              <a:rPr lang="en-US" sz="2459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Majority Ratings for Restaurants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493261" y="2151697"/>
            <a:ext cx="760133" cy="76013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750636" y="2075497"/>
            <a:ext cx="3558623" cy="88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514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Average Spending per Order by Couples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8547958" y="3844649"/>
            <a:ext cx="705436" cy="705436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5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750636" y="3713752"/>
            <a:ext cx="3906968" cy="8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1"/>
              </a:lnSpc>
            </a:pPr>
            <a:r>
              <a:rPr lang="en-US" sz="2437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Highest Rated Order Mode: Online vs Offline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8602654" y="5458384"/>
            <a:ext cx="722755" cy="722755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6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9750636" y="5359709"/>
            <a:ext cx="3906968" cy="129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428" b="1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Restaurant Type with Most Offline Orders for Offers</a:t>
            </a:r>
          </a:p>
        </p:txBody>
      </p:sp>
      <p:sp>
        <p:nvSpPr>
          <p:cNvPr id="38" name="Freeform 38"/>
          <p:cNvSpPr/>
          <p:nvPr/>
        </p:nvSpPr>
        <p:spPr>
          <a:xfrm>
            <a:off x="-2336003" y="4227227"/>
            <a:ext cx="6137892" cy="6059773"/>
          </a:xfrm>
          <a:custGeom>
            <a:avLst/>
            <a:gdLst/>
            <a:ahLst/>
            <a:cxnLst/>
            <a:rect l="l" t="t" r="r" b="b"/>
            <a:pathLst>
              <a:path w="6137892" h="6059773">
                <a:moveTo>
                  <a:pt x="0" y="0"/>
                </a:moveTo>
                <a:lnTo>
                  <a:pt x="6137892" y="0"/>
                </a:lnTo>
                <a:lnTo>
                  <a:pt x="6137892" y="6059773"/>
                </a:lnTo>
                <a:lnTo>
                  <a:pt x="0" y="6059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3350152" y="814368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0747201" y="981874"/>
            <a:ext cx="3032488" cy="463144"/>
          </a:xfrm>
          <a:custGeom>
            <a:avLst/>
            <a:gdLst/>
            <a:ahLst/>
            <a:cxnLst/>
            <a:rect l="l" t="t" r="r" b="b"/>
            <a:pathLst>
              <a:path w="3032488" h="463144">
                <a:moveTo>
                  <a:pt x="0" y="0"/>
                </a:moveTo>
                <a:lnTo>
                  <a:pt x="3032488" y="0"/>
                </a:lnTo>
                <a:lnTo>
                  <a:pt x="3032488" y="463143"/>
                </a:lnTo>
                <a:lnTo>
                  <a:pt x="0" y="463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9059" y="2063979"/>
            <a:ext cx="10662207" cy="7194162"/>
            <a:chOff x="0" y="0"/>
            <a:chExt cx="2808153" cy="1894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8153" cy="1894759"/>
            </a:xfrm>
            <a:custGeom>
              <a:avLst/>
              <a:gdLst/>
              <a:ahLst/>
              <a:cxnLst/>
              <a:rect l="l" t="t" r="r" b="b"/>
              <a:pathLst>
                <a:path w="2808153" h="1894759">
                  <a:moveTo>
                    <a:pt x="0" y="0"/>
                  </a:moveTo>
                  <a:lnTo>
                    <a:pt x="2808153" y="0"/>
                  </a:lnTo>
                  <a:lnTo>
                    <a:pt x="2808153" y="1894759"/>
                  </a:lnTo>
                  <a:lnTo>
                    <a:pt x="0" y="1894759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08153" cy="1951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94024" y="9258141"/>
            <a:ext cx="20429652" cy="1749036"/>
            <a:chOff x="0" y="0"/>
            <a:chExt cx="27239536" cy="2332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05636" y="844347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77683" y="187009"/>
            <a:ext cx="12939588" cy="1876969"/>
            <a:chOff x="0" y="0"/>
            <a:chExt cx="280167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01670" cy="406400"/>
            </a:xfrm>
            <a:custGeom>
              <a:avLst/>
              <a:gdLst/>
              <a:ahLst/>
              <a:cxnLst/>
              <a:rect l="l" t="t" r="r" b="b"/>
              <a:pathLst>
                <a:path w="2801670" h="40640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837042" flipH="1">
            <a:off x="12961594" y="380024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178751" y="543791"/>
            <a:ext cx="1163407" cy="11634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2254411"/>
            <a:ext cx="10318165" cy="6813298"/>
          </a:xfrm>
          <a:custGeom>
            <a:avLst/>
            <a:gdLst/>
            <a:ahLst/>
            <a:cxnLst/>
            <a:rect l="l" t="t" r="r" b="b"/>
            <a:pathLst>
              <a:path w="10318165" h="6813298">
                <a:moveTo>
                  <a:pt x="0" y="0"/>
                </a:moveTo>
                <a:lnTo>
                  <a:pt x="10318165" y="0"/>
                </a:lnTo>
                <a:lnTo>
                  <a:pt x="10318165" y="6813298"/>
                </a:lnTo>
                <a:lnTo>
                  <a:pt x="0" y="68132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783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313147" y="629516"/>
            <a:ext cx="7092325" cy="107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Most Popular Restaurant Type for Orders.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9059" y="2063979"/>
            <a:ext cx="9553425" cy="7194162"/>
            <a:chOff x="0" y="0"/>
            <a:chExt cx="2516129" cy="1894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6129" cy="1894759"/>
            </a:xfrm>
            <a:custGeom>
              <a:avLst/>
              <a:gdLst/>
              <a:ahLst/>
              <a:cxnLst/>
              <a:rect l="l" t="t" r="r" b="b"/>
              <a:pathLst>
                <a:path w="2516129" h="1894759">
                  <a:moveTo>
                    <a:pt x="0" y="0"/>
                  </a:moveTo>
                  <a:lnTo>
                    <a:pt x="2516129" y="0"/>
                  </a:lnTo>
                  <a:lnTo>
                    <a:pt x="2516129" y="1894759"/>
                  </a:lnTo>
                  <a:lnTo>
                    <a:pt x="0" y="1894759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516129" cy="1951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94024" y="9258141"/>
            <a:ext cx="20429652" cy="1749036"/>
            <a:chOff x="0" y="0"/>
            <a:chExt cx="27239536" cy="2332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77759" y="1028700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77683" y="187009"/>
            <a:ext cx="12939588" cy="1876969"/>
            <a:chOff x="0" y="0"/>
            <a:chExt cx="280167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01670" cy="406400"/>
            </a:xfrm>
            <a:custGeom>
              <a:avLst/>
              <a:gdLst/>
              <a:ahLst/>
              <a:cxnLst/>
              <a:rect l="l" t="t" r="r" b="b"/>
              <a:pathLst>
                <a:path w="2801670" h="40640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837042" flipH="1">
            <a:off x="12961594" y="380024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178751" y="543791"/>
            <a:ext cx="1163407" cy="11634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2244270"/>
            <a:ext cx="9187583" cy="5983414"/>
          </a:xfrm>
          <a:custGeom>
            <a:avLst/>
            <a:gdLst/>
            <a:ahLst/>
            <a:cxnLst/>
            <a:rect l="l" t="t" r="r" b="b"/>
            <a:pathLst>
              <a:path w="9187583" h="5983414">
                <a:moveTo>
                  <a:pt x="0" y="0"/>
                </a:moveTo>
                <a:lnTo>
                  <a:pt x="9187583" y="0"/>
                </a:lnTo>
                <a:lnTo>
                  <a:pt x="9187583" y="5983414"/>
                </a:lnTo>
                <a:lnTo>
                  <a:pt x="0" y="59834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8212774"/>
            <a:ext cx="9187583" cy="849851"/>
          </a:xfrm>
          <a:custGeom>
            <a:avLst/>
            <a:gdLst/>
            <a:ahLst/>
            <a:cxnLst/>
            <a:rect l="l" t="t" r="r" b="b"/>
            <a:pathLst>
              <a:path w="9187583" h="849851">
                <a:moveTo>
                  <a:pt x="0" y="0"/>
                </a:moveTo>
                <a:lnTo>
                  <a:pt x="9187583" y="0"/>
                </a:lnTo>
                <a:lnTo>
                  <a:pt x="9187583" y="849852"/>
                </a:lnTo>
                <a:lnTo>
                  <a:pt x="0" y="8498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641620" y="629516"/>
            <a:ext cx="7315549" cy="111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6"/>
              </a:lnSpc>
            </a:pPr>
            <a:r>
              <a:rPr lang="en-US" sz="4388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Customer Votes by Restaurant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9059" y="2063979"/>
            <a:ext cx="10908603" cy="7194162"/>
            <a:chOff x="0" y="0"/>
            <a:chExt cx="2873048" cy="1894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73048" cy="1894759"/>
            </a:xfrm>
            <a:custGeom>
              <a:avLst/>
              <a:gdLst/>
              <a:ahLst/>
              <a:cxnLst/>
              <a:rect l="l" t="t" r="r" b="b"/>
              <a:pathLst>
                <a:path w="2873048" h="1894759">
                  <a:moveTo>
                    <a:pt x="0" y="0"/>
                  </a:moveTo>
                  <a:lnTo>
                    <a:pt x="2873048" y="0"/>
                  </a:lnTo>
                  <a:lnTo>
                    <a:pt x="2873048" y="1894759"/>
                  </a:lnTo>
                  <a:lnTo>
                    <a:pt x="0" y="1894759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73048" cy="1951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94024" y="9258141"/>
            <a:ext cx="20429652" cy="1749036"/>
            <a:chOff x="0" y="0"/>
            <a:chExt cx="27239536" cy="2332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05636" y="844347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77683" y="187009"/>
            <a:ext cx="12939588" cy="1876969"/>
            <a:chOff x="0" y="0"/>
            <a:chExt cx="280167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01670" cy="406400"/>
            </a:xfrm>
            <a:custGeom>
              <a:avLst/>
              <a:gdLst/>
              <a:ahLst/>
              <a:cxnLst/>
              <a:rect l="l" t="t" r="r" b="b"/>
              <a:pathLst>
                <a:path w="2801670" h="40640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837042" flipH="1">
            <a:off x="12961594" y="380024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178751" y="543791"/>
            <a:ext cx="1163407" cy="11634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2283015"/>
            <a:ext cx="10494896" cy="6756090"/>
          </a:xfrm>
          <a:custGeom>
            <a:avLst/>
            <a:gdLst/>
            <a:ahLst/>
            <a:cxnLst/>
            <a:rect l="l" t="t" r="r" b="b"/>
            <a:pathLst>
              <a:path w="10494896" h="6756090">
                <a:moveTo>
                  <a:pt x="0" y="0"/>
                </a:moveTo>
                <a:lnTo>
                  <a:pt x="10494896" y="0"/>
                </a:lnTo>
                <a:lnTo>
                  <a:pt x="10494896" y="6756089"/>
                </a:lnTo>
                <a:lnTo>
                  <a:pt x="0" y="67560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313147" y="629516"/>
            <a:ext cx="7092325" cy="107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Majority Ratings for Restaurants.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9059" y="1876969"/>
            <a:ext cx="9405046" cy="7381171"/>
            <a:chOff x="0" y="0"/>
            <a:chExt cx="2477049" cy="1944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7049" cy="1944012"/>
            </a:xfrm>
            <a:custGeom>
              <a:avLst/>
              <a:gdLst/>
              <a:ahLst/>
              <a:cxnLst/>
              <a:rect l="l" t="t" r="r" b="b"/>
              <a:pathLst>
                <a:path w="2477049" h="1944012">
                  <a:moveTo>
                    <a:pt x="0" y="0"/>
                  </a:moveTo>
                  <a:lnTo>
                    <a:pt x="2477049" y="0"/>
                  </a:lnTo>
                  <a:lnTo>
                    <a:pt x="2477049" y="1944012"/>
                  </a:lnTo>
                  <a:lnTo>
                    <a:pt x="0" y="1944012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77049" cy="2001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94024" y="9258141"/>
            <a:ext cx="20429652" cy="1749036"/>
            <a:chOff x="0" y="0"/>
            <a:chExt cx="27239536" cy="2332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04062" y="844347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77683" y="0"/>
            <a:ext cx="12939588" cy="1876969"/>
            <a:chOff x="0" y="0"/>
            <a:chExt cx="280167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01670" cy="406400"/>
            </a:xfrm>
            <a:custGeom>
              <a:avLst/>
              <a:gdLst/>
              <a:ahLst/>
              <a:cxnLst/>
              <a:rect l="l" t="t" r="r" b="b"/>
              <a:pathLst>
                <a:path w="2801670" h="40640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837042" flipH="1">
            <a:off x="12961594" y="380024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28700" y="356781"/>
            <a:ext cx="1163407" cy="11634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2069672"/>
            <a:ext cx="9028222" cy="5778062"/>
          </a:xfrm>
          <a:custGeom>
            <a:avLst/>
            <a:gdLst/>
            <a:ahLst/>
            <a:cxnLst/>
            <a:rect l="l" t="t" r="r" b="b"/>
            <a:pathLst>
              <a:path w="9028222" h="5778062">
                <a:moveTo>
                  <a:pt x="0" y="0"/>
                </a:moveTo>
                <a:lnTo>
                  <a:pt x="9028222" y="0"/>
                </a:lnTo>
                <a:lnTo>
                  <a:pt x="902822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7847734"/>
            <a:ext cx="6228592" cy="984723"/>
          </a:xfrm>
          <a:custGeom>
            <a:avLst/>
            <a:gdLst/>
            <a:ahLst/>
            <a:cxnLst/>
            <a:rect l="l" t="t" r="r" b="b"/>
            <a:pathLst>
              <a:path w="6228592" h="984723">
                <a:moveTo>
                  <a:pt x="0" y="0"/>
                </a:moveTo>
                <a:lnTo>
                  <a:pt x="6228592" y="0"/>
                </a:lnTo>
                <a:lnTo>
                  <a:pt x="6228592" y="984724"/>
                </a:lnTo>
                <a:lnTo>
                  <a:pt x="0" y="9847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4527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614000" y="348369"/>
            <a:ext cx="7092325" cy="107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Average Spending per Order by Couples</a:t>
            </a:r>
          </a:p>
        </p:txBody>
      </p:sp>
      <p:sp>
        <p:nvSpPr>
          <p:cNvPr id="20" name="Freeform 20"/>
          <p:cNvSpPr/>
          <p:nvPr/>
        </p:nvSpPr>
        <p:spPr>
          <a:xfrm>
            <a:off x="6906694" y="7847734"/>
            <a:ext cx="3150228" cy="984723"/>
          </a:xfrm>
          <a:custGeom>
            <a:avLst/>
            <a:gdLst/>
            <a:ahLst/>
            <a:cxnLst/>
            <a:rect l="l" t="t" r="r" b="b"/>
            <a:pathLst>
              <a:path w="3150228" h="984723">
                <a:moveTo>
                  <a:pt x="0" y="0"/>
                </a:moveTo>
                <a:lnTo>
                  <a:pt x="3150228" y="0"/>
                </a:lnTo>
                <a:lnTo>
                  <a:pt x="3150228" y="984724"/>
                </a:lnTo>
                <a:lnTo>
                  <a:pt x="0" y="9847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8525" t="-7707" b="-7707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9592" y="1707197"/>
            <a:ext cx="9241050" cy="7550943"/>
            <a:chOff x="0" y="0"/>
            <a:chExt cx="2433857" cy="19887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3857" cy="1988726"/>
            </a:xfrm>
            <a:custGeom>
              <a:avLst/>
              <a:gdLst/>
              <a:ahLst/>
              <a:cxnLst/>
              <a:rect l="l" t="t" r="r" b="b"/>
              <a:pathLst>
                <a:path w="2433857" h="1988726">
                  <a:moveTo>
                    <a:pt x="0" y="0"/>
                  </a:moveTo>
                  <a:lnTo>
                    <a:pt x="2433857" y="0"/>
                  </a:lnTo>
                  <a:lnTo>
                    <a:pt x="2433857" y="1988726"/>
                  </a:lnTo>
                  <a:lnTo>
                    <a:pt x="0" y="1988726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33857" cy="2045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94024" y="9258141"/>
            <a:ext cx="20429652" cy="1749036"/>
            <a:chOff x="0" y="0"/>
            <a:chExt cx="27239536" cy="2332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51772" y="1028700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533952" y="-169772"/>
            <a:ext cx="12939588" cy="1876969"/>
            <a:chOff x="0" y="0"/>
            <a:chExt cx="280167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01670" cy="406400"/>
            </a:xfrm>
            <a:custGeom>
              <a:avLst/>
              <a:gdLst/>
              <a:ahLst/>
              <a:cxnLst/>
              <a:rect l="l" t="t" r="r" b="b"/>
              <a:pathLst>
                <a:path w="2801670" h="40640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837042" flipH="1">
            <a:off x="12961594" y="380024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301948" y="262644"/>
            <a:ext cx="1163407" cy="11634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5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1889578"/>
            <a:ext cx="8836078" cy="5809722"/>
          </a:xfrm>
          <a:custGeom>
            <a:avLst/>
            <a:gdLst/>
            <a:ahLst/>
            <a:cxnLst/>
            <a:rect l="l" t="t" r="r" b="b"/>
            <a:pathLst>
              <a:path w="8836078" h="5809722">
                <a:moveTo>
                  <a:pt x="0" y="0"/>
                </a:moveTo>
                <a:lnTo>
                  <a:pt x="8836078" y="0"/>
                </a:lnTo>
                <a:lnTo>
                  <a:pt x="8836078" y="5809722"/>
                </a:lnTo>
                <a:lnTo>
                  <a:pt x="0" y="5809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7699300"/>
            <a:ext cx="8869509" cy="1291327"/>
          </a:xfrm>
          <a:custGeom>
            <a:avLst/>
            <a:gdLst/>
            <a:ahLst/>
            <a:cxnLst/>
            <a:rect l="l" t="t" r="r" b="b"/>
            <a:pathLst>
              <a:path w="8869509" h="1291327">
                <a:moveTo>
                  <a:pt x="0" y="0"/>
                </a:moveTo>
                <a:lnTo>
                  <a:pt x="8869509" y="0"/>
                </a:lnTo>
                <a:lnTo>
                  <a:pt x="8869509" y="1291327"/>
                </a:lnTo>
                <a:lnTo>
                  <a:pt x="0" y="12913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216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05884" y="348369"/>
            <a:ext cx="7092325" cy="107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Highest Rated Order Mode: Online vs Offline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4375" y="1873479"/>
            <a:ext cx="9512569" cy="7384662"/>
            <a:chOff x="0" y="0"/>
            <a:chExt cx="2505368" cy="19449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5368" cy="1944931"/>
            </a:xfrm>
            <a:custGeom>
              <a:avLst/>
              <a:gdLst/>
              <a:ahLst/>
              <a:cxnLst/>
              <a:rect l="l" t="t" r="r" b="b"/>
              <a:pathLst>
                <a:path w="2505368" h="1944931">
                  <a:moveTo>
                    <a:pt x="0" y="0"/>
                  </a:moveTo>
                  <a:lnTo>
                    <a:pt x="2505368" y="0"/>
                  </a:lnTo>
                  <a:lnTo>
                    <a:pt x="2505368" y="1944931"/>
                  </a:lnTo>
                  <a:lnTo>
                    <a:pt x="0" y="1944931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505368" cy="2002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94024" y="9258141"/>
            <a:ext cx="20429652" cy="1749036"/>
            <a:chOff x="0" y="0"/>
            <a:chExt cx="27239536" cy="2332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748104" y="0"/>
            <a:ext cx="5303293" cy="2728785"/>
          </a:xfrm>
          <a:custGeom>
            <a:avLst/>
            <a:gdLst/>
            <a:ahLst/>
            <a:cxnLst/>
            <a:rect l="l" t="t" r="r" b="b"/>
            <a:pathLst>
              <a:path w="5303293" h="2728785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61297" y="1266657"/>
            <a:ext cx="8709150" cy="8598306"/>
          </a:xfrm>
          <a:custGeom>
            <a:avLst/>
            <a:gdLst/>
            <a:ahLst/>
            <a:cxnLst/>
            <a:rect l="l" t="t" r="r" b="b"/>
            <a:pathLst>
              <a:path w="8709150" h="8598306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77683" y="-3491"/>
            <a:ext cx="12939588" cy="1876969"/>
            <a:chOff x="0" y="0"/>
            <a:chExt cx="280167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01670" cy="406400"/>
            </a:xfrm>
            <a:custGeom>
              <a:avLst/>
              <a:gdLst/>
              <a:ahLst/>
              <a:cxnLst/>
              <a:rect l="l" t="t" r="r" b="b"/>
              <a:pathLst>
                <a:path w="2801670" h="40640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837042" flipH="1">
            <a:off x="12961594" y="380024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240349" y="353291"/>
            <a:ext cx="1163407" cy="116340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6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734650" y="2027704"/>
            <a:ext cx="9236397" cy="6087897"/>
          </a:xfrm>
          <a:custGeom>
            <a:avLst/>
            <a:gdLst/>
            <a:ahLst/>
            <a:cxnLst/>
            <a:rect l="l" t="t" r="r" b="b"/>
            <a:pathLst>
              <a:path w="9236397" h="6087897">
                <a:moveTo>
                  <a:pt x="0" y="0"/>
                </a:moveTo>
                <a:lnTo>
                  <a:pt x="9236397" y="0"/>
                </a:lnTo>
                <a:lnTo>
                  <a:pt x="9236397" y="6087897"/>
                </a:lnTo>
                <a:lnTo>
                  <a:pt x="0" y="6087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351" b="-351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34650" y="8115601"/>
            <a:ext cx="9236397" cy="943333"/>
          </a:xfrm>
          <a:custGeom>
            <a:avLst/>
            <a:gdLst/>
            <a:ahLst/>
            <a:cxnLst/>
            <a:rect l="l" t="t" r="r" b="b"/>
            <a:pathLst>
              <a:path w="9236397" h="943333">
                <a:moveTo>
                  <a:pt x="0" y="0"/>
                </a:moveTo>
                <a:lnTo>
                  <a:pt x="9236397" y="0"/>
                </a:lnTo>
                <a:lnTo>
                  <a:pt x="9236397" y="943333"/>
                </a:lnTo>
                <a:lnTo>
                  <a:pt x="0" y="943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18414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984619" y="439016"/>
            <a:ext cx="7092325" cy="107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Restaurant Type with Most Offline Orders for Offers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0826" y="9171641"/>
            <a:ext cx="20429652" cy="1749036"/>
            <a:chOff x="0" y="0"/>
            <a:chExt cx="27239536" cy="2332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4452951" y="3804344"/>
            <a:ext cx="9932701" cy="5453956"/>
          </a:xfrm>
          <a:custGeom>
            <a:avLst/>
            <a:gdLst/>
            <a:ahLst/>
            <a:cxnLst/>
            <a:rect l="l" t="t" r="r" b="b"/>
            <a:pathLst>
              <a:path w="9932701" h="5453956">
                <a:moveTo>
                  <a:pt x="0" y="0"/>
                </a:moveTo>
                <a:lnTo>
                  <a:pt x="9932701" y="0"/>
                </a:lnTo>
                <a:lnTo>
                  <a:pt x="9932701" y="5453956"/>
                </a:lnTo>
                <a:lnTo>
                  <a:pt x="0" y="5453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35319" y="4651376"/>
            <a:ext cx="2292240" cy="4944048"/>
          </a:xfrm>
          <a:custGeom>
            <a:avLst/>
            <a:gdLst/>
            <a:ahLst/>
            <a:cxnLst/>
            <a:rect l="l" t="t" r="r" b="b"/>
            <a:pathLst>
              <a:path w="2292240" h="4944048">
                <a:moveTo>
                  <a:pt x="0" y="0"/>
                </a:moveTo>
                <a:lnTo>
                  <a:pt x="2292241" y="0"/>
                </a:lnTo>
                <a:lnTo>
                  <a:pt x="2292241" y="4944048"/>
                </a:lnTo>
                <a:lnTo>
                  <a:pt x="0" y="4944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152947" y="4651376"/>
            <a:ext cx="3189977" cy="5300566"/>
          </a:xfrm>
          <a:custGeom>
            <a:avLst/>
            <a:gdLst/>
            <a:ahLst/>
            <a:cxnLst/>
            <a:rect l="l" t="t" r="r" b="b"/>
            <a:pathLst>
              <a:path w="3189977" h="5300566">
                <a:moveTo>
                  <a:pt x="0" y="0"/>
                </a:moveTo>
                <a:lnTo>
                  <a:pt x="3189977" y="0"/>
                </a:lnTo>
                <a:lnTo>
                  <a:pt x="3189977" y="5300566"/>
                </a:lnTo>
                <a:lnTo>
                  <a:pt x="0" y="5300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93544" y="4396422"/>
            <a:ext cx="4194456" cy="5492741"/>
          </a:xfrm>
          <a:custGeom>
            <a:avLst/>
            <a:gdLst/>
            <a:ahLst/>
            <a:cxnLst/>
            <a:rect l="l" t="t" r="r" b="b"/>
            <a:pathLst>
              <a:path w="4194456" h="5492741">
                <a:moveTo>
                  <a:pt x="0" y="0"/>
                </a:moveTo>
                <a:lnTo>
                  <a:pt x="4194456" y="0"/>
                </a:lnTo>
                <a:lnTo>
                  <a:pt x="4194456" y="5492741"/>
                </a:lnTo>
                <a:lnTo>
                  <a:pt x="0" y="5492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841303" y="209281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23075" y="0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14862" y="209281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23106" y="209281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74368" y="2113909"/>
            <a:ext cx="15252501" cy="118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6"/>
              </a:lnSpc>
            </a:pPr>
            <a:r>
              <a:rPr lang="en-US" sz="9109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Thank you for Your Time!</a:t>
            </a:r>
          </a:p>
        </p:txBody>
      </p:sp>
      <p:sp>
        <p:nvSpPr>
          <p:cNvPr id="14" name="Freeform 14"/>
          <p:cNvSpPr/>
          <p:nvPr/>
        </p:nvSpPr>
        <p:spPr>
          <a:xfrm>
            <a:off x="6509322" y="-1674244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406842" y="1028700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 Bold</vt:lpstr>
      <vt:lpstr>Poppins</vt:lpstr>
      <vt:lpstr>Calibri</vt:lpstr>
      <vt:lpstr>Poetsen</vt:lpstr>
      <vt:lpstr>Poppins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</dc:title>
  <cp:lastModifiedBy>Aditya Kumar</cp:lastModifiedBy>
  <cp:revision>2</cp:revision>
  <dcterms:created xsi:type="dcterms:W3CDTF">2006-08-16T00:00:00Z</dcterms:created>
  <dcterms:modified xsi:type="dcterms:W3CDTF">2024-10-17T09:23:20Z</dcterms:modified>
  <dc:identifier>DAGRn6C7tPA</dc:identifier>
</cp:coreProperties>
</file>