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5962-59AB-4161-84D7-FEBC2D834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1B1A7-481C-408E-A65C-358DD0C6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1C12-237E-46EA-8D0D-2BA3F352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6671-EBA9-4FE6-8735-3AB2278C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D936-D54E-4E77-AB40-A8C07FBF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94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6DA9-7E3F-4F58-B3AC-7BE6E3B9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89607-6983-40A2-9375-0784F8647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9ACB-D181-4712-AFBF-CBF2647C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E0DF3-285A-4B5A-8854-D82B591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64E9-90DB-4BE6-8BA5-B569B58A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3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30F9F-684D-4698-8243-887B15650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29C9C-9747-45CD-8AF5-61A5F299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FA0A-9E74-44E1-BD57-28898570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22E3-73B7-436F-9F62-D1D7D4CB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FCB1-E98F-45CE-9EDB-4AF1B6A4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114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7480-336F-4DE1-9E01-ED3AEEFD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6F56-AD7D-4BA6-AD94-A5389244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9DC82-118C-4698-9D35-1CFC1082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14F2-15AC-40D4-B24A-7ECA9D57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4442-08A5-4701-AF82-2CBBC026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427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AEE-AB76-488C-8D45-B5794173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C4F5E-81D5-4A92-9ED1-92AD57C2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3F04-3055-4F57-9D9D-F76300BE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A4C1-57F7-4422-9F7D-B426C534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F560-9A5D-431A-A0B5-0A490E72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76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FA90-E0B6-44BC-A181-B5A156AE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2CB0-9878-4A8B-9E3D-567ABE872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B80FC-AAD3-43BB-BFE5-6198C0AC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B576E-E520-40F8-87B5-E5F37B50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D48F5-4D60-4252-9ECA-D244424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85493-6C68-4B08-B579-9EEA9CE0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989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C995-9DA9-48C1-816B-673056C9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FF06-B285-4566-AC3B-47C55571C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C5601-9CA5-4992-8728-D48897A1D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73121-56B9-4563-AB84-8861CD746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93866-79EF-4B4D-89D3-A1B49EE27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8694B-4378-4E5E-95E8-B4701AF9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B6198-9492-4981-9583-139ED52E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8B296-6217-4172-BD6D-26F80EDD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240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FD62-1E46-4099-AB1C-A99197FB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5F17C-77A0-4C5E-85A9-53BCAF97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5DD4C-9F19-4E4D-B5C0-0D9DF06B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57615-EDCB-4FF9-B154-7BD1FAD3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16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5480B-B8F6-49FC-86C8-0F7641E8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73A5E-EA46-4757-9FF2-E518747C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FC2E8-68E3-4CAF-BF01-447DE097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99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DD3E-19A8-4C1E-83AA-446FD808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8680-9AF2-4913-806F-6B3E3567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B8331-FF3B-45F8-92EF-4B78EF9A4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D2EE7-B62A-4B80-A643-0F7DA734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E0BD0-33AB-4F32-9D04-F14F628E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0594-4561-4C9A-BA17-21886BE7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895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B4F0-127D-4D81-8522-F1F8183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6E266-C0BE-4CD4-8CA1-6C9676759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20BA6-0396-4B57-84F1-DB9F594C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25503-BC39-4C2E-8C57-24074D46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EBC23-D820-45CA-A0E1-FDBD9EFB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8448-B1FB-4D82-8B36-F11889F5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78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599BF-2B8F-4B88-85E0-C07F4106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4252D-A2CA-45A7-877A-7CB844AE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E88A-ED78-47D9-A510-40A9E551F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6502-FE21-4784-BFF3-5A3B546A2B8B}" type="datetimeFigureOut">
              <a:rPr lang="id-ID" smtClean="0"/>
              <a:t>01/12/2019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49A3-E5BF-47A1-8BCF-469F963B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78EA-AD50-4D22-B8BE-9B4097CA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2522-2438-495E-A2E6-3DFF87AF4E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524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7F1D-9EA5-468B-B753-6B66B424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7542" y="2169621"/>
            <a:ext cx="3036916" cy="1087351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255F93"/>
                </a:solidFill>
                <a:latin typeface="Patua One" panose="02000000000000000000" pitchFamily="2" charset="0"/>
              </a:rPr>
              <a:t>S . E . S</a:t>
            </a:r>
            <a:endParaRPr lang="id-ID" sz="6600" b="1" dirty="0">
              <a:solidFill>
                <a:srgbClr val="255F93"/>
              </a:solidFill>
              <a:latin typeface="Patua One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51927-BB58-475C-A5CB-D901EDD7E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20" y="3200400"/>
            <a:ext cx="4049486" cy="5127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55F93"/>
                </a:solidFill>
                <a:latin typeface="Caviar Dreams" panose="020B0402020204020504" pitchFamily="34" charset="0"/>
              </a:rPr>
              <a:t>Smart Expenses System</a:t>
            </a:r>
            <a:endParaRPr lang="id-ID" b="1" dirty="0">
              <a:solidFill>
                <a:srgbClr val="255F93"/>
              </a:solidFill>
              <a:latin typeface="Caviar Dreams" panose="020B04020202040205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F521D4-D705-4A2B-8CFF-DDC5FF1D68AB}"/>
              </a:ext>
            </a:extLst>
          </p:cNvPr>
          <p:cNvSpPr txBox="1">
            <a:spLocks/>
          </p:cNvSpPr>
          <p:nvPr/>
        </p:nvSpPr>
        <p:spPr>
          <a:xfrm>
            <a:off x="0" y="5243600"/>
            <a:ext cx="12192000" cy="85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Market Deco"/>
              </a:rPr>
              <a:t>Aditya Wijaya	/ 160419051</a:t>
            </a:r>
          </a:p>
          <a:p>
            <a:r>
              <a:rPr lang="en-US" sz="2000" dirty="0">
                <a:latin typeface="Market Deco"/>
              </a:rPr>
              <a:t>Ricky Andrean	/ 160419076</a:t>
            </a:r>
            <a:endParaRPr lang="id-ID" sz="2000" dirty="0">
              <a:latin typeface="Market Deco"/>
            </a:endParaRPr>
          </a:p>
        </p:txBody>
      </p:sp>
    </p:spTree>
    <p:extLst>
      <p:ext uri="{BB962C8B-B14F-4D97-AF65-F5344CB8AC3E}">
        <p14:creationId xmlns:p14="http://schemas.microsoft.com/office/powerpoint/2010/main" val="145169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47EB-85D5-4894-ABE7-3E479266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962" y="2830180"/>
            <a:ext cx="4698076" cy="1197639"/>
          </a:xfrm>
        </p:spPr>
        <p:txBody>
          <a:bodyPr/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Apa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itu</a:t>
            </a:r>
            <a:r>
              <a:rPr lang="en-US" dirty="0">
                <a:latin typeface="Bahnschrift Light Condensed" panose="020B0502040204020203" pitchFamily="34" charset="0"/>
              </a:rPr>
              <a:t>  </a:t>
            </a:r>
            <a:r>
              <a:rPr lang="en-US" sz="5000" b="1" dirty="0">
                <a:solidFill>
                  <a:srgbClr val="255F93"/>
                </a:solidFill>
                <a:latin typeface="Caviar Dreams" panose="020B0402020204020504" pitchFamily="34" charset="0"/>
              </a:rPr>
              <a:t>S . E . S</a:t>
            </a:r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latin typeface="Caviar Dreams" panose="020B0402020204020504" pitchFamily="34" charset="0"/>
              </a:rPr>
              <a:t>  </a:t>
            </a:r>
            <a:r>
              <a:rPr lang="en-US" dirty="0">
                <a:latin typeface="Bahnschrift Light Condensed" panose="020B0502040204020203" pitchFamily="34" charset="0"/>
              </a:rPr>
              <a:t>?</a:t>
            </a:r>
            <a:endParaRPr lang="id-ID" dirty="0">
              <a:latin typeface="Caviar Dreams" panose="020B04020202040205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9D8EF-EBA9-450D-83DC-9D6AE9F3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1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FC99-0F5F-408C-BE4A-200A1A79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03" y="2766218"/>
            <a:ext cx="4382193" cy="1325563"/>
          </a:xfrm>
        </p:spPr>
        <p:txBody>
          <a:bodyPr/>
          <a:lstStyle/>
          <a:p>
            <a:pPr algn="ctr"/>
            <a:r>
              <a:rPr lang="en-US" dirty="0" err="1">
                <a:latin typeface="Bahnschrift Light Condensed" panose="020B0502040204020203" pitchFamily="34" charset="0"/>
              </a:rPr>
              <a:t>Kenapa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sz="5000" b="1" dirty="0">
                <a:solidFill>
                  <a:srgbClr val="255F93"/>
                </a:solidFill>
                <a:latin typeface="Caviar Dreams" panose="020B0402020204020504" pitchFamily="34" charset="0"/>
              </a:rPr>
              <a:t>S . E . S </a:t>
            </a:r>
            <a:r>
              <a:rPr lang="en-US" dirty="0">
                <a:latin typeface="Bahnschrift Light Condensed" panose="020B0502040204020203" pitchFamily="34" charset="0"/>
              </a:rPr>
              <a:t>?</a:t>
            </a:r>
            <a:endParaRPr lang="id-ID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56209-1D0C-415D-AE43-F25AFCEA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1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BEBE-C292-460F-B423-DDF92E33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058" y="665970"/>
            <a:ext cx="8679873" cy="1164417"/>
          </a:xfrm>
        </p:spPr>
        <p:txBody>
          <a:bodyPr/>
          <a:lstStyle/>
          <a:p>
            <a:r>
              <a:rPr lang="en-US" dirty="0" err="1">
                <a:solidFill>
                  <a:srgbClr val="7030A0"/>
                </a:solidFill>
                <a:latin typeface="Market Deco" panose="02000000000000000000" pitchFamily="2" charset="0"/>
              </a:rPr>
              <a:t>Visi</a:t>
            </a:r>
            <a:endParaRPr lang="id-ID" dirty="0">
              <a:solidFill>
                <a:srgbClr val="7030A0"/>
              </a:solidFill>
              <a:latin typeface="Market Dec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D993-3C0C-4F2B-B19D-42C4EBA1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053" y="1744581"/>
            <a:ext cx="8679873" cy="5582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Market Deco" panose="02000000000000000000"/>
              </a:rPr>
              <a:t>Membuat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inovasi</a:t>
            </a:r>
            <a:r>
              <a:rPr lang="en-US" sz="2400" dirty="0">
                <a:latin typeface="Market Deco" panose="02000000000000000000"/>
              </a:rPr>
              <a:t> di </a:t>
            </a:r>
            <a:r>
              <a:rPr lang="en-US" sz="2400" dirty="0" err="1">
                <a:latin typeface="Market Deco" panose="02000000000000000000"/>
              </a:rPr>
              <a:t>bidang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teknologi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dalam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wujud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aplikasi</a:t>
            </a:r>
            <a:r>
              <a:rPr lang="en-US" sz="2400" dirty="0">
                <a:latin typeface="Market Deco" panose="0200000000000000000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2DA1EC-8F35-4133-A248-919C4BF42AE5}"/>
              </a:ext>
            </a:extLst>
          </p:cNvPr>
          <p:cNvSpPr txBox="1">
            <a:spLocks/>
          </p:cNvSpPr>
          <p:nvPr/>
        </p:nvSpPr>
        <p:spPr>
          <a:xfrm>
            <a:off x="1756054" y="2524785"/>
            <a:ext cx="8679873" cy="116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2"/>
                </a:solidFill>
                <a:latin typeface="Market Deco" panose="02000000000000000000" pitchFamily="2" charset="0"/>
              </a:rPr>
              <a:t>Misi</a:t>
            </a:r>
            <a:endParaRPr lang="id-ID" dirty="0">
              <a:solidFill>
                <a:schemeClr val="accent2"/>
              </a:solidFill>
              <a:latin typeface="Market Dec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4A9E28-C598-4A17-BE7B-88B1E21E8777}"/>
              </a:ext>
            </a:extLst>
          </p:cNvPr>
          <p:cNvSpPr txBox="1">
            <a:spLocks/>
          </p:cNvSpPr>
          <p:nvPr/>
        </p:nvSpPr>
        <p:spPr>
          <a:xfrm>
            <a:off x="1756052" y="3569280"/>
            <a:ext cx="8679873" cy="27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Market Deco" panose="02000000000000000000"/>
              </a:rPr>
              <a:t>Menjadikan</a:t>
            </a:r>
            <a:r>
              <a:rPr lang="en-US" sz="2400" dirty="0">
                <a:latin typeface="Market Deco" panose="02000000000000000000"/>
              </a:rPr>
              <a:t> S.E.S </a:t>
            </a:r>
            <a:r>
              <a:rPr lang="en-US" sz="2400" dirty="0" err="1">
                <a:latin typeface="Market Deco" panose="02000000000000000000"/>
              </a:rPr>
              <a:t>sebagai</a:t>
            </a:r>
            <a:r>
              <a:rPr lang="en-US" sz="2400" dirty="0">
                <a:latin typeface="Market Deco" panose="02000000000000000000"/>
              </a:rPr>
              <a:t> platform </a:t>
            </a:r>
            <a:r>
              <a:rPr lang="en-US" sz="2400" dirty="0" err="1">
                <a:latin typeface="Market Deco" panose="02000000000000000000"/>
              </a:rPr>
              <a:t>perencanaan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keuangan</a:t>
            </a:r>
            <a:r>
              <a:rPr lang="en-US" sz="2400" dirty="0">
                <a:latin typeface="Market Deco" panose="02000000000000000000"/>
              </a:rPr>
              <a:t> yang </a:t>
            </a:r>
            <a:r>
              <a:rPr lang="en-US" sz="2400" dirty="0" err="1">
                <a:latin typeface="Market Deco" panose="02000000000000000000"/>
              </a:rPr>
              <a:t>dapat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membantu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banyak</a:t>
            </a:r>
            <a:r>
              <a:rPr lang="en-US" sz="2400" dirty="0">
                <a:latin typeface="Market Deco" panose="02000000000000000000"/>
              </a:rPr>
              <a:t> orang </a:t>
            </a:r>
            <a:r>
              <a:rPr lang="en-US" sz="2400" dirty="0" err="1">
                <a:latin typeface="Market Deco" panose="02000000000000000000"/>
              </a:rPr>
              <a:t>terutama</a:t>
            </a:r>
            <a:r>
              <a:rPr lang="en-US" sz="2400" dirty="0">
                <a:latin typeface="Market Deco" panose="02000000000000000000"/>
              </a:rPr>
              <a:t> para </a:t>
            </a:r>
            <a:r>
              <a:rPr lang="en-US" sz="2400" dirty="0" err="1">
                <a:latin typeface="Market Deco" panose="02000000000000000000"/>
              </a:rPr>
              <a:t>remaja</a:t>
            </a:r>
            <a:r>
              <a:rPr lang="en-US" sz="2400" dirty="0">
                <a:latin typeface="Market Deco" panose="02000000000000000000"/>
              </a:rPr>
              <a:t> yang </a:t>
            </a:r>
            <a:r>
              <a:rPr lang="en-US" sz="2400" dirty="0" err="1">
                <a:latin typeface="Market Deco" panose="02000000000000000000"/>
              </a:rPr>
              <a:t>sulit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mengatur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keuangannya</a:t>
            </a:r>
            <a:r>
              <a:rPr lang="en-US" sz="2400" dirty="0">
                <a:latin typeface="Market Deco" panose="02000000000000000000"/>
              </a:rPr>
              <a:t>.</a:t>
            </a:r>
            <a:endParaRPr lang="id-ID" sz="2400" dirty="0">
              <a:latin typeface="Market Deco" panose="0200000000000000000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Market Deco" panose="0200000000000000000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Market Deco" panose="02000000000000000000"/>
              </a:rPr>
              <a:t>Menghadirkan</a:t>
            </a:r>
            <a:r>
              <a:rPr lang="en-US" sz="2400" dirty="0">
                <a:latin typeface="Market Deco" panose="02000000000000000000"/>
              </a:rPr>
              <a:t> program yang </a:t>
            </a:r>
            <a:r>
              <a:rPr lang="en-US" sz="2400" dirty="0" err="1">
                <a:latin typeface="Market Deco" panose="02000000000000000000"/>
              </a:rPr>
              <a:t>dapat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bekerja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sebaik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mungkin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tanpa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memungut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biaya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dari</a:t>
            </a:r>
            <a:r>
              <a:rPr lang="en-US" sz="2400" dirty="0">
                <a:latin typeface="Market Deco" panose="02000000000000000000"/>
              </a:rPr>
              <a:t> </a:t>
            </a:r>
            <a:r>
              <a:rPr lang="en-US" sz="2400" dirty="0" err="1">
                <a:latin typeface="Market Deco" panose="02000000000000000000"/>
              </a:rPr>
              <a:t>pengguna</a:t>
            </a:r>
            <a:endParaRPr lang="en-US" sz="2400" dirty="0">
              <a:latin typeface="Market Dec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71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7E478B-2BC1-43C3-ADC7-044AC2F4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368" y="2766217"/>
            <a:ext cx="3648075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0070C0"/>
                </a:solidFill>
                <a:latin typeface="Market Deco" panose="02000000000000000000"/>
              </a:rPr>
              <a:t>Manfaat</a:t>
            </a:r>
            <a:endParaRPr lang="id-ID" sz="6000" dirty="0">
              <a:solidFill>
                <a:srgbClr val="0070C0"/>
              </a:solidFill>
              <a:latin typeface="Market Deco" panose="0200000000000000000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E00FB7-9BA3-4F8C-9C54-70CDD4BC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813" y="2904338"/>
            <a:ext cx="4049915" cy="10493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Bahnschrift Light Condensed" panose="020B0502040204020203" pitchFamily="34" charset="0"/>
              </a:rPr>
              <a:t>Mengontrol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pengeluaran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keuangan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secara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berkala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7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63478-E0A0-468E-9989-E0815739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28997" cy="4930246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arket Deco" panose="02000000000000000000"/>
              </a:rPr>
              <a:t>Target Marketing</a:t>
            </a:r>
            <a:endParaRPr lang="id-ID" dirty="0">
              <a:solidFill>
                <a:schemeClr val="accent4">
                  <a:lumMod val="75000"/>
                </a:schemeClr>
              </a:solidFill>
              <a:latin typeface="Market Deco" panose="0200000000000000000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88190A-E68A-43A8-B5AA-7AF44EE3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814" y="2971800"/>
            <a:ext cx="6042640" cy="11125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err="1">
                <a:latin typeface="Bahnschrift Light Condensed" panose="020B0502040204020203" pitchFamily="34" charset="0"/>
              </a:rPr>
              <a:t>Semua</a:t>
            </a:r>
            <a:r>
              <a:rPr lang="en-US" dirty="0">
                <a:latin typeface="Bahnschrift Light Condensed" panose="020B0502040204020203" pitchFamily="34" charset="0"/>
              </a:rPr>
              <a:t> orang yang </a:t>
            </a:r>
            <a:r>
              <a:rPr lang="en-US" dirty="0" err="1">
                <a:latin typeface="Bahnschrift Light Condensed" panose="020B0502040204020203" pitchFamily="34" charset="0"/>
              </a:rPr>
              <a:t>ingin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berusaha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lebih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baik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untuk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mengatur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keuangannya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680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73B5-6219-4ABF-9F91-D5050BA6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299457" cy="4930246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Market Deco" panose="02000000000000000000"/>
              </a:rPr>
              <a:t>Profit</a:t>
            </a:r>
            <a:endParaRPr lang="id-ID" sz="5400" dirty="0">
              <a:solidFill>
                <a:schemeClr val="accent6">
                  <a:lumMod val="75000"/>
                </a:schemeClr>
              </a:solidFill>
              <a:latin typeface="Market Deco" panose="0200000000000000000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E5E-9EC3-43E0-B309-5E9EDEBD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Iklan</a:t>
            </a:r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Investor</a:t>
            </a:r>
            <a:endParaRPr lang="id-ID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3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59F3-3695-490D-A752-EF777C4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2766218"/>
            <a:ext cx="10352314" cy="1325563"/>
          </a:xfrm>
        </p:spPr>
        <p:txBody>
          <a:bodyPr/>
          <a:lstStyle/>
          <a:p>
            <a:r>
              <a:rPr lang="en-ID" dirty="0" err="1">
                <a:latin typeface="Market Deco"/>
              </a:rPr>
              <a:t>Sekian</a:t>
            </a:r>
            <a:r>
              <a:rPr lang="en-ID" dirty="0">
                <a:latin typeface="Market Deco"/>
              </a:rPr>
              <a:t> dan </a:t>
            </a:r>
            <a:r>
              <a:rPr lang="en-ID" dirty="0" err="1">
                <a:latin typeface="Market Deco"/>
              </a:rPr>
              <a:t>Terima</a:t>
            </a:r>
            <a:r>
              <a:rPr lang="en-ID" dirty="0">
                <a:latin typeface="Market Deco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95148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Light Condensed</vt:lpstr>
      <vt:lpstr>Calibri</vt:lpstr>
      <vt:lpstr>Calibri Light</vt:lpstr>
      <vt:lpstr>Caviar Dreams</vt:lpstr>
      <vt:lpstr>Market Deco</vt:lpstr>
      <vt:lpstr>Patua One</vt:lpstr>
      <vt:lpstr>Office Theme</vt:lpstr>
      <vt:lpstr>S . E . S</vt:lpstr>
      <vt:lpstr>Apa itu  S . E . S  ?</vt:lpstr>
      <vt:lpstr>Kenapa S . E . S ?</vt:lpstr>
      <vt:lpstr>Visi</vt:lpstr>
      <vt:lpstr>Manfaat</vt:lpstr>
      <vt:lpstr>Target Marketing</vt:lpstr>
      <vt:lpstr>Profit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. E . S</dc:title>
  <dc:creator>Aditya Wijaya</dc:creator>
  <cp:lastModifiedBy>Ricky Andrean</cp:lastModifiedBy>
  <cp:revision>54</cp:revision>
  <dcterms:created xsi:type="dcterms:W3CDTF">2019-11-30T08:29:17Z</dcterms:created>
  <dcterms:modified xsi:type="dcterms:W3CDTF">2019-12-01T14:33:18Z</dcterms:modified>
</cp:coreProperties>
</file>