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7" r:id="rId2"/>
    <p:sldId id="258" r:id="rId3"/>
    <p:sldId id="256"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47000-836F-4E9E-8D48-1C7E4473B5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0198DE-FF9A-4D6E-84DA-70753695B3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BAEEAA-E081-426A-BDD1-1803F0F3F373}"/>
              </a:ext>
            </a:extLst>
          </p:cNvPr>
          <p:cNvSpPr>
            <a:spLocks noGrp="1"/>
          </p:cNvSpPr>
          <p:nvPr>
            <p:ph type="dt" sz="half" idx="10"/>
          </p:nvPr>
        </p:nvSpPr>
        <p:spPr/>
        <p:txBody>
          <a:bodyPr/>
          <a:lstStyle/>
          <a:p>
            <a:fld id="{C3EE5FB3-22F6-4A93-AAA7-4D49FB6FB927}" type="datetimeFigureOut">
              <a:rPr lang="en-IN" smtClean="0"/>
              <a:t>04-03-2020</a:t>
            </a:fld>
            <a:endParaRPr lang="en-IN"/>
          </a:p>
        </p:txBody>
      </p:sp>
      <p:sp>
        <p:nvSpPr>
          <p:cNvPr id="5" name="Footer Placeholder 4">
            <a:extLst>
              <a:ext uri="{FF2B5EF4-FFF2-40B4-BE49-F238E27FC236}">
                <a16:creationId xmlns:a16="http://schemas.microsoft.com/office/drawing/2014/main" id="{AEA52B9F-4D78-454D-A412-17A15D629B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5502FC-2D9F-4BF6-B819-58947C58C61A}"/>
              </a:ext>
            </a:extLst>
          </p:cNvPr>
          <p:cNvSpPr>
            <a:spLocks noGrp="1"/>
          </p:cNvSpPr>
          <p:nvPr>
            <p:ph type="sldNum" sz="quarter" idx="12"/>
          </p:nvPr>
        </p:nvSpPr>
        <p:spPr/>
        <p:txBody>
          <a:bodyPr/>
          <a:lstStyle/>
          <a:p>
            <a:fld id="{F42186E6-1FD8-4640-BCF9-C7C21DFA5B8B}" type="slidenum">
              <a:rPr lang="en-IN" smtClean="0"/>
              <a:t>‹#›</a:t>
            </a:fld>
            <a:endParaRPr lang="en-IN"/>
          </a:p>
        </p:txBody>
      </p:sp>
    </p:spTree>
    <p:extLst>
      <p:ext uri="{BB962C8B-B14F-4D97-AF65-F5344CB8AC3E}">
        <p14:creationId xmlns:p14="http://schemas.microsoft.com/office/powerpoint/2010/main" val="1194968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A467-C2C6-44EE-A784-7EFD876AC5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E560ED-51E7-4BE8-A218-89401D22C1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F4340E-BAC7-4355-A951-C0EAC173FA57}"/>
              </a:ext>
            </a:extLst>
          </p:cNvPr>
          <p:cNvSpPr>
            <a:spLocks noGrp="1"/>
          </p:cNvSpPr>
          <p:nvPr>
            <p:ph type="dt" sz="half" idx="10"/>
          </p:nvPr>
        </p:nvSpPr>
        <p:spPr/>
        <p:txBody>
          <a:bodyPr/>
          <a:lstStyle/>
          <a:p>
            <a:fld id="{C3EE5FB3-22F6-4A93-AAA7-4D49FB6FB927}" type="datetimeFigureOut">
              <a:rPr lang="en-IN" smtClean="0"/>
              <a:t>04-03-2020</a:t>
            </a:fld>
            <a:endParaRPr lang="en-IN"/>
          </a:p>
        </p:txBody>
      </p:sp>
      <p:sp>
        <p:nvSpPr>
          <p:cNvPr id="5" name="Footer Placeholder 4">
            <a:extLst>
              <a:ext uri="{FF2B5EF4-FFF2-40B4-BE49-F238E27FC236}">
                <a16:creationId xmlns:a16="http://schemas.microsoft.com/office/drawing/2014/main" id="{332732A9-4728-4917-9C12-81C27AACC3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0591B5-09E5-4F72-907C-CEBA1311600A}"/>
              </a:ext>
            </a:extLst>
          </p:cNvPr>
          <p:cNvSpPr>
            <a:spLocks noGrp="1"/>
          </p:cNvSpPr>
          <p:nvPr>
            <p:ph type="sldNum" sz="quarter" idx="12"/>
          </p:nvPr>
        </p:nvSpPr>
        <p:spPr/>
        <p:txBody>
          <a:bodyPr/>
          <a:lstStyle/>
          <a:p>
            <a:fld id="{F42186E6-1FD8-4640-BCF9-C7C21DFA5B8B}" type="slidenum">
              <a:rPr lang="en-IN" smtClean="0"/>
              <a:t>‹#›</a:t>
            </a:fld>
            <a:endParaRPr lang="en-IN"/>
          </a:p>
        </p:txBody>
      </p:sp>
    </p:spTree>
    <p:extLst>
      <p:ext uri="{BB962C8B-B14F-4D97-AF65-F5344CB8AC3E}">
        <p14:creationId xmlns:p14="http://schemas.microsoft.com/office/powerpoint/2010/main" val="2317485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04D9CC-B572-4CC5-BE12-9AB195E1CF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44CD03-A8E6-495D-861F-403E8F2A87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E1309D-D918-4F74-8BF5-CF82ADDED3AF}"/>
              </a:ext>
            </a:extLst>
          </p:cNvPr>
          <p:cNvSpPr>
            <a:spLocks noGrp="1"/>
          </p:cNvSpPr>
          <p:nvPr>
            <p:ph type="dt" sz="half" idx="10"/>
          </p:nvPr>
        </p:nvSpPr>
        <p:spPr/>
        <p:txBody>
          <a:bodyPr/>
          <a:lstStyle/>
          <a:p>
            <a:fld id="{C3EE5FB3-22F6-4A93-AAA7-4D49FB6FB927}" type="datetimeFigureOut">
              <a:rPr lang="en-IN" smtClean="0"/>
              <a:t>04-03-2020</a:t>
            </a:fld>
            <a:endParaRPr lang="en-IN"/>
          </a:p>
        </p:txBody>
      </p:sp>
      <p:sp>
        <p:nvSpPr>
          <p:cNvPr id="5" name="Footer Placeholder 4">
            <a:extLst>
              <a:ext uri="{FF2B5EF4-FFF2-40B4-BE49-F238E27FC236}">
                <a16:creationId xmlns:a16="http://schemas.microsoft.com/office/drawing/2014/main" id="{58BBE4EC-FED2-4C77-A27F-97CC2C2B2D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358B2E-B811-4671-BDB8-757F1898FC84}"/>
              </a:ext>
            </a:extLst>
          </p:cNvPr>
          <p:cNvSpPr>
            <a:spLocks noGrp="1"/>
          </p:cNvSpPr>
          <p:nvPr>
            <p:ph type="sldNum" sz="quarter" idx="12"/>
          </p:nvPr>
        </p:nvSpPr>
        <p:spPr/>
        <p:txBody>
          <a:bodyPr/>
          <a:lstStyle/>
          <a:p>
            <a:fld id="{F42186E6-1FD8-4640-BCF9-C7C21DFA5B8B}" type="slidenum">
              <a:rPr lang="en-IN" smtClean="0"/>
              <a:t>‹#›</a:t>
            </a:fld>
            <a:endParaRPr lang="en-IN"/>
          </a:p>
        </p:txBody>
      </p:sp>
    </p:spTree>
    <p:extLst>
      <p:ext uri="{BB962C8B-B14F-4D97-AF65-F5344CB8AC3E}">
        <p14:creationId xmlns:p14="http://schemas.microsoft.com/office/powerpoint/2010/main" val="2903464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A8B4-5179-403D-A79D-037BF4AF65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4C45DE-F266-45EE-81DF-5A32838A9C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2BEEA7-84B1-4AC3-869D-E3D084634E7B}"/>
              </a:ext>
            </a:extLst>
          </p:cNvPr>
          <p:cNvSpPr>
            <a:spLocks noGrp="1"/>
          </p:cNvSpPr>
          <p:nvPr>
            <p:ph type="dt" sz="half" idx="10"/>
          </p:nvPr>
        </p:nvSpPr>
        <p:spPr/>
        <p:txBody>
          <a:bodyPr/>
          <a:lstStyle/>
          <a:p>
            <a:fld id="{C3EE5FB3-22F6-4A93-AAA7-4D49FB6FB927}" type="datetimeFigureOut">
              <a:rPr lang="en-IN" smtClean="0"/>
              <a:t>04-03-2020</a:t>
            </a:fld>
            <a:endParaRPr lang="en-IN"/>
          </a:p>
        </p:txBody>
      </p:sp>
      <p:sp>
        <p:nvSpPr>
          <p:cNvPr id="5" name="Footer Placeholder 4">
            <a:extLst>
              <a:ext uri="{FF2B5EF4-FFF2-40B4-BE49-F238E27FC236}">
                <a16:creationId xmlns:a16="http://schemas.microsoft.com/office/drawing/2014/main" id="{913F1C0F-E067-475B-AE98-74B3F62A6F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AA61CA-CBEE-4D7F-B33F-D25BF765F3C2}"/>
              </a:ext>
            </a:extLst>
          </p:cNvPr>
          <p:cNvSpPr>
            <a:spLocks noGrp="1"/>
          </p:cNvSpPr>
          <p:nvPr>
            <p:ph type="sldNum" sz="quarter" idx="12"/>
          </p:nvPr>
        </p:nvSpPr>
        <p:spPr/>
        <p:txBody>
          <a:bodyPr/>
          <a:lstStyle/>
          <a:p>
            <a:fld id="{F42186E6-1FD8-4640-BCF9-C7C21DFA5B8B}" type="slidenum">
              <a:rPr lang="en-IN" smtClean="0"/>
              <a:t>‹#›</a:t>
            </a:fld>
            <a:endParaRPr lang="en-IN"/>
          </a:p>
        </p:txBody>
      </p:sp>
    </p:spTree>
    <p:extLst>
      <p:ext uri="{BB962C8B-B14F-4D97-AF65-F5344CB8AC3E}">
        <p14:creationId xmlns:p14="http://schemas.microsoft.com/office/powerpoint/2010/main" val="2733572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8B08B-8805-4AEF-AE1E-ECC0448B12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F6C6E7-406E-4A17-800E-4A16185162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F7DF74-688E-4BE9-8FBB-2AB369C1BEA5}"/>
              </a:ext>
            </a:extLst>
          </p:cNvPr>
          <p:cNvSpPr>
            <a:spLocks noGrp="1"/>
          </p:cNvSpPr>
          <p:nvPr>
            <p:ph type="dt" sz="half" idx="10"/>
          </p:nvPr>
        </p:nvSpPr>
        <p:spPr/>
        <p:txBody>
          <a:bodyPr/>
          <a:lstStyle/>
          <a:p>
            <a:fld id="{C3EE5FB3-22F6-4A93-AAA7-4D49FB6FB927}" type="datetimeFigureOut">
              <a:rPr lang="en-IN" smtClean="0"/>
              <a:t>04-03-2020</a:t>
            </a:fld>
            <a:endParaRPr lang="en-IN"/>
          </a:p>
        </p:txBody>
      </p:sp>
      <p:sp>
        <p:nvSpPr>
          <p:cNvPr id="5" name="Footer Placeholder 4">
            <a:extLst>
              <a:ext uri="{FF2B5EF4-FFF2-40B4-BE49-F238E27FC236}">
                <a16:creationId xmlns:a16="http://schemas.microsoft.com/office/drawing/2014/main" id="{81CC7B62-9690-451A-94DA-5E520E7255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350034-D75F-47B8-96F0-54EAE74A65C4}"/>
              </a:ext>
            </a:extLst>
          </p:cNvPr>
          <p:cNvSpPr>
            <a:spLocks noGrp="1"/>
          </p:cNvSpPr>
          <p:nvPr>
            <p:ph type="sldNum" sz="quarter" idx="12"/>
          </p:nvPr>
        </p:nvSpPr>
        <p:spPr/>
        <p:txBody>
          <a:bodyPr/>
          <a:lstStyle/>
          <a:p>
            <a:fld id="{F42186E6-1FD8-4640-BCF9-C7C21DFA5B8B}" type="slidenum">
              <a:rPr lang="en-IN" smtClean="0"/>
              <a:t>‹#›</a:t>
            </a:fld>
            <a:endParaRPr lang="en-IN"/>
          </a:p>
        </p:txBody>
      </p:sp>
    </p:spTree>
    <p:extLst>
      <p:ext uri="{BB962C8B-B14F-4D97-AF65-F5344CB8AC3E}">
        <p14:creationId xmlns:p14="http://schemas.microsoft.com/office/powerpoint/2010/main" val="1803908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B85FD-563C-4B33-A86B-08EF858B1B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D75655-B914-434C-9783-5EFBE9EB6C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D740B54-5CC2-4114-9A5C-725296245E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D9CE47-A6F1-4EFF-9F7B-3D2C835B238B}"/>
              </a:ext>
            </a:extLst>
          </p:cNvPr>
          <p:cNvSpPr>
            <a:spLocks noGrp="1"/>
          </p:cNvSpPr>
          <p:nvPr>
            <p:ph type="dt" sz="half" idx="10"/>
          </p:nvPr>
        </p:nvSpPr>
        <p:spPr/>
        <p:txBody>
          <a:bodyPr/>
          <a:lstStyle/>
          <a:p>
            <a:fld id="{C3EE5FB3-22F6-4A93-AAA7-4D49FB6FB927}" type="datetimeFigureOut">
              <a:rPr lang="en-IN" smtClean="0"/>
              <a:t>04-03-2020</a:t>
            </a:fld>
            <a:endParaRPr lang="en-IN"/>
          </a:p>
        </p:txBody>
      </p:sp>
      <p:sp>
        <p:nvSpPr>
          <p:cNvPr id="6" name="Footer Placeholder 5">
            <a:extLst>
              <a:ext uri="{FF2B5EF4-FFF2-40B4-BE49-F238E27FC236}">
                <a16:creationId xmlns:a16="http://schemas.microsoft.com/office/drawing/2014/main" id="{5DABA972-6BA4-49A7-8722-30DB28B5E4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A27593-AADF-47CA-8C29-3899981BA74A}"/>
              </a:ext>
            </a:extLst>
          </p:cNvPr>
          <p:cNvSpPr>
            <a:spLocks noGrp="1"/>
          </p:cNvSpPr>
          <p:nvPr>
            <p:ph type="sldNum" sz="quarter" idx="12"/>
          </p:nvPr>
        </p:nvSpPr>
        <p:spPr/>
        <p:txBody>
          <a:bodyPr/>
          <a:lstStyle/>
          <a:p>
            <a:fld id="{F42186E6-1FD8-4640-BCF9-C7C21DFA5B8B}" type="slidenum">
              <a:rPr lang="en-IN" smtClean="0"/>
              <a:t>‹#›</a:t>
            </a:fld>
            <a:endParaRPr lang="en-IN"/>
          </a:p>
        </p:txBody>
      </p:sp>
    </p:spTree>
    <p:extLst>
      <p:ext uri="{BB962C8B-B14F-4D97-AF65-F5344CB8AC3E}">
        <p14:creationId xmlns:p14="http://schemas.microsoft.com/office/powerpoint/2010/main" val="2033744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79966-9B49-42B2-A620-8036695F21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3D1C02-E317-4236-9D02-73C3774D5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A92271-DF9C-41AF-82ED-B4274FD627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323241-DE4C-4F77-962F-C035E8BBF5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501498-AA6A-4444-8137-46AE8388AE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E916200-9F13-4126-A3EE-05EAC67F38EF}"/>
              </a:ext>
            </a:extLst>
          </p:cNvPr>
          <p:cNvSpPr>
            <a:spLocks noGrp="1"/>
          </p:cNvSpPr>
          <p:nvPr>
            <p:ph type="dt" sz="half" idx="10"/>
          </p:nvPr>
        </p:nvSpPr>
        <p:spPr/>
        <p:txBody>
          <a:bodyPr/>
          <a:lstStyle/>
          <a:p>
            <a:fld id="{C3EE5FB3-22F6-4A93-AAA7-4D49FB6FB927}" type="datetimeFigureOut">
              <a:rPr lang="en-IN" smtClean="0"/>
              <a:t>04-03-2020</a:t>
            </a:fld>
            <a:endParaRPr lang="en-IN"/>
          </a:p>
        </p:txBody>
      </p:sp>
      <p:sp>
        <p:nvSpPr>
          <p:cNvPr id="8" name="Footer Placeholder 7">
            <a:extLst>
              <a:ext uri="{FF2B5EF4-FFF2-40B4-BE49-F238E27FC236}">
                <a16:creationId xmlns:a16="http://schemas.microsoft.com/office/drawing/2014/main" id="{4463836E-EA08-4D44-887C-53926B09FB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0E32068-C97B-477A-B2AE-9545FE250432}"/>
              </a:ext>
            </a:extLst>
          </p:cNvPr>
          <p:cNvSpPr>
            <a:spLocks noGrp="1"/>
          </p:cNvSpPr>
          <p:nvPr>
            <p:ph type="sldNum" sz="quarter" idx="12"/>
          </p:nvPr>
        </p:nvSpPr>
        <p:spPr/>
        <p:txBody>
          <a:bodyPr/>
          <a:lstStyle/>
          <a:p>
            <a:fld id="{F42186E6-1FD8-4640-BCF9-C7C21DFA5B8B}" type="slidenum">
              <a:rPr lang="en-IN" smtClean="0"/>
              <a:t>‹#›</a:t>
            </a:fld>
            <a:endParaRPr lang="en-IN"/>
          </a:p>
        </p:txBody>
      </p:sp>
    </p:spTree>
    <p:extLst>
      <p:ext uri="{BB962C8B-B14F-4D97-AF65-F5344CB8AC3E}">
        <p14:creationId xmlns:p14="http://schemas.microsoft.com/office/powerpoint/2010/main" val="661182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B49F-4884-440C-8A02-E02D95C9B1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1E3E11-78EC-4ECF-B21D-00F0674B3B4E}"/>
              </a:ext>
            </a:extLst>
          </p:cNvPr>
          <p:cNvSpPr>
            <a:spLocks noGrp="1"/>
          </p:cNvSpPr>
          <p:nvPr>
            <p:ph type="dt" sz="half" idx="10"/>
          </p:nvPr>
        </p:nvSpPr>
        <p:spPr/>
        <p:txBody>
          <a:bodyPr/>
          <a:lstStyle/>
          <a:p>
            <a:fld id="{C3EE5FB3-22F6-4A93-AAA7-4D49FB6FB927}" type="datetimeFigureOut">
              <a:rPr lang="en-IN" smtClean="0"/>
              <a:t>04-03-2020</a:t>
            </a:fld>
            <a:endParaRPr lang="en-IN"/>
          </a:p>
        </p:txBody>
      </p:sp>
      <p:sp>
        <p:nvSpPr>
          <p:cNvPr id="4" name="Footer Placeholder 3">
            <a:extLst>
              <a:ext uri="{FF2B5EF4-FFF2-40B4-BE49-F238E27FC236}">
                <a16:creationId xmlns:a16="http://schemas.microsoft.com/office/drawing/2014/main" id="{207E608A-9018-441B-9C54-DA3490B277D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F3CA888-B1F8-43A1-AFA6-04D5114FDF44}"/>
              </a:ext>
            </a:extLst>
          </p:cNvPr>
          <p:cNvSpPr>
            <a:spLocks noGrp="1"/>
          </p:cNvSpPr>
          <p:nvPr>
            <p:ph type="sldNum" sz="quarter" idx="12"/>
          </p:nvPr>
        </p:nvSpPr>
        <p:spPr/>
        <p:txBody>
          <a:bodyPr/>
          <a:lstStyle/>
          <a:p>
            <a:fld id="{F42186E6-1FD8-4640-BCF9-C7C21DFA5B8B}" type="slidenum">
              <a:rPr lang="en-IN" smtClean="0"/>
              <a:t>‹#›</a:t>
            </a:fld>
            <a:endParaRPr lang="en-IN"/>
          </a:p>
        </p:txBody>
      </p:sp>
    </p:spTree>
    <p:extLst>
      <p:ext uri="{BB962C8B-B14F-4D97-AF65-F5344CB8AC3E}">
        <p14:creationId xmlns:p14="http://schemas.microsoft.com/office/powerpoint/2010/main" val="1928480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0F2D6D-5157-48C5-B10A-37557A285880}"/>
              </a:ext>
            </a:extLst>
          </p:cNvPr>
          <p:cNvSpPr>
            <a:spLocks noGrp="1"/>
          </p:cNvSpPr>
          <p:nvPr>
            <p:ph type="dt" sz="half" idx="10"/>
          </p:nvPr>
        </p:nvSpPr>
        <p:spPr/>
        <p:txBody>
          <a:bodyPr/>
          <a:lstStyle/>
          <a:p>
            <a:fld id="{C3EE5FB3-22F6-4A93-AAA7-4D49FB6FB927}" type="datetimeFigureOut">
              <a:rPr lang="en-IN" smtClean="0"/>
              <a:t>04-03-2020</a:t>
            </a:fld>
            <a:endParaRPr lang="en-IN"/>
          </a:p>
        </p:txBody>
      </p:sp>
      <p:sp>
        <p:nvSpPr>
          <p:cNvPr id="3" name="Footer Placeholder 2">
            <a:extLst>
              <a:ext uri="{FF2B5EF4-FFF2-40B4-BE49-F238E27FC236}">
                <a16:creationId xmlns:a16="http://schemas.microsoft.com/office/drawing/2014/main" id="{3360E073-FCC7-40A0-AD11-48C1A85E71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9C16D6-334A-4E0D-96DF-BB23860C5DC8}"/>
              </a:ext>
            </a:extLst>
          </p:cNvPr>
          <p:cNvSpPr>
            <a:spLocks noGrp="1"/>
          </p:cNvSpPr>
          <p:nvPr>
            <p:ph type="sldNum" sz="quarter" idx="12"/>
          </p:nvPr>
        </p:nvSpPr>
        <p:spPr/>
        <p:txBody>
          <a:bodyPr/>
          <a:lstStyle/>
          <a:p>
            <a:fld id="{F42186E6-1FD8-4640-BCF9-C7C21DFA5B8B}" type="slidenum">
              <a:rPr lang="en-IN" smtClean="0"/>
              <a:t>‹#›</a:t>
            </a:fld>
            <a:endParaRPr lang="en-IN"/>
          </a:p>
        </p:txBody>
      </p:sp>
    </p:spTree>
    <p:extLst>
      <p:ext uri="{BB962C8B-B14F-4D97-AF65-F5344CB8AC3E}">
        <p14:creationId xmlns:p14="http://schemas.microsoft.com/office/powerpoint/2010/main" val="4099115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6194-7658-4B1F-993A-74473BC5B8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6B6119-3EE3-4CBA-BC72-632E35686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0BC5073-DE8E-4B60-9DE7-246C11B2EB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7A812-48E2-4E57-96D8-12831D100FFA}"/>
              </a:ext>
            </a:extLst>
          </p:cNvPr>
          <p:cNvSpPr>
            <a:spLocks noGrp="1"/>
          </p:cNvSpPr>
          <p:nvPr>
            <p:ph type="dt" sz="half" idx="10"/>
          </p:nvPr>
        </p:nvSpPr>
        <p:spPr/>
        <p:txBody>
          <a:bodyPr/>
          <a:lstStyle/>
          <a:p>
            <a:fld id="{C3EE5FB3-22F6-4A93-AAA7-4D49FB6FB927}" type="datetimeFigureOut">
              <a:rPr lang="en-IN" smtClean="0"/>
              <a:t>04-03-2020</a:t>
            </a:fld>
            <a:endParaRPr lang="en-IN"/>
          </a:p>
        </p:txBody>
      </p:sp>
      <p:sp>
        <p:nvSpPr>
          <p:cNvPr id="6" name="Footer Placeholder 5">
            <a:extLst>
              <a:ext uri="{FF2B5EF4-FFF2-40B4-BE49-F238E27FC236}">
                <a16:creationId xmlns:a16="http://schemas.microsoft.com/office/drawing/2014/main" id="{E0739D85-4246-4F0E-A4D8-668C707922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9C85F4-45B1-4E57-9012-CB52522C8EDB}"/>
              </a:ext>
            </a:extLst>
          </p:cNvPr>
          <p:cNvSpPr>
            <a:spLocks noGrp="1"/>
          </p:cNvSpPr>
          <p:nvPr>
            <p:ph type="sldNum" sz="quarter" idx="12"/>
          </p:nvPr>
        </p:nvSpPr>
        <p:spPr/>
        <p:txBody>
          <a:bodyPr/>
          <a:lstStyle/>
          <a:p>
            <a:fld id="{F42186E6-1FD8-4640-BCF9-C7C21DFA5B8B}" type="slidenum">
              <a:rPr lang="en-IN" smtClean="0"/>
              <a:t>‹#›</a:t>
            </a:fld>
            <a:endParaRPr lang="en-IN"/>
          </a:p>
        </p:txBody>
      </p:sp>
    </p:spTree>
    <p:extLst>
      <p:ext uri="{BB962C8B-B14F-4D97-AF65-F5344CB8AC3E}">
        <p14:creationId xmlns:p14="http://schemas.microsoft.com/office/powerpoint/2010/main" val="89098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48D78-5892-41C5-A0DF-DA094C36FE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424DA06-0593-4721-9392-6CE348CB44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92F4B3-91C3-4398-90E4-B55CDB01D9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DCA5B-B086-4CF5-BC16-CE3D54C15484}"/>
              </a:ext>
            </a:extLst>
          </p:cNvPr>
          <p:cNvSpPr>
            <a:spLocks noGrp="1"/>
          </p:cNvSpPr>
          <p:nvPr>
            <p:ph type="dt" sz="half" idx="10"/>
          </p:nvPr>
        </p:nvSpPr>
        <p:spPr/>
        <p:txBody>
          <a:bodyPr/>
          <a:lstStyle/>
          <a:p>
            <a:fld id="{C3EE5FB3-22F6-4A93-AAA7-4D49FB6FB927}" type="datetimeFigureOut">
              <a:rPr lang="en-IN" smtClean="0"/>
              <a:t>04-03-2020</a:t>
            </a:fld>
            <a:endParaRPr lang="en-IN"/>
          </a:p>
        </p:txBody>
      </p:sp>
      <p:sp>
        <p:nvSpPr>
          <p:cNvPr id="6" name="Footer Placeholder 5">
            <a:extLst>
              <a:ext uri="{FF2B5EF4-FFF2-40B4-BE49-F238E27FC236}">
                <a16:creationId xmlns:a16="http://schemas.microsoft.com/office/drawing/2014/main" id="{50EBDE7A-FD7E-4017-9207-4787C310FE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C02D55-DAD8-4407-8CEC-3DB8EE8EA6E8}"/>
              </a:ext>
            </a:extLst>
          </p:cNvPr>
          <p:cNvSpPr>
            <a:spLocks noGrp="1"/>
          </p:cNvSpPr>
          <p:nvPr>
            <p:ph type="sldNum" sz="quarter" idx="12"/>
          </p:nvPr>
        </p:nvSpPr>
        <p:spPr/>
        <p:txBody>
          <a:bodyPr/>
          <a:lstStyle/>
          <a:p>
            <a:fld id="{F42186E6-1FD8-4640-BCF9-C7C21DFA5B8B}" type="slidenum">
              <a:rPr lang="en-IN" smtClean="0"/>
              <a:t>‹#›</a:t>
            </a:fld>
            <a:endParaRPr lang="en-IN"/>
          </a:p>
        </p:txBody>
      </p:sp>
    </p:spTree>
    <p:extLst>
      <p:ext uri="{BB962C8B-B14F-4D97-AF65-F5344CB8AC3E}">
        <p14:creationId xmlns:p14="http://schemas.microsoft.com/office/powerpoint/2010/main" val="1617744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24D7C1-1B6E-4875-AF2D-2523988E75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C7BD92-27EC-438F-9345-478FE2EB19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4553AB-E296-4148-BD03-754324DDC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E5FB3-22F6-4A93-AAA7-4D49FB6FB927}" type="datetimeFigureOut">
              <a:rPr lang="en-IN" smtClean="0"/>
              <a:t>04-03-2020</a:t>
            </a:fld>
            <a:endParaRPr lang="en-IN"/>
          </a:p>
        </p:txBody>
      </p:sp>
      <p:sp>
        <p:nvSpPr>
          <p:cNvPr id="5" name="Footer Placeholder 4">
            <a:extLst>
              <a:ext uri="{FF2B5EF4-FFF2-40B4-BE49-F238E27FC236}">
                <a16:creationId xmlns:a16="http://schemas.microsoft.com/office/drawing/2014/main" id="{60D5D2D7-2B65-4952-A29D-9864D3724D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E2C797-1A82-4053-A30B-A548B21FC0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2186E6-1FD8-4640-BCF9-C7C21DFA5B8B}" type="slidenum">
              <a:rPr lang="en-IN" smtClean="0"/>
              <a:t>‹#›</a:t>
            </a:fld>
            <a:endParaRPr lang="en-IN"/>
          </a:p>
        </p:txBody>
      </p:sp>
    </p:spTree>
    <p:extLst>
      <p:ext uri="{BB962C8B-B14F-4D97-AF65-F5344CB8AC3E}">
        <p14:creationId xmlns:p14="http://schemas.microsoft.com/office/powerpoint/2010/main" val="344368601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01737-6B4D-4558-AC9C-1149D14A0672}"/>
              </a:ext>
            </a:extLst>
          </p:cNvPr>
          <p:cNvSpPr>
            <a:spLocks noGrp="1"/>
          </p:cNvSpPr>
          <p:nvPr>
            <p:ph type="title"/>
          </p:nvPr>
        </p:nvSpPr>
        <p:spPr>
          <a:xfrm>
            <a:off x="889247" y="701336"/>
            <a:ext cx="10058400" cy="798990"/>
          </a:xfrm>
        </p:spPr>
        <p:txBody>
          <a:bodyPr>
            <a:noAutofit/>
          </a:bodyPr>
          <a:lstStyle/>
          <a:p>
            <a:pPr algn="ctr"/>
            <a:r>
              <a:rPr lang="en-US" sz="4800" dirty="0">
                <a:solidFill>
                  <a:schemeClr val="tx1"/>
                </a:solidFill>
                <a:latin typeface="Times New Roman" panose="02020603050405020304" pitchFamily="18" charset="0"/>
                <a:cs typeface="Times New Roman" panose="02020603050405020304" pitchFamily="18" charset="0"/>
              </a:rPr>
              <a:t>PROBLEM STATEMENT</a:t>
            </a:r>
            <a:endParaRPr lang="en-IN" sz="4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E3E7C6-CF3B-41E5-803E-4F4EEFC19AD1}"/>
              </a:ext>
            </a:extLst>
          </p:cNvPr>
          <p:cNvSpPr>
            <a:spLocks noGrp="1"/>
          </p:cNvSpPr>
          <p:nvPr>
            <p:ph idx="1"/>
          </p:nvPr>
        </p:nvSpPr>
        <p:spPr>
          <a:xfrm>
            <a:off x="889247" y="2387272"/>
            <a:ext cx="10058400" cy="4023360"/>
          </a:xfrm>
        </p:spPr>
        <p:txBody>
          <a:bodyPr>
            <a:normAutofit fontScale="92500" lnSpcReduction="10000"/>
          </a:bodyPr>
          <a:lstStyle/>
          <a:p>
            <a:r>
              <a:rPr lang="en-US" dirty="0"/>
              <a:t> Imagine yourself in a position of power where your decision can change life of many people concerned with it , and in this position your are verbally / indirectly ordered to do things which could have adverse effect . And above this the verbal / indirect order you received is not placed on records but your are bided to follow it under some unavoidable circumstances , and that to putting your own job at risk .</a:t>
            </a:r>
          </a:p>
          <a:p>
            <a:r>
              <a:rPr lang="en-US" dirty="0"/>
              <a:t> During riots, responsible authorities pass on some self-advantage decisions to the lower authorities which later turn into catastrophic events leading to unreasonable deaths. Every time lower authorities are held responsible. Its high time we should bring transparency to the system so the real culprits face the judgement.</a:t>
            </a:r>
            <a:endParaRPr lang="en-IN" dirty="0"/>
          </a:p>
        </p:txBody>
      </p:sp>
    </p:spTree>
    <p:extLst>
      <p:ext uri="{BB962C8B-B14F-4D97-AF65-F5344CB8AC3E}">
        <p14:creationId xmlns:p14="http://schemas.microsoft.com/office/powerpoint/2010/main" val="2175117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06B42-5EE6-4AAF-97E7-1A4F353874F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SOLUTION WE PROPOSE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3CB04A-EF69-400B-B7C3-F894B0232260}"/>
              </a:ext>
            </a:extLst>
          </p:cNvPr>
          <p:cNvSpPr>
            <a:spLocks noGrp="1"/>
          </p:cNvSpPr>
          <p:nvPr>
            <p:ph idx="1"/>
          </p:nvPr>
        </p:nvSpPr>
        <p:spPr/>
        <p:txBody>
          <a:bodyPr/>
          <a:lstStyle/>
          <a:p>
            <a:r>
              <a:rPr lang="en-US" dirty="0"/>
              <a:t>We propose to develop a online communication platform where all the decisions taken during the emergency situations like Riots, Terrorist Attacks, will be recorded between the decision taking authorities and lower authorities.</a:t>
            </a:r>
          </a:p>
          <a:p>
            <a:r>
              <a:rPr lang="en-US" dirty="0"/>
              <a:t>This platform will be tamper proof as it uses blockchain with user-friendly UI.</a:t>
            </a:r>
          </a:p>
          <a:p>
            <a:r>
              <a:rPr lang="en-US" dirty="0"/>
              <a:t>This data being decentralized neither can be hacked/changed nor can be destroyed.</a:t>
            </a:r>
          </a:p>
          <a:p>
            <a:r>
              <a:rPr lang="en-US" dirty="0"/>
              <a:t> </a:t>
            </a:r>
            <a:endParaRPr lang="en-IN" dirty="0"/>
          </a:p>
        </p:txBody>
      </p:sp>
    </p:spTree>
    <p:extLst>
      <p:ext uri="{BB962C8B-B14F-4D97-AF65-F5344CB8AC3E}">
        <p14:creationId xmlns:p14="http://schemas.microsoft.com/office/powerpoint/2010/main" val="385069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9DC8-7B0B-4B78-9462-CBC843366A5E}"/>
              </a:ext>
            </a:extLst>
          </p:cNvPr>
          <p:cNvSpPr>
            <a:spLocks noGrp="1"/>
          </p:cNvSpPr>
          <p:nvPr>
            <p:ph type="ctrTitle"/>
          </p:nvPr>
        </p:nvSpPr>
        <p:spPr>
          <a:xfrm>
            <a:off x="1524000" y="1122363"/>
            <a:ext cx="9144000" cy="741948"/>
          </a:xfrm>
        </p:spPr>
        <p:txBody>
          <a:bodyPr>
            <a:normAutofit fontScale="90000"/>
          </a:bodyPr>
          <a:lstStyle/>
          <a:p>
            <a:r>
              <a:rPr lang="en-US" dirty="0"/>
              <a:t>PROTOTYPE</a:t>
            </a:r>
            <a:endParaRPr lang="en-IN" dirty="0"/>
          </a:p>
        </p:txBody>
      </p:sp>
      <p:sp>
        <p:nvSpPr>
          <p:cNvPr id="3" name="Subtitle 2">
            <a:extLst>
              <a:ext uri="{FF2B5EF4-FFF2-40B4-BE49-F238E27FC236}">
                <a16:creationId xmlns:a16="http://schemas.microsoft.com/office/drawing/2014/main" id="{D9B67BA9-7FD1-4B4C-B2EC-F1374EAA171D}"/>
              </a:ext>
            </a:extLst>
          </p:cNvPr>
          <p:cNvSpPr>
            <a:spLocks noGrp="1"/>
          </p:cNvSpPr>
          <p:nvPr>
            <p:ph type="subTitle" idx="1"/>
          </p:nvPr>
        </p:nvSpPr>
        <p:spPr>
          <a:xfrm>
            <a:off x="1524000" y="1864311"/>
            <a:ext cx="9144000" cy="3393489"/>
          </a:xfrm>
        </p:spPr>
        <p:txBody>
          <a:bodyPr/>
          <a:lstStyle/>
          <a:p>
            <a:pPr algn="l"/>
            <a:r>
              <a:rPr lang="en-US" dirty="0"/>
              <a:t>1. Incidents will be reported to the concern person as per the procedure.</a:t>
            </a:r>
          </a:p>
          <a:p>
            <a:pPr algn="l"/>
            <a:r>
              <a:rPr lang="en-US" dirty="0"/>
              <a:t>2. Orders will be given back through the same chain which will be recorded as per their timestamp.</a:t>
            </a:r>
          </a:p>
          <a:p>
            <a:pPr algn="l"/>
            <a:r>
              <a:rPr lang="en-US" dirty="0"/>
              <a:t>3. This all decisions and execution will be accountable in case of enquiry or whatever the due procedure suggests.</a:t>
            </a:r>
          </a:p>
          <a:p>
            <a:pPr algn="l"/>
            <a:endParaRPr lang="en-US" dirty="0"/>
          </a:p>
          <a:p>
            <a:endParaRPr lang="en-US" dirty="0"/>
          </a:p>
          <a:p>
            <a:pPr algn="l"/>
            <a:endParaRPr lang="en-IN" dirty="0"/>
          </a:p>
        </p:txBody>
      </p:sp>
    </p:spTree>
    <p:extLst>
      <p:ext uri="{BB962C8B-B14F-4D97-AF65-F5344CB8AC3E}">
        <p14:creationId xmlns:p14="http://schemas.microsoft.com/office/powerpoint/2010/main" val="429104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F6227-73C9-4CDA-AAA3-C1954BF3AE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710F91-1629-4C0D-B44E-8185A53D7B1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57463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45E0E-EE5B-4327-8BEA-E3B9917F4E39}"/>
              </a:ext>
            </a:extLst>
          </p:cNvPr>
          <p:cNvSpPr>
            <a:spLocks noGrp="1"/>
          </p:cNvSpPr>
          <p:nvPr>
            <p:ph type="title"/>
          </p:nvPr>
        </p:nvSpPr>
        <p:spPr/>
        <p:txBody>
          <a:bodyPr/>
          <a:lstStyle/>
          <a:p>
            <a:r>
              <a:rPr lang="en-US" dirty="0"/>
              <a:t>                 TECHNOLOGY STACK</a:t>
            </a:r>
            <a:endParaRPr lang="en-IN" dirty="0"/>
          </a:p>
        </p:txBody>
      </p:sp>
      <p:sp>
        <p:nvSpPr>
          <p:cNvPr id="3" name="Content Placeholder 2">
            <a:extLst>
              <a:ext uri="{FF2B5EF4-FFF2-40B4-BE49-F238E27FC236}">
                <a16:creationId xmlns:a16="http://schemas.microsoft.com/office/drawing/2014/main" id="{EB450C86-D067-45F9-856E-964914958A44}"/>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589661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311</TotalTime>
  <Words>260</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PROBLEM STATEMENT</vt:lpstr>
      <vt:lpstr>           SOLUTION WE PROPOSE</vt:lpstr>
      <vt:lpstr>PROTOTYPE</vt:lpstr>
      <vt:lpstr>PowerPoint Presentation</vt:lpstr>
      <vt:lpstr>                 TECHNOLOGY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Adiyta Somani</dc:creator>
  <cp:lastModifiedBy>Adiyta Somani</cp:lastModifiedBy>
  <cp:revision>12</cp:revision>
  <dcterms:created xsi:type="dcterms:W3CDTF">2020-03-04T08:05:15Z</dcterms:created>
  <dcterms:modified xsi:type="dcterms:W3CDTF">2020-03-04T13:16:41Z</dcterms:modified>
</cp:coreProperties>
</file>