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09-3EC8-42D3-940B-01891C9E4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diffusion MCMC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D89B2-082C-4BA3-AF14-69FAC2994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5 – Aditya Mulampally</a:t>
            </a:r>
          </a:p>
        </p:txBody>
      </p:sp>
    </p:spTree>
    <p:extLst>
      <p:ext uri="{BB962C8B-B14F-4D97-AF65-F5344CB8AC3E}">
        <p14:creationId xmlns:p14="http://schemas.microsoft.com/office/powerpoint/2010/main" val="33626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34E9-D38C-4A24-906C-D9ACEF72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0EDF-0E88-4E31-920C-A51703D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 we have to use JD-MCMC algorithm to recognize objects.</a:t>
            </a:r>
          </a:p>
          <a:p>
            <a:r>
              <a:rPr lang="en-US" dirty="0"/>
              <a:t>We are to find and locate the positions of the objects and also count them.</a:t>
            </a:r>
          </a:p>
          <a:p>
            <a:r>
              <a:rPr lang="en-US" dirty="0"/>
              <a:t>We have been given the following functions that help us to evaluate the number of objects in the given image.</a:t>
            </a:r>
          </a:p>
          <a:p>
            <a:pPr lvl="1"/>
            <a:r>
              <a:rPr lang="en-US" dirty="0"/>
              <a:t> likelihood</a:t>
            </a:r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 err="1"/>
              <a:t>Drawcircle</a:t>
            </a:r>
            <a:endParaRPr lang="en-US" dirty="0"/>
          </a:p>
          <a:p>
            <a:pPr lvl="1"/>
            <a:r>
              <a:rPr lang="en-US" dirty="0" err="1"/>
              <a:t>Maketarget</a:t>
            </a:r>
            <a:endParaRPr lang="en-US" dirty="0"/>
          </a:p>
          <a:p>
            <a:r>
              <a:rPr lang="en-US" dirty="0"/>
              <a:t>We have also been provided the target image, that we have to superimpose for the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50936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74C7-DB10-4613-ACDB-6D381520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3A05-5E6A-492C-BFA8-D327BFDB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provides a mixed mechanism to draw samples from a disconnected state space where both discrete and continuous state variables exist.</a:t>
            </a:r>
          </a:p>
          <a:p>
            <a:r>
              <a:rPr lang="en-US" dirty="0"/>
              <a:t>This algorithm is divided into two major parts, JUMP and DIFFUSION</a:t>
            </a:r>
          </a:p>
          <a:p>
            <a:r>
              <a:rPr lang="en-US" dirty="0"/>
              <a:t>The JUMP section of the algorithm increases or decreases the number of the objects based upon a probability.</a:t>
            </a:r>
          </a:p>
          <a:p>
            <a:r>
              <a:rPr lang="en-US" dirty="0"/>
              <a:t>The diffusion section of the algorithm samples the data over the parameter values on the basis of a random walk.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76B-56FF-4446-B57B-07FD97A8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4" y="-116305"/>
            <a:ext cx="9601200" cy="709863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B53B-C31B-4037-9277-AEDFDCBF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74" y="593558"/>
            <a:ext cx="11478126" cy="6264442"/>
          </a:xfrm>
        </p:spPr>
        <p:txBody>
          <a:bodyPr/>
          <a:lstStyle/>
          <a:p>
            <a:r>
              <a:rPr lang="en-US" dirty="0"/>
              <a:t>The first step of the algorithm would be to initialize the number expected objects and the max order.</a:t>
            </a:r>
          </a:p>
          <a:p>
            <a:r>
              <a:rPr lang="en-US" dirty="0"/>
              <a:t>for each sample we have a  loop where</a:t>
            </a:r>
          </a:p>
          <a:p>
            <a:r>
              <a:rPr lang="en-US" dirty="0"/>
              <a:t>Get a random number </a:t>
            </a:r>
            <a:r>
              <a:rPr lang="en-US" b="1" u="sng" dirty="0"/>
              <a:t>a</a:t>
            </a:r>
            <a:r>
              <a:rPr lang="en-US" dirty="0"/>
              <a:t> from 0 to 1</a:t>
            </a:r>
          </a:p>
          <a:p>
            <a:pPr lvl="1"/>
            <a:r>
              <a:rPr lang="en-US" dirty="0"/>
              <a:t>If a &lt; 0.33 and </a:t>
            </a:r>
            <a:r>
              <a:rPr lang="en-US" dirty="0" err="1"/>
              <a:t>num_obj</a:t>
            </a:r>
            <a:r>
              <a:rPr lang="en-US" dirty="0"/>
              <a:t> &gt; 1</a:t>
            </a:r>
          </a:p>
          <a:p>
            <a:pPr lvl="2"/>
            <a:r>
              <a:rPr lang="en-US" dirty="0"/>
              <a:t>Reduce number of object by 1</a:t>
            </a:r>
          </a:p>
          <a:p>
            <a:pPr lvl="1"/>
            <a:r>
              <a:rPr lang="en-US" dirty="0"/>
              <a:t>Else if a &lt; 0.66 and </a:t>
            </a:r>
            <a:r>
              <a:rPr lang="en-US" dirty="0" err="1"/>
              <a:t>num_obj</a:t>
            </a:r>
            <a:r>
              <a:rPr lang="en-US" dirty="0"/>
              <a:t>&lt;</a:t>
            </a:r>
            <a:r>
              <a:rPr lang="en-US" dirty="0" err="1"/>
              <a:t>Kmax</a:t>
            </a:r>
            <a:endParaRPr lang="en-US" dirty="0"/>
          </a:p>
          <a:p>
            <a:pPr lvl="2"/>
            <a:r>
              <a:rPr lang="en-US" dirty="0"/>
              <a:t>Increase the objects by 1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Retain the number of objects from last loop</a:t>
            </a:r>
          </a:p>
          <a:p>
            <a:pPr lvl="1"/>
            <a:r>
              <a:rPr lang="en-US" dirty="0"/>
              <a:t>Gibbs sampling can be done on the basis of the number of objects from the obtained from the above jump methods</a:t>
            </a:r>
          </a:p>
          <a:p>
            <a:pPr lvl="2"/>
            <a:r>
              <a:rPr lang="en-US" dirty="0"/>
              <a:t>For all the samples that we have, we choose to perform a random walk of 300 by calculating the likelihood of each sample and comparing it with the likelihood from the previous iteration.</a:t>
            </a:r>
          </a:p>
          <a:p>
            <a:pPr lvl="1"/>
            <a:r>
              <a:rPr lang="en-US" dirty="0"/>
              <a:t>Based on the ratio of the likelihood function we can either choose to accept or reject the sample on the basis of metropolis sampling.</a:t>
            </a:r>
          </a:p>
          <a:p>
            <a:pPr lvl="2"/>
            <a:r>
              <a:rPr lang="en-US" dirty="0"/>
              <a:t>If accepted, keep the jump parameters</a:t>
            </a:r>
          </a:p>
          <a:p>
            <a:pPr lvl="2"/>
            <a:r>
              <a:rPr lang="en-US" dirty="0"/>
              <a:t>Else reject it and keep the parameters from the previous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AE7E-6BD1-417B-B873-C8A507E3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1C15-E387-416F-9000-9806AC29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away M samples from the beginning and take the step size N from the samples.</a:t>
            </a:r>
          </a:p>
          <a:p>
            <a:r>
              <a:rPr lang="en-US" dirty="0"/>
              <a:t>We do a mean estimation for selected samples to find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11097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CF7E-93C2-4ABA-B1FF-0B061AA7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FA67-1498-4CF0-9DA9-2860A201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run the algorithm on the following images</a:t>
            </a:r>
          </a:p>
          <a:p>
            <a:pPr lvl="1"/>
            <a:r>
              <a:rPr lang="en-US" dirty="0"/>
              <a:t>Disc3</a:t>
            </a:r>
          </a:p>
          <a:p>
            <a:pPr lvl="1"/>
            <a:r>
              <a:rPr lang="en-US" dirty="0"/>
              <a:t>Disc8</a:t>
            </a:r>
          </a:p>
          <a:p>
            <a:pPr lvl="1"/>
            <a:r>
              <a:rPr lang="en-US" dirty="0"/>
              <a:t>Disc12</a:t>
            </a:r>
          </a:p>
          <a:p>
            <a:pPr lvl="1"/>
            <a:r>
              <a:rPr lang="en-US" dirty="0"/>
              <a:t>Disc20</a:t>
            </a:r>
          </a:p>
          <a:p>
            <a:pPr lvl="1"/>
            <a:r>
              <a:rPr lang="en-US" dirty="0"/>
              <a:t>Disc25</a:t>
            </a:r>
          </a:p>
          <a:p>
            <a:r>
              <a:rPr lang="en-US" dirty="0"/>
              <a:t>I can see that the time of execution of the highly depends on the number of objects that are being iterated.</a:t>
            </a:r>
          </a:p>
          <a:p>
            <a:r>
              <a:rPr lang="en-US" dirty="0"/>
              <a:t>With the 3 and 8 discs I have received good results even with over and under initialization of the initial number of objects.</a:t>
            </a:r>
          </a:p>
        </p:txBody>
      </p:sp>
    </p:spTree>
    <p:extLst>
      <p:ext uri="{BB962C8B-B14F-4D97-AF65-F5344CB8AC3E}">
        <p14:creationId xmlns:p14="http://schemas.microsoft.com/office/powerpoint/2010/main" val="38467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AD3A-A399-4581-8D76-72AC0D86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A83-7CBA-46BD-84E2-31677B27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parameters that I have set to obtain my results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54AD5-FB2B-449B-902A-BBE559389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1984"/>
              </p:ext>
            </p:extLst>
          </p:nvPr>
        </p:nvGraphicFramePr>
        <p:xfrm>
          <a:off x="2520271" y="3329701"/>
          <a:ext cx="62774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18">
                  <a:extLst>
                    <a:ext uri="{9D8B030D-6E8A-4147-A177-3AD203B41FA5}">
                      <a16:colId xmlns:a16="http://schemas.microsoft.com/office/drawing/2014/main" val="3480942625"/>
                    </a:ext>
                  </a:extLst>
                </a:gridCol>
                <a:gridCol w="855636">
                  <a:extLst>
                    <a:ext uri="{9D8B030D-6E8A-4147-A177-3AD203B41FA5}">
                      <a16:colId xmlns:a16="http://schemas.microsoft.com/office/drawing/2014/main" val="3237398050"/>
                    </a:ext>
                  </a:extLst>
                </a:gridCol>
                <a:gridCol w="1169227">
                  <a:extLst>
                    <a:ext uri="{9D8B030D-6E8A-4147-A177-3AD203B41FA5}">
                      <a16:colId xmlns:a16="http://schemas.microsoft.com/office/drawing/2014/main" val="4146634981"/>
                    </a:ext>
                  </a:extLst>
                </a:gridCol>
                <a:gridCol w="1384909">
                  <a:extLst>
                    <a:ext uri="{9D8B030D-6E8A-4147-A177-3AD203B41FA5}">
                      <a16:colId xmlns:a16="http://schemas.microsoft.com/office/drawing/2014/main" val="3058809672"/>
                    </a:ext>
                  </a:extLst>
                </a:gridCol>
                <a:gridCol w="1384909">
                  <a:extLst>
                    <a:ext uri="{9D8B030D-6E8A-4147-A177-3AD203B41FA5}">
                      <a16:colId xmlns:a16="http://schemas.microsoft.com/office/drawing/2014/main" val="96582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walks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Objects Detected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1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0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7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4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0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6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2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6C2-8B2E-48B6-A9DE-A3BA17C6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2941-E8BE-434E-8B3C-A3745E1D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results for the images with Discs 20 and 25 could have been better with more iterations but due to constraint of time I don’t have results.</a:t>
            </a:r>
          </a:p>
          <a:p>
            <a:r>
              <a:rPr lang="en-US" dirty="0"/>
              <a:t>It is evident that with higher initial objects, and larger iterations, the program took over 1 hour execute with the current parameters that I had set.</a:t>
            </a:r>
          </a:p>
          <a:p>
            <a:r>
              <a:rPr lang="en-US" dirty="0"/>
              <a:t>I initially had lot of problems in setting up the entire algorithm and hence I was not able to execute with more number of parameters.</a:t>
            </a:r>
          </a:p>
          <a:p>
            <a:r>
              <a:rPr lang="en-US" dirty="0"/>
              <a:t>All the results that I had obtained can be seen in the attached videos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9866310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280</TotalTime>
  <Words>583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Jump diffusion MCMC</vt:lpstr>
      <vt:lpstr>Project Overview</vt:lpstr>
      <vt:lpstr>Algorithm Overview</vt:lpstr>
      <vt:lpstr>Pseudo Code</vt:lpstr>
      <vt:lpstr>Pseudo code</vt:lpstr>
      <vt:lpstr>Results </vt:lpstr>
      <vt:lpstr>Results</vt:lpstr>
      <vt:lpstr>Discussions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diffusion MCMC</dc:title>
  <dc:creator>Aditya Mulampally</dc:creator>
  <cp:lastModifiedBy>Aditya Mulampally</cp:lastModifiedBy>
  <cp:revision>20</cp:revision>
  <dcterms:created xsi:type="dcterms:W3CDTF">2018-04-29T23:44:49Z</dcterms:created>
  <dcterms:modified xsi:type="dcterms:W3CDTF">2018-04-30T04:25:13Z</dcterms:modified>
</cp:coreProperties>
</file>