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bmp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bmp"/><Relationship Id="rId5" Type="http://schemas.openxmlformats.org/officeDocument/2006/relationships/image" Target="../media/image12.jpg"/><Relationship Id="rId10" Type="http://schemas.openxmlformats.org/officeDocument/2006/relationships/image" Target="../media/image17.bmp"/><Relationship Id="rId4" Type="http://schemas.openxmlformats.org/officeDocument/2006/relationships/image" Target="../media/image11.bmp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bmp"/><Relationship Id="rId13" Type="http://schemas.openxmlformats.org/officeDocument/2006/relationships/image" Target="../media/image32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bmp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bmp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b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bmp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bmp"/><Relationship Id="rId12" Type="http://schemas.openxmlformats.org/officeDocument/2006/relationships/image" Target="../media/image43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bmp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35.jpg"/><Relationship Id="rId9" Type="http://schemas.openxmlformats.org/officeDocument/2006/relationships/image" Target="../media/image40.b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827E-859F-4A2E-88EB-B287FB0E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 using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2491C-FE0A-4DF9-8420-89E82D66F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Mulampally</a:t>
            </a:r>
          </a:p>
        </p:txBody>
      </p:sp>
    </p:spTree>
    <p:extLst>
      <p:ext uri="{BB962C8B-B14F-4D97-AF65-F5344CB8AC3E}">
        <p14:creationId xmlns:p14="http://schemas.microsoft.com/office/powerpoint/2010/main" val="30737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FEB7-A44F-49F2-9177-2F56998D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Image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3F29-C9A6-4374-87DD-7B761318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28266"/>
            <a:ext cx="8825659" cy="3416300"/>
          </a:xfrm>
        </p:spPr>
        <p:txBody>
          <a:bodyPr/>
          <a:lstStyle/>
          <a:p>
            <a:r>
              <a:rPr lang="en-US" dirty="0"/>
              <a:t>Here I attempted to reconstruct an image of a LIDAR sensor.</a:t>
            </a:r>
          </a:p>
          <a:p>
            <a:r>
              <a:rPr lang="en-US" dirty="0"/>
              <a:t>The second image is the result of the reconstruction where it can be seen that the process did a very poor job.</a:t>
            </a:r>
          </a:p>
          <a:p>
            <a:r>
              <a:rPr lang="en-US" dirty="0"/>
              <a:t>It can be seen that there is a faint halo of the sensors plain surface on the middle of the output image.</a:t>
            </a:r>
          </a:p>
          <a:p>
            <a:r>
              <a:rPr lang="en-US" dirty="0"/>
              <a:t>The error of the reconstruction is -  270272.351894422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DA864-B0FE-41B1-AEA9-6BCBF591D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7" t="13412" r="29196" b="13412"/>
          <a:stretch/>
        </p:blipFill>
        <p:spPr>
          <a:xfrm>
            <a:off x="4844928" y="2669142"/>
            <a:ext cx="1381463" cy="198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11739-B432-4037-AC84-84A5A542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87" y="2169888"/>
            <a:ext cx="3975434" cy="2981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746EA-5460-45FE-BDF9-9187E4CB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28" t="16055" r="29358" b="14369"/>
          <a:stretch/>
        </p:blipFill>
        <p:spPr>
          <a:xfrm>
            <a:off x="2057400" y="2813042"/>
            <a:ext cx="1299411" cy="18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F328-18DD-42BA-9534-DFCB42E8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Face Reconstruction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612D7-0932-4E28-AB80-9F9B9924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782" y="2326108"/>
            <a:ext cx="2660998" cy="1995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D5ACB-57EB-4714-A0F4-C29FAEFF9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9" t="13996" r="30530" b="15416"/>
          <a:stretch/>
        </p:blipFill>
        <p:spPr>
          <a:xfrm>
            <a:off x="4522487" y="2473750"/>
            <a:ext cx="1111671" cy="1700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D9387-A4BD-4444-93F3-B33ECF434E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98" t="6962" r="35772" b="11545"/>
          <a:stretch/>
        </p:blipFill>
        <p:spPr>
          <a:xfrm>
            <a:off x="1154954" y="2213813"/>
            <a:ext cx="1459909" cy="192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B69E3-6F31-4A6E-868D-E8CBA64D470B}"/>
              </a:ext>
            </a:extLst>
          </p:cNvPr>
          <p:cNvSpPr txBox="1"/>
          <p:nvPr/>
        </p:nvSpPr>
        <p:spPr>
          <a:xfrm>
            <a:off x="1154954" y="4346192"/>
            <a:ext cx="10347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attempted to reconstruct the face of President Trump.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from the second image which is the result, the reconstruction is no where close to the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might be the possible reasons: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the eye structure does not match with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Ears are visible clearly, where in the data set there are no ears visible.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error is still 249162.388110866, lower than that of the unknown image so this can still pass as a face. </a:t>
            </a:r>
          </a:p>
        </p:txBody>
      </p:sp>
    </p:spTree>
    <p:extLst>
      <p:ext uri="{BB962C8B-B14F-4D97-AF65-F5344CB8AC3E}">
        <p14:creationId xmlns:p14="http://schemas.microsoft.com/office/powerpoint/2010/main" val="319145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E77-0BA0-45B0-B3A2-A96943B4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CF51-1FBE-4A74-8498-4E7F7D7F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way I wrote my program, it would become very hard to compute the accuracy percentage with different values of p, hence I have the results only at my original value of p = 20</a:t>
            </a:r>
          </a:p>
          <a:p>
            <a:r>
              <a:rPr lang="en-US" b="1" dirty="0"/>
              <a:t>When I use top 3 ranks, I get an accuracy of 98.33%</a:t>
            </a:r>
          </a:p>
          <a:p>
            <a:r>
              <a:rPr lang="en-US" dirty="0"/>
              <a:t>When I use top 2 ranks, I get 96.66%</a:t>
            </a:r>
          </a:p>
          <a:p>
            <a:r>
              <a:rPr lang="en-US" dirty="0"/>
              <a:t>When I use only the top most rank, I get 93.33% accuracy.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6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1EA5-A63A-47A6-96E5-2574150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8C4B-B028-4B06-B551-4C95322F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saw that with the usage of more eigenvectors, the results improved with each inclusion of the vector.</a:t>
            </a:r>
          </a:p>
          <a:p>
            <a:r>
              <a:rPr lang="en-US" dirty="0"/>
              <a:t>And for the unknown face detection I learned that the pose in the training data is very important, which leads effects the results.</a:t>
            </a:r>
          </a:p>
          <a:p>
            <a:r>
              <a:rPr lang="en-US" dirty="0"/>
              <a:t>From this project I have attained a great appreciation to the facial recognition technologies present in our phones, computers etc. where they can perform detection on the fly.</a:t>
            </a:r>
          </a:p>
        </p:txBody>
      </p:sp>
    </p:spTree>
    <p:extLst>
      <p:ext uri="{BB962C8B-B14F-4D97-AF65-F5344CB8AC3E}">
        <p14:creationId xmlns:p14="http://schemas.microsoft.com/office/powerpoint/2010/main" val="37667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36F-0EAA-4CAA-9120-1CE2021F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2A21-EF60-46FB-BCD0-8C1C1F44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Component Analysis or PCA is a technique where it provides compact data representation.</a:t>
            </a:r>
          </a:p>
          <a:p>
            <a:r>
              <a:rPr lang="en-US" dirty="0"/>
              <a:t>With PCA we can reduce the number of dimensions present in the data, and construct a lower dimension linear subspace that best explains the variation of the data from the mean.</a:t>
            </a:r>
          </a:p>
          <a:p>
            <a:r>
              <a:rPr lang="en-US" dirty="0"/>
              <a:t>We can use this to find the most optimal projection that best represents the data.</a:t>
            </a:r>
          </a:p>
        </p:txBody>
      </p:sp>
    </p:spTree>
    <p:extLst>
      <p:ext uri="{BB962C8B-B14F-4D97-AF65-F5344CB8AC3E}">
        <p14:creationId xmlns:p14="http://schemas.microsoft.com/office/powerpoint/2010/main" val="42237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EA13-7916-4BA0-9F03-4501740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AF61-030B-4288-9647-020B5A4E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steps to be followed are as follows:</a:t>
            </a:r>
          </a:p>
          <a:p>
            <a:pPr lvl="1"/>
            <a:r>
              <a:rPr lang="en-US" dirty="0"/>
              <a:t>Obtain all the images and represent them in the form of a vector.</a:t>
            </a:r>
          </a:p>
          <a:p>
            <a:pPr lvl="1"/>
            <a:r>
              <a:rPr lang="en-US" dirty="0"/>
              <a:t>We compute the average face and then subtract it from every face present.</a:t>
            </a:r>
          </a:p>
          <a:p>
            <a:pPr lvl="1"/>
            <a:r>
              <a:rPr lang="en-US" dirty="0"/>
              <a:t>We then compute the covariance matrix.</a:t>
            </a:r>
          </a:p>
          <a:p>
            <a:pPr lvl="1"/>
            <a:r>
              <a:rPr lang="en-US" dirty="0"/>
              <a:t>We need to find the largest eigenvalues for the optimal projection, I have chosen the top 20 values to work with.</a:t>
            </a:r>
          </a:p>
          <a:p>
            <a:pPr lvl="1"/>
            <a:r>
              <a:rPr lang="en-US" dirty="0"/>
              <a:t>The accuracy is determined by the ratio between the sum of the top largest top eigenvalues to all of the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94F2-321B-4EB6-9CA3-07C060E8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to find ‘p’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3F8C9C-4E7B-4B93-ADBD-2031CCCE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661" y="2134045"/>
            <a:ext cx="7657706" cy="37331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AD88A-F0BF-43AB-9DC2-060C7E49B80A}"/>
              </a:ext>
            </a:extLst>
          </p:cNvPr>
          <p:cNvSpPr txBox="1"/>
          <p:nvPr/>
        </p:nvSpPr>
        <p:spPr>
          <a:xfrm>
            <a:off x="3913809" y="5951258"/>
            <a:ext cx="434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from the graph I have chosen a value of  p=20 as it had a percentage of 93.8</a:t>
            </a:r>
          </a:p>
        </p:txBody>
      </p:sp>
    </p:spTree>
    <p:extLst>
      <p:ext uri="{BB962C8B-B14F-4D97-AF65-F5344CB8AC3E}">
        <p14:creationId xmlns:p14="http://schemas.microsoft.com/office/powerpoint/2010/main" val="9107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2FF-92EF-447A-B883-D1BD446D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face and ‘p’ eigen 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F6E9B-4C5D-4CC6-8899-4DF926C86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17" t="15450" r="43046" b="39746"/>
          <a:stretch/>
        </p:blipFill>
        <p:spPr>
          <a:xfrm>
            <a:off x="1154954" y="2390272"/>
            <a:ext cx="1796717" cy="2662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79F25-B403-4CA9-BC8C-3E811D8E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24" y="2390272"/>
            <a:ext cx="2430715" cy="2102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54819-3333-4B8D-8198-C7B9062C0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137" y="2458452"/>
            <a:ext cx="2448133" cy="211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B27EE-76D9-4B0C-A2AE-EC1FF990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256" y="2458452"/>
            <a:ext cx="2351882" cy="2034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4DF59A-26B0-4B24-8128-76060823C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137" y="4277367"/>
            <a:ext cx="2303608" cy="1992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AB75D-E5FC-430C-B747-4FF301A2F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4559" y="4307805"/>
            <a:ext cx="2225843" cy="1925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698D72-75CD-4D3C-91B3-F99D9170C814}"/>
              </a:ext>
            </a:extLst>
          </p:cNvPr>
          <p:cNvSpPr txBox="1"/>
          <p:nvPr/>
        </p:nvSpPr>
        <p:spPr>
          <a:xfrm>
            <a:off x="1229167" y="539357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02083-B5CA-485E-AC84-016A9884175A}"/>
              </a:ext>
            </a:extLst>
          </p:cNvPr>
          <p:cNvSpPr txBox="1"/>
          <p:nvPr/>
        </p:nvSpPr>
        <p:spPr>
          <a:xfrm>
            <a:off x="3992124" y="6071504"/>
            <a:ext cx="3145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of the top eigen faces are shown here.</a:t>
            </a:r>
          </a:p>
          <a:p>
            <a:r>
              <a:rPr lang="en-US" dirty="0"/>
              <a:t>All the faces are also in the folder of the project folder submitted</a:t>
            </a:r>
          </a:p>
        </p:txBody>
      </p:sp>
    </p:spTree>
    <p:extLst>
      <p:ext uri="{BB962C8B-B14F-4D97-AF65-F5344CB8AC3E}">
        <p14:creationId xmlns:p14="http://schemas.microsoft.com/office/powerpoint/2010/main" val="249126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B95-9C04-4289-A407-ABEE146A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Reconstruction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78969-2060-4E2C-A63E-5865F25C3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3" t="14710" r="39078" b="15115"/>
          <a:stretch/>
        </p:blipFill>
        <p:spPr>
          <a:xfrm>
            <a:off x="2048399" y="2623281"/>
            <a:ext cx="1419727" cy="208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12B52-413D-4BE4-9E80-C075C9CB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17" y="2664087"/>
            <a:ext cx="2780634" cy="208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5EFE51-B12F-431C-9F94-41B317681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00" y="2704894"/>
            <a:ext cx="1335908" cy="20038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A5E85-1034-46D6-B1ED-7EA9BF8A6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617" y="4749562"/>
            <a:ext cx="2780634" cy="2085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32A90D-8465-450F-BC66-F7C9C7C503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528" t="15049" r="30115" b="15376"/>
          <a:stretch/>
        </p:blipFill>
        <p:spPr>
          <a:xfrm>
            <a:off x="2048398" y="4869326"/>
            <a:ext cx="1419727" cy="201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469C3E-558A-4CC6-A525-F23F9C4BD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00" y="4869325"/>
            <a:ext cx="1335906" cy="2003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A46664-41F8-4805-B2A8-DA26687BB3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299" t="12530" r="29734" b="15880"/>
          <a:stretch/>
        </p:blipFill>
        <p:spPr>
          <a:xfrm>
            <a:off x="7956884" y="2623280"/>
            <a:ext cx="1267327" cy="19153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397197-AD28-4F3E-9677-1189F26FD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6527" y="2625784"/>
            <a:ext cx="2780634" cy="20854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D96267-4C06-46F6-AE1D-29291C9429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4250" y="2808767"/>
            <a:ext cx="1153251" cy="17298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35E8281-AE97-42DE-8154-AFDAAC21FE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9375" y="4853145"/>
            <a:ext cx="1321261" cy="19818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3276F1-9471-43DA-826E-A6A39B391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527" y="4749562"/>
            <a:ext cx="2780631" cy="208547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9DAF4FE-AB4E-4254-BD1D-6FA44763D7B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389" t="15821" r="32437" b="12495"/>
          <a:stretch/>
        </p:blipFill>
        <p:spPr>
          <a:xfrm>
            <a:off x="7889669" y="4853145"/>
            <a:ext cx="1284266" cy="19818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2700ED-C3CE-4DF7-AB4D-2D8C0B7EA992}"/>
              </a:ext>
            </a:extLst>
          </p:cNvPr>
          <p:cNvSpPr txBox="1"/>
          <p:nvPr/>
        </p:nvSpPr>
        <p:spPr>
          <a:xfrm>
            <a:off x="487000" y="226487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449A7-3D08-400D-9C53-22E9E500E2CD}"/>
              </a:ext>
            </a:extLst>
          </p:cNvPr>
          <p:cNvSpPr txBox="1"/>
          <p:nvPr/>
        </p:nvSpPr>
        <p:spPr>
          <a:xfrm>
            <a:off x="6425908" y="227182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A23033-C497-4B50-B299-B1849595024F}"/>
              </a:ext>
            </a:extLst>
          </p:cNvPr>
          <p:cNvSpPr txBox="1"/>
          <p:nvPr/>
        </p:nvSpPr>
        <p:spPr>
          <a:xfrm>
            <a:off x="1769723" y="226487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AF96D9-E28E-44E8-9818-60F65FA6D79E}"/>
              </a:ext>
            </a:extLst>
          </p:cNvPr>
          <p:cNvSpPr txBox="1"/>
          <p:nvPr/>
        </p:nvSpPr>
        <p:spPr>
          <a:xfrm>
            <a:off x="7627501" y="227182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BA90D-699C-4FB8-819A-0236FC163D2D}"/>
              </a:ext>
            </a:extLst>
          </p:cNvPr>
          <p:cNvSpPr txBox="1"/>
          <p:nvPr/>
        </p:nvSpPr>
        <p:spPr>
          <a:xfrm>
            <a:off x="3768160" y="226781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Value for each ‘p’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38E70-D1C6-4685-B64D-909186E345AC}"/>
              </a:ext>
            </a:extLst>
          </p:cNvPr>
          <p:cNvSpPr txBox="1"/>
          <p:nvPr/>
        </p:nvSpPr>
        <p:spPr>
          <a:xfrm>
            <a:off x="9573018" y="226487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Value for each ‘p’</a:t>
            </a:r>
          </a:p>
        </p:txBody>
      </p:sp>
    </p:spTree>
    <p:extLst>
      <p:ext uri="{BB962C8B-B14F-4D97-AF65-F5344CB8AC3E}">
        <p14:creationId xmlns:p14="http://schemas.microsoft.com/office/powerpoint/2010/main" val="143609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B95-9C04-4289-A407-ABEE146A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Reconstruction Results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700ED-C3CE-4DF7-AB4D-2D8C0B7EA992}"/>
              </a:ext>
            </a:extLst>
          </p:cNvPr>
          <p:cNvSpPr txBox="1"/>
          <p:nvPr/>
        </p:nvSpPr>
        <p:spPr>
          <a:xfrm>
            <a:off x="487000" y="226487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449A7-3D08-400D-9C53-22E9E500E2CD}"/>
              </a:ext>
            </a:extLst>
          </p:cNvPr>
          <p:cNvSpPr txBox="1"/>
          <p:nvPr/>
        </p:nvSpPr>
        <p:spPr>
          <a:xfrm>
            <a:off x="6425908" y="227182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A23033-C497-4B50-B299-B1849595024F}"/>
              </a:ext>
            </a:extLst>
          </p:cNvPr>
          <p:cNvSpPr txBox="1"/>
          <p:nvPr/>
        </p:nvSpPr>
        <p:spPr>
          <a:xfrm>
            <a:off x="1769723" y="226487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AF96D9-E28E-44E8-9818-60F65FA6D79E}"/>
              </a:ext>
            </a:extLst>
          </p:cNvPr>
          <p:cNvSpPr txBox="1"/>
          <p:nvPr/>
        </p:nvSpPr>
        <p:spPr>
          <a:xfrm>
            <a:off x="7627501" y="227182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BA90D-699C-4FB8-819A-0236FC163D2D}"/>
              </a:ext>
            </a:extLst>
          </p:cNvPr>
          <p:cNvSpPr txBox="1"/>
          <p:nvPr/>
        </p:nvSpPr>
        <p:spPr>
          <a:xfrm>
            <a:off x="3768160" y="226781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Value for each ‘p’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38E70-D1C6-4685-B64D-909186E345AC}"/>
              </a:ext>
            </a:extLst>
          </p:cNvPr>
          <p:cNvSpPr txBox="1"/>
          <p:nvPr/>
        </p:nvSpPr>
        <p:spPr>
          <a:xfrm>
            <a:off x="9573018" y="226487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Value for each ‘p’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D635-562A-496F-B6A4-00F8DD51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0" t="13614" r="26961" b="15149"/>
          <a:stretch/>
        </p:blipFill>
        <p:spPr>
          <a:xfrm>
            <a:off x="8069179" y="4712369"/>
            <a:ext cx="1216902" cy="176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6A4FA-8E43-448E-B3D7-A2343097A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30" t="15514" r="32642" b="16388"/>
          <a:stretch/>
        </p:blipFill>
        <p:spPr>
          <a:xfrm>
            <a:off x="8069179" y="2711114"/>
            <a:ext cx="1129363" cy="1717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70585-B8A8-4860-810D-7C4B211D0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52" t="14699" r="29770" b="13140"/>
          <a:stretch/>
        </p:blipFill>
        <p:spPr>
          <a:xfrm>
            <a:off x="2221830" y="2711115"/>
            <a:ext cx="1146009" cy="16877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52B0DF-5301-4E59-A955-5B1C0D46A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360" y="2711114"/>
            <a:ext cx="2250344" cy="16877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7E0846-94CC-4B0F-9F5A-0529254F14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11" t="11806" r="28449" b="15150"/>
          <a:stretch/>
        </p:blipFill>
        <p:spPr>
          <a:xfrm>
            <a:off x="2221830" y="4475779"/>
            <a:ext cx="1249379" cy="18127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79E4DD-A206-477B-9A92-B7B3C4273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161" y="4556351"/>
            <a:ext cx="2342544" cy="17569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53A6E0-D4C6-475A-B466-00A3F9F77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610" y="4556351"/>
            <a:ext cx="1154769" cy="17321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ABA72A-9615-464C-B7FF-1837F9516A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202" y="2803729"/>
            <a:ext cx="1063429" cy="15951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A915964-EA7F-469F-A007-DC0AA18B2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8138" y="2695167"/>
            <a:ext cx="2271607" cy="17037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15264B7-090C-46AD-86A4-6F50E42057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203" y="2744050"/>
            <a:ext cx="1103215" cy="16548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2B59AB-063A-4D39-A79A-DF44F76D24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5202" y="4712369"/>
            <a:ext cx="1178299" cy="17674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55A9038-C683-4A2E-96E9-AF68F3636A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5755" y="4556351"/>
            <a:ext cx="2564622" cy="19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B95-9C04-4289-A407-ABEE146A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Reconstruction Results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700ED-C3CE-4DF7-AB4D-2D8C0B7EA992}"/>
              </a:ext>
            </a:extLst>
          </p:cNvPr>
          <p:cNvSpPr txBox="1"/>
          <p:nvPr/>
        </p:nvSpPr>
        <p:spPr>
          <a:xfrm>
            <a:off x="487000" y="226487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449A7-3D08-400D-9C53-22E9E500E2CD}"/>
              </a:ext>
            </a:extLst>
          </p:cNvPr>
          <p:cNvSpPr txBox="1"/>
          <p:nvPr/>
        </p:nvSpPr>
        <p:spPr>
          <a:xfrm>
            <a:off x="6425908" y="227182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A23033-C497-4B50-B299-B1849595024F}"/>
              </a:ext>
            </a:extLst>
          </p:cNvPr>
          <p:cNvSpPr txBox="1"/>
          <p:nvPr/>
        </p:nvSpPr>
        <p:spPr>
          <a:xfrm>
            <a:off x="1769723" y="226487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AF96D9-E28E-44E8-9818-60F65FA6D79E}"/>
              </a:ext>
            </a:extLst>
          </p:cNvPr>
          <p:cNvSpPr txBox="1"/>
          <p:nvPr/>
        </p:nvSpPr>
        <p:spPr>
          <a:xfrm>
            <a:off x="7627501" y="227182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BA90D-699C-4FB8-819A-0236FC163D2D}"/>
              </a:ext>
            </a:extLst>
          </p:cNvPr>
          <p:cNvSpPr txBox="1"/>
          <p:nvPr/>
        </p:nvSpPr>
        <p:spPr>
          <a:xfrm>
            <a:off x="3768160" y="226781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Value for each ‘p’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38E70-D1C6-4685-B64D-909186E345AC}"/>
              </a:ext>
            </a:extLst>
          </p:cNvPr>
          <p:cNvSpPr txBox="1"/>
          <p:nvPr/>
        </p:nvSpPr>
        <p:spPr>
          <a:xfrm>
            <a:off x="9573018" y="226487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Value for each ‘p’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F0859-0330-4671-A379-BC936ED78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 t="16329" r="32286" b="14035"/>
          <a:stretch/>
        </p:blipFill>
        <p:spPr>
          <a:xfrm>
            <a:off x="8016790" y="4667509"/>
            <a:ext cx="1304690" cy="2069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BD7E6-162C-4F24-86AC-4374669F7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2" t="14890" r="28517" b="9666"/>
          <a:stretch/>
        </p:blipFill>
        <p:spPr>
          <a:xfrm>
            <a:off x="8016790" y="2648110"/>
            <a:ext cx="1312058" cy="1940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D876D-2467-44D6-A68A-B5745D9B1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20" t="16422" r="30425" b="14272"/>
          <a:stretch/>
        </p:blipFill>
        <p:spPr>
          <a:xfrm>
            <a:off x="2327278" y="4779804"/>
            <a:ext cx="1251284" cy="1844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F5C73F-2560-4263-BB7B-2980E670BC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35" t="16044" r="28616" b="13599"/>
          <a:stretch/>
        </p:blipFill>
        <p:spPr>
          <a:xfrm>
            <a:off x="2327278" y="2641159"/>
            <a:ext cx="1251284" cy="18458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A6FEB-693F-471B-83BF-244F4C6BF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65" y="2734918"/>
            <a:ext cx="1168066" cy="1752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E8B737-604C-47D1-8895-CFFCA6E2D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874" y="4779804"/>
            <a:ext cx="1186269" cy="17794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2C4474-164F-4DA1-93B2-4446E0857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75" y="2706837"/>
            <a:ext cx="1224067" cy="18361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CD4B23-3F77-4357-BD8F-46147D730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7706" y="4779803"/>
            <a:ext cx="1304758" cy="19571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90B03F-AE4D-4605-B2DB-E357B5FC14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0559" y="2670202"/>
            <a:ext cx="2496981" cy="18727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51EA22-48B6-4056-B3DE-3F86ECB646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5806" y="4855242"/>
            <a:ext cx="2359206" cy="17694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3FBF6F-7B46-4B46-8AD0-44C74890A0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3666" y="2659916"/>
            <a:ext cx="2633245" cy="19749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B1651B-DB4D-40EB-A78B-2AD16BCB9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4325" y="4671611"/>
            <a:ext cx="2761583" cy="20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4409-B874-4D76-9C8D-63D84A8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Reconstruction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D5C3-E5B9-4D36-B669-A53DDD79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44" y="2346826"/>
            <a:ext cx="11654152" cy="45111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number of the bullet point is equal to the discussion of the person number:</a:t>
            </a:r>
          </a:p>
          <a:p>
            <a:pPr>
              <a:buFont typeface="+mj-lt"/>
              <a:buAutoNum type="arabicPeriod"/>
            </a:pPr>
            <a:r>
              <a:rPr lang="en-US" dirty="0"/>
              <a:t>For this person there is some blurring around the lips area but overall it is good.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second persons reconstruction is quite good.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There is some blurring on the overall image, but the reconstruction is good.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is one of the poorly reconstructed images, I think due to the variation in eye positions, is the cause of this.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persons reconstruction is quite good.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person also has problems of reconstruction on the lip area.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persons reconstruction is quite good.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persons reconstruction is quite good.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person also has poor reconstruction results but I think if the image was brighter it would have given better results.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glasses from this persons face is missing form this reconstruction, I think we need more people in the data set with spectacles for better results.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There is some over all blurring of the image, but the result can be identified.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spectacles on this person are better reconstructed, but still the result is poor.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6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</TotalTime>
  <Words>808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Face Recognition using PCA</vt:lpstr>
      <vt:lpstr>Summary of PCA</vt:lpstr>
      <vt:lpstr>PCA steps</vt:lpstr>
      <vt:lpstr>Graph to find ‘p’</vt:lpstr>
      <vt:lpstr>Mean face and ‘p’ eigen faces</vt:lpstr>
      <vt:lpstr>PCA Reconstruction Results</vt:lpstr>
      <vt:lpstr>PCA Reconstruction Results</vt:lpstr>
      <vt:lpstr>PCA Reconstruction Results</vt:lpstr>
      <vt:lpstr>PCA Reconstruction Observations</vt:lpstr>
      <vt:lpstr>Unknown Image Reconstruction</vt:lpstr>
      <vt:lpstr>Unknown Face Reconstruction </vt:lpstr>
      <vt:lpstr>Overall Accuracy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PCA</dc:title>
  <dc:creator>Aditya Mulampally</dc:creator>
  <cp:lastModifiedBy>Mulampally, Aditya</cp:lastModifiedBy>
  <cp:revision>21</cp:revision>
  <dcterms:created xsi:type="dcterms:W3CDTF">2018-05-13T21:24:12Z</dcterms:created>
  <dcterms:modified xsi:type="dcterms:W3CDTF">2018-05-14T01:10:33Z</dcterms:modified>
</cp:coreProperties>
</file>