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005C-96C2-4CB1-B688-C53D48EBD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E76A6-2F96-4C99-9EFF-F952CA702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Edge Detection – </a:t>
            </a:r>
            <a:r>
              <a:rPr lang="en-US" dirty="0" err="1"/>
              <a:t>LoG</a:t>
            </a:r>
            <a:r>
              <a:rPr lang="en-US" dirty="0"/>
              <a:t>, Canny, </a:t>
            </a:r>
            <a:r>
              <a:rPr lang="en-US"/>
              <a:t>Matched Filter</a:t>
            </a:r>
            <a:endParaRPr lang="en-US" dirty="0"/>
          </a:p>
          <a:p>
            <a:r>
              <a:rPr lang="en-US" dirty="0"/>
              <a:t>Aditya Mulampally</a:t>
            </a:r>
          </a:p>
        </p:txBody>
      </p:sp>
    </p:spTree>
    <p:extLst>
      <p:ext uri="{BB962C8B-B14F-4D97-AF65-F5344CB8AC3E}">
        <p14:creationId xmlns:p14="http://schemas.microsoft.com/office/powerpoint/2010/main" val="2303206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C61F-1083-49C0-8566-BBE95E77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&amp; Observations-</a:t>
            </a:r>
            <a:r>
              <a:rPr lang="en-US" dirty="0" err="1"/>
              <a:t>LoG</a:t>
            </a:r>
            <a:r>
              <a:rPr lang="en-US" dirty="0"/>
              <a:t>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0ABE4-33E1-412C-9557-A57F707CD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0" r="9255" b="11032"/>
          <a:stretch/>
        </p:blipFill>
        <p:spPr>
          <a:xfrm>
            <a:off x="745724" y="1905000"/>
            <a:ext cx="4838330" cy="3936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BEF09-F150-4AEA-8172-ABCEA8013C2C}"/>
              </a:ext>
            </a:extLst>
          </p:cNvPr>
          <p:cNvSpPr txBox="1"/>
          <p:nvPr/>
        </p:nvSpPr>
        <p:spPr>
          <a:xfrm>
            <a:off x="5567700" y="1806685"/>
            <a:ext cx="66242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output obtained by the </a:t>
            </a:r>
            <a:r>
              <a:rPr lang="en-US" dirty="0" err="1"/>
              <a:t>LoG</a:t>
            </a:r>
            <a:r>
              <a:rPr lang="en-US" dirty="0"/>
              <a:t>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sigma value of 1 was applied to blur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sigma was increased to a value higher than 1.5 , for me the image was becoming too blurry and it was not able to detect anything.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Cross detectors and morphing operations have been used to refine the edge detections.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result of my most optimal value, but still I was not able to identify a few of the blood vessels which are very faint.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 has no provision to detect edges in different orientations, it treats all edges as equal.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bwlabel</a:t>
            </a:r>
            <a:r>
              <a:rPr lang="en-US" dirty="0"/>
              <a:t> optimization, all objects below 25 pixel areas have been omitted. This value was selected after lots of trial and error. </a:t>
            </a:r>
          </a:p>
        </p:txBody>
      </p:sp>
    </p:spTree>
    <p:extLst>
      <p:ext uri="{BB962C8B-B14F-4D97-AF65-F5344CB8AC3E}">
        <p14:creationId xmlns:p14="http://schemas.microsoft.com/office/powerpoint/2010/main" val="7655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B3D0-8FE4-4FD9-975A-EF5D993C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&amp; Observations-Canny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10757-6BF6-40BE-B706-C4B102B0284A}"/>
              </a:ext>
            </a:extLst>
          </p:cNvPr>
          <p:cNvSpPr txBox="1"/>
          <p:nvPr/>
        </p:nvSpPr>
        <p:spPr>
          <a:xfrm>
            <a:off x="5939787" y="1777090"/>
            <a:ext cx="61078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x and y gradient magnitudes have been used to produce a magnitude map, which produces a very thick outlined image with edges.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complicated part was the programming of the non maximum suppression as it took me a lot of understanding to implement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Non-Maximum suppression with linear interpolation has to be used in order to find the edge along the most relevant pixels.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tried doing the output with both with and without linear interpolation but I found that the output with linear interpolation did a better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original image was again blurred by a gaussian with a sigma of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image was also shown by color coding all the gradients.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E266F1-F882-4A0D-8F26-563AB11F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44" y="2058203"/>
            <a:ext cx="5680721" cy="423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6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DFF2-F0A2-44EB-BB31-3C5D9351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&amp; Observations-Matched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5EAEC-9E75-4E1B-8C3F-918CC9286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4" r="9258" b="10844"/>
          <a:stretch/>
        </p:blipFill>
        <p:spPr>
          <a:xfrm>
            <a:off x="745724" y="1905000"/>
            <a:ext cx="5424257" cy="4415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90BA4-21E1-408E-8DED-BD71AB2A43D1}"/>
              </a:ext>
            </a:extLst>
          </p:cNvPr>
          <p:cNvSpPr txBox="1"/>
          <p:nvPr/>
        </p:nvSpPr>
        <p:spPr>
          <a:xfrm>
            <a:off x="6604986" y="2121763"/>
            <a:ext cx="50513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matched filter did a better job at identifying the edges that were very faint in nature.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filter where with a few changes in parameters, we can enhance the detection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the mean matrix that makes the function zero mean was one of the issues I had faced in implementing this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operations such has </a:t>
            </a:r>
            <a:r>
              <a:rPr lang="en-US" dirty="0" err="1"/>
              <a:t>bwlabel</a:t>
            </a:r>
            <a:r>
              <a:rPr lang="en-US" dirty="0"/>
              <a:t> operations, I chose a value below 40 pixel areas to be eliminated. This value was again found after a lot of trial and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18F8-B2F1-4123-B33A-795EA8F5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D0DE-AEA7-4CD9-ADB3-07E9277C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345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LoG</a:t>
            </a:r>
            <a:r>
              <a:rPr lang="en-US" dirty="0"/>
              <a:t> kernel filter, needed the image where it was least subjected to noise. It took some time to find the proper sigma value that works the best for the image.</a:t>
            </a:r>
          </a:p>
          <a:p>
            <a:r>
              <a:rPr lang="en-US" dirty="0"/>
              <a:t>As compared to the </a:t>
            </a:r>
            <a:r>
              <a:rPr lang="en-US" dirty="0" err="1"/>
              <a:t>LoG</a:t>
            </a:r>
            <a:r>
              <a:rPr lang="en-US" dirty="0"/>
              <a:t> filter, here in Canny it was more based on the orientations of the edges.  The canny detector is faster in compilation and also it does a better job at detecting edges that are faintly visible.</a:t>
            </a:r>
          </a:p>
          <a:p>
            <a:r>
              <a:rPr lang="en-US" dirty="0"/>
              <a:t>I think I obtained the best results with matched filter, where I was able to detect almost all the blood vessels present in the image.</a:t>
            </a:r>
          </a:p>
          <a:p>
            <a:r>
              <a:rPr lang="en-US" dirty="0"/>
              <a:t>But the parameters I had set worked best for the images retina1 and retina2 only. The retina3 and retina4 images didn’t work properly. In the next slide I will show the values of the parameters that I have selected to obtain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0738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B00F-2298-4CE4-995A-5690DB29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</a:t>
            </a:r>
            <a:r>
              <a:rPr lang="en-US" dirty="0"/>
              <a:t> Other Images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BABA3-8C49-485F-9BBC-F57DF5AFD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93" r="7538" b="10418"/>
          <a:stretch/>
        </p:blipFill>
        <p:spPr>
          <a:xfrm>
            <a:off x="8326255" y="2206841"/>
            <a:ext cx="4445891" cy="3062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74902-F1CE-45EF-B1EB-4321F8B09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5" r="9166" b="10178"/>
          <a:stretch/>
        </p:blipFill>
        <p:spPr>
          <a:xfrm>
            <a:off x="-248575" y="2206841"/>
            <a:ext cx="3675355" cy="306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E9711-EAB2-4291-9FFC-94671F9C37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61" r="7427" b="8884"/>
          <a:stretch/>
        </p:blipFill>
        <p:spPr>
          <a:xfrm>
            <a:off x="3697549" y="2206841"/>
            <a:ext cx="4357937" cy="3062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D286E-643D-438C-99DC-27D4747D17E3}"/>
              </a:ext>
            </a:extLst>
          </p:cNvPr>
          <p:cNvSpPr txBox="1"/>
          <p:nvPr/>
        </p:nvSpPr>
        <p:spPr>
          <a:xfrm>
            <a:off x="266330" y="5450889"/>
            <a:ext cx="300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sig = 1, kernel size 3*3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Crossings area &lt; 25 have been eliminated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D9108-9C1F-4252-9F5B-5DED21C8A6E9}"/>
              </a:ext>
            </a:extLst>
          </p:cNvPr>
          <p:cNvSpPr txBox="1"/>
          <p:nvPr/>
        </p:nvSpPr>
        <p:spPr>
          <a:xfrm>
            <a:off x="4289403" y="5450888"/>
            <a:ext cx="300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sig = 1 , but the size of the kernel is 2*2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Crossings area &lt; 35 have been eliminated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E2167-7F57-4C75-ADF2-61D1264FB9AE}"/>
              </a:ext>
            </a:extLst>
          </p:cNvPr>
          <p:cNvSpPr txBox="1"/>
          <p:nvPr/>
        </p:nvSpPr>
        <p:spPr>
          <a:xfrm>
            <a:off x="9044435" y="5450888"/>
            <a:ext cx="300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sig = 1 , but the size of the kernel is 2*2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Crossings area &lt; 35 have been eliminated</a:t>
            </a:r>
          </a:p>
        </p:txBody>
      </p:sp>
    </p:spTree>
    <p:extLst>
      <p:ext uri="{BB962C8B-B14F-4D97-AF65-F5344CB8AC3E}">
        <p14:creationId xmlns:p14="http://schemas.microsoft.com/office/powerpoint/2010/main" val="331272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51DE-0FE7-4C7B-BF61-69149C6D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Other Image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81E8E-B2A0-4DC0-848E-D6B64DB5F60F}"/>
              </a:ext>
            </a:extLst>
          </p:cNvPr>
          <p:cNvSpPr txBox="1"/>
          <p:nvPr/>
        </p:nvSpPr>
        <p:spPr>
          <a:xfrm>
            <a:off x="506027" y="4660777"/>
            <a:ext cx="228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Sigma = 1.5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 size of 3*3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E4821-9116-4A3E-AB0D-108636E58CF1}"/>
              </a:ext>
            </a:extLst>
          </p:cNvPr>
          <p:cNvSpPr txBox="1"/>
          <p:nvPr/>
        </p:nvSpPr>
        <p:spPr>
          <a:xfrm>
            <a:off x="4767207" y="4660777"/>
            <a:ext cx="228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Sigma = 1.5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 size of 3*3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EDF25-F689-4554-B427-CA9113B9730F}"/>
              </a:ext>
            </a:extLst>
          </p:cNvPr>
          <p:cNvSpPr txBox="1"/>
          <p:nvPr/>
        </p:nvSpPr>
        <p:spPr>
          <a:xfrm>
            <a:off x="9223051" y="4660777"/>
            <a:ext cx="2281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Sigma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kernel size of 3*3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7485D-8EFD-4591-B785-B698A7F0FC0C}"/>
              </a:ext>
            </a:extLst>
          </p:cNvPr>
          <p:cNvSpPr txBox="1"/>
          <p:nvPr/>
        </p:nvSpPr>
        <p:spPr>
          <a:xfrm>
            <a:off x="1624614" y="5894773"/>
            <a:ext cx="987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Images are not clearly visible here, please look at the output images in the folder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B5F41E-0F58-4EB8-85BB-3CA75990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470"/>
            <a:ext cx="3896498" cy="29429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0449CC-34E0-4C86-BCCF-31F6F3DB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498" y="1608196"/>
            <a:ext cx="4431653" cy="2929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74C31A-CC31-4A0C-884A-091A1C32B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598" y="1633434"/>
            <a:ext cx="4416994" cy="29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4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FEF4-B2F6-49AA-B2FD-07DF791E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Matched Filter Other Image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ED6B8-CC1D-4FE9-9C69-1BB36F85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397" y="2363104"/>
            <a:ext cx="3755720" cy="2476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556D1-EA3E-428D-8D82-0B3561FD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64" y="2363104"/>
            <a:ext cx="3288816" cy="2476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67F0B-3943-47FC-BA62-B24302C1C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956" y="2363104"/>
            <a:ext cx="3755720" cy="2476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0F540A-AD6D-4E11-823B-ED2F23F8C5F7}"/>
              </a:ext>
            </a:extLst>
          </p:cNvPr>
          <p:cNvSpPr txBox="1"/>
          <p:nvPr/>
        </p:nvSpPr>
        <p:spPr>
          <a:xfrm>
            <a:off x="1123512" y="4974336"/>
            <a:ext cx="2103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Sigma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3*3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crossings &lt;40 have been eliminated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F396F3-30D7-4036-B2C1-DC7142A21297}"/>
              </a:ext>
            </a:extLst>
          </p:cNvPr>
          <p:cNvSpPr txBox="1"/>
          <p:nvPr/>
        </p:nvSpPr>
        <p:spPr>
          <a:xfrm>
            <a:off x="9662160" y="4974336"/>
            <a:ext cx="2103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Sigma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3*3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crossings &lt;20 have been eliminated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9F679-B67B-46B0-B4B8-B4D190D8568B}"/>
              </a:ext>
            </a:extLst>
          </p:cNvPr>
          <p:cNvSpPr txBox="1"/>
          <p:nvPr/>
        </p:nvSpPr>
        <p:spPr>
          <a:xfrm>
            <a:off x="5096256" y="4974336"/>
            <a:ext cx="2103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Sigma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3*3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crossings &lt;40 have been eliminated</a:t>
            </a:r>
          </a:p>
        </p:txBody>
      </p:sp>
    </p:spTree>
    <p:extLst>
      <p:ext uri="{BB962C8B-B14F-4D97-AF65-F5344CB8AC3E}">
        <p14:creationId xmlns:p14="http://schemas.microsoft.com/office/powerpoint/2010/main" val="40459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77AC-0958-4807-ADC4-145995D8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other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4ADA8-F03A-452B-83AD-BA7533DD7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30" t="20533" r="35549" b="31867"/>
          <a:stretch/>
        </p:blipFill>
        <p:spPr>
          <a:xfrm>
            <a:off x="8845296" y="1495768"/>
            <a:ext cx="3410712" cy="32644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50A775-A0C8-431A-B591-A0A10ED6E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60" t="22912" r="34200" b="31262"/>
          <a:stretch/>
        </p:blipFill>
        <p:spPr>
          <a:xfrm>
            <a:off x="162487" y="1617481"/>
            <a:ext cx="3870664" cy="31426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AD4CB4-881B-44F7-8BB4-1C46B68CD652}"/>
              </a:ext>
            </a:extLst>
          </p:cNvPr>
          <p:cNvSpPr txBox="1"/>
          <p:nvPr/>
        </p:nvSpPr>
        <p:spPr>
          <a:xfrm>
            <a:off x="1837944" y="4826675"/>
            <a:ext cx="9738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tried edge detection with other images, the first image which is the </a:t>
            </a:r>
            <a:r>
              <a:rPr lang="en-US" dirty="0" err="1"/>
              <a:t>LoG</a:t>
            </a:r>
            <a:r>
              <a:rPr lang="en-US" dirty="0"/>
              <a:t> detection, struggles to find the edges even after a lot of parameter changes. The 3</a:t>
            </a:r>
            <a:r>
              <a:rPr lang="en-US" baseline="30000" dirty="0"/>
              <a:t>rd</a:t>
            </a:r>
            <a:r>
              <a:rPr lang="en-US" dirty="0"/>
              <a:t> image which is the matched filter result, gives us the results of the edges but it detects all the objects inside. I’m not able to delete all these objects as </a:t>
            </a:r>
            <a:r>
              <a:rPr lang="en-US" dirty="0" err="1"/>
              <a:t>matlab</a:t>
            </a:r>
            <a:r>
              <a:rPr lang="en-US" dirty="0"/>
              <a:t> is detecting all these objects as the same. Here Canny detection gives us the best results. </a:t>
            </a:r>
          </a:p>
          <a:p>
            <a:r>
              <a:rPr lang="en-US" dirty="0"/>
              <a:t>I believe that the image I have chosen has lot of textures on it hence it is having a hard time to detect the edges.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CFC54E-33CA-46B0-A504-831A48481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091" y="1356322"/>
            <a:ext cx="3695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7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6F1F-B2D0-44EF-8A33-E2DD0AC4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06"/>
            <a:ext cx="8911687" cy="1280890"/>
          </a:xfrm>
        </p:spPr>
        <p:txBody>
          <a:bodyPr/>
          <a:lstStyle/>
          <a:p>
            <a:r>
              <a:rPr lang="en-US" dirty="0"/>
              <a:t>Code – </a:t>
            </a:r>
            <a:r>
              <a:rPr lang="en-US" dirty="0" err="1"/>
              <a:t>LoG</a:t>
            </a:r>
            <a:r>
              <a:rPr lang="en-US" dirty="0"/>
              <a:t>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B3260-A022-4BBD-907D-5BB8044C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4" y="669751"/>
            <a:ext cx="4163879" cy="3073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1EA66-EFEA-4362-BFD4-7453246A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64" y="3763109"/>
            <a:ext cx="4128565" cy="3160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85658-EB8C-4A4A-B8C0-80D39D1C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228" y="563841"/>
            <a:ext cx="3558228" cy="3160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D18942-88D0-4D22-B661-7222D15FA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228" y="3743609"/>
            <a:ext cx="3753549" cy="319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813C70-8534-4472-8747-B9071C915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6777" y="334542"/>
            <a:ext cx="3670739" cy="31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5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4455-1E77-4455-8022-B8BBEC02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11687" cy="1280890"/>
          </a:xfrm>
        </p:spPr>
        <p:txBody>
          <a:bodyPr/>
          <a:lstStyle/>
          <a:p>
            <a:r>
              <a:rPr lang="en-US" dirty="0"/>
              <a:t>Code- Canny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86C73-04CA-4B1F-9934-239FE8E13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3" y="861771"/>
            <a:ext cx="3329127" cy="2485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E7F40B-1D60-477C-82BF-320D374E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6" y="3347267"/>
            <a:ext cx="3398154" cy="2290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E2D23-BA95-46BE-BA96-38C6E18FB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400" y="861771"/>
            <a:ext cx="3588583" cy="2485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A93DA-D28D-4563-AF05-9B324EC96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400" y="3347266"/>
            <a:ext cx="3820482" cy="2290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F731E-E3D2-40C3-AFB6-09E786C1E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045" y="861771"/>
            <a:ext cx="4629355" cy="2600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3818A-8E8A-4543-8047-B7B9BEFDB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1882" y="3462291"/>
            <a:ext cx="4414518" cy="2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7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16EB-3455-40F3-B7EF-8B8972A4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71F11-4BD2-4180-AE6B-8C1689EB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detection is the process where we are able to detect fast intensity changes in the images.</a:t>
            </a:r>
          </a:p>
          <a:p>
            <a:r>
              <a:rPr lang="en-US" dirty="0"/>
              <a:t>It is one of the fundamental operations that is done in image processing and in computer vision, in order to learn more about the image.</a:t>
            </a:r>
          </a:p>
          <a:p>
            <a:r>
              <a:rPr lang="en-US" dirty="0"/>
              <a:t>In this project we learned to implement the following three filters:</a:t>
            </a:r>
          </a:p>
          <a:p>
            <a:pPr lvl="1"/>
            <a:r>
              <a:rPr lang="en-US" dirty="0"/>
              <a:t>Laplacian of Gaussian </a:t>
            </a:r>
          </a:p>
          <a:p>
            <a:pPr lvl="1"/>
            <a:r>
              <a:rPr lang="en-US" dirty="0"/>
              <a:t>Canny</a:t>
            </a:r>
          </a:p>
          <a:p>
            <a:pPr lvl="1"/>
            <a:r>
              <a:rPr lang="en-US" dirty="0"/>
              <a:t>Matched filter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9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ED1A-8191-475F-821A-B56E716B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638"/>
            <a:ext cx="8911687" cy="1280890"/>
          </a:xfrm>
        </p:spPr>
        <p:txBody>
          <a:bodyPr/>
          <a:lstStyle/>
          <a:p>
            <a:r>
              <a:rPr lang="en-US" dirty="0"/>
              <a:t>Code – Matched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29840-1BF0-49CF-B2C8-87C707ED1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083"/>
            <a:ext cx="3202389" cy="2955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475FD-4CAF-4965-BF66-2693F522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5490"/>
            <a:ext cx="3202389" cy="2952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2655D-3AA3-4836-8BFC-2226448FA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389" y="700083"/>
            <a:ext cx="3490281" cy="2955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97C00-444D-4628-8C5C-6677B29F6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2389" y="3655490"/>
            <a:ext cx="3490281" cy="3206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89424-0AD0-4ECC-AD5B-93880C971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670" y="675797"/>
            <a:ext cx="2460207" cy="29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9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1104-BFB0-4709-AB49-2D29C57C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Hurdles faced for edge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B2BA-F538-4BFD-937F-E0709996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image generally has noise in it, so it is important we model it so that it does not cause problems while detecting edges.</a:t>
            </a:r>
          </a:p>
          <a:p>
            <a:r>
              <a:rPr lang="en-US" dirty="0"/>
              <a:t>We are utilizing the help of smoothing filters to reduce the noise in the image.</a:t>
            </a:r>
          </a:p>
          <a:p>
            <a:r>
              <a:rPr lang="en-US" dirty="0"/>
              <a:t>After the noise reduction procedure we can proceed to use a gaussian based filter to find and identify the edges as it is of ideal nature.</a:t>
            </a:r>
          </a:p>
        </p:txBody>
      </p:sp>
    </p:spTree>
    <p:extLst>
      <p:ext uri="{BB962C8B-B14F-4D97-AF65-F5344CB8AC3E}">
        <p14:creationId xmlns:p14="http://schemas.microsoft.com/office/powerpoint/2010/main" val="153329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B606-2CFC-4CB5-8907-17AF8403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</a:t>
            </a:r>
            <a:r>
              <a:rPr lang="en-US" dirty="0"/>
              <a:t> for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C2F8-9163-4EA7-9DE7-A9E0B1B4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type of edge detection we define a 2-D second order derivative which is isotropic in nature.</a:t>
            </a:r>
          </a:p>
          <a:p>
            <a:r>
              <a:rPr lang="en-US" dirty="0"/>
              <a:t>First the image is smoothened down with a gaussian filter and then the Laplacian of the Gaussian operation is convolved to the image.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equation can be used to make a kernel that can be used to detect edges on the image.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C628D-E67E-4C25-8BFD-356F30C1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068" y="3469961"/>
            <a:ext cx="4714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9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EFE5-6839-4715-9C48-7ACCB9B4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</a:t>
            </a:r>
            <a:r>
              <a:rPr lang="en-US" dirty="0"/>
              <a:t>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FA4A-BF0F-47D9-A4FC-3F1E3B7A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edge detection convolution is done, a significant amount of post image processing has to be done in order to identify the proper results.</a:t>
            </a:r>
          </a:p>
          <a:p>
            <a:r>
              <a:rPr lang="en-US" dirty="0"/>
              <a:t>A few of these steps include:</a:t>
            </a:r>
          </a:p>
          <a:p>
            <a:pPr lvl="1"/>
            <a:r>
              <a:rPr lang="en-US" dirty="0"/>
              <a:t>Zero Crossing Detection</a:t>
            </a:r>
          </a:p>
          <a:p>
            <a:pPr lvl="1"/>
            <a:r>
              <a:rPr lang="en-US" dirty="0"/>
              <a:t>Morphing the image in order to thin the edges </a:t>
            </a:r>
          </a:p>
          <a:p>
            <a:r>
              <a:rPr lang="en-US" dirty="0"/>
              <a:t>Performing operations like these can yield good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6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4F86-0331-4C39-806C-FBC99367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00F5-4FEC-4589-9C13-61D3787F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canny detector also uses a gaussian based filter but it emphasizes more on the gradient magnitudes so that we can determine the edge locations and their respective directions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two equations are used to find the x &amp; y magnitude of the gradients respectively. The same equations can also be used to find the angle between the pixels.</a:t>
            </a:r>
          </a:p>
          <a:p>
            <a:r>
              <a:rPr lang="en-US" dirty="0"/>
              <a:t>The angle is an important parameter as it is can be used for performing non-maximum </a:t>
            </a:r>
            <a:r>
              <a:rPr lang="en-US" dirty="0" err="1"/>
              <a:t>supression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24793-B527-4EB0-B0A8-7623D7F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51" y="3157536"/>
            <a:ext cx="2657475" cy="657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05BAD-1B55-4B7B-8463-8F3B1BBE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12" y="3157536"/>
            <a:ext cx="2752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4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C59D-2AF5-49EB-9AF9-67BDE2B7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– Non-Maximum Suppression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5C04-4D6D-4FEA-BC1A-0BE059E9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all the gradients have been identified, they tend to leave a thick trail.</a:t>
            </a:r>
          </a:p>
          <a:p>
            <a:r>
              <a:rPr lang="en-US" dirty="0"/>
              <a:t>So we can use non maximum suppression to omit the values which are of less intensity along the perpendicular direction of the edge.</a:t>
            </a:r>
          </a:p>
          <a:p>
            <a:r>
              <a:rPr lang="en-US" dirty="0"/>
              <a:t>We can use mathematical operations such as linear interpolation to identify and highlight the most dominant edge point.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general equation for the non-maximum suppression, that has to be used.</a:t>
            </a:r>
          </a:p>
          <a:p>
            <a:r>
              <a:rPr lang="en-US" dirty="0"/>
              <a:t>Similar post processing can also be carried out to achieve desired results.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226E3-E05C-4565-ABBF-85145C75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03" y="3894325"/>
            <a:ext cx="7657818" cy="4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3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4CD6-AD3A-46B9-AFAE-0CEC364B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Matched Filter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E5F0-2335-4BBD-86F6-79ACA2EA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matched filters are implemented in a assumption such that the cross section of the image is in the form of a gaussian.</a:t>
            </a:r>
          </a:p>
          <a:p>
            <a:r>
              <a:rPr lang="en-US" dirty="0"/>
              <a:t>So a type of filter which is constant in one direction and gaussian in another direction can be applied to the image under this assumption.</a:t>
            </a:r>
          </a:p>
          <a:p>
            <a:r>
              <a:rPr lang="en-US" dirty="0"/>
              <a:t>The matched filters are also applied in a group.</a:t>
            </a:r>
          </a:p>
          <a:p>
            <a:r>
              <a:rPr lang="en-US" dirty="0"/>
              <a:t>The filter as it is defined in only one direction, has to be rotated in different angles so as to cover all the possible gradients orientations present in the image.</a:t>
            </a:r>
          </a:p>
          <a:p>
            <a:r>
              <a:rPr lang="en-US" dirty="0"/>
              <a:t>These differently oriented filters are the constituents of the group of the matched filters- where each one tries to “</a:t>
            </a:r>
            <a:r>
              <a:rPr lang="en-US" i="1" dirty="0"/>
              <a:t>match</a:t>
            </a:r>
            <a:r>
              <a:rPr lang="en-US" dirty="0"/>
              <a:t>” the orientation present in the image.</a:t>
            </a:r>
          </a:p>
        </p:txBody>
      </p:sp>
    </p:spTree>
    <p:extLst>
      <p:ext uri="{BB962C8B-B14F-4D97-AF65-F5344CB8AC3E}">
        <p14:creationId xmlns:p14="http://schemas.microsoft.com/office/powerpoint/2010/main" val="64297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5868-B0F0-44C0-8097-1A716300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6FCC-36ED-41BE-8D82-94EE22F7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equation which forms the basis of the filter and is rotated in different directions.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each of filter kernel of the group is rotated and convoluted with the original image, we obtain the various gradient orientations.</a:t>
            </a:r>
          </a:p>
          <a:p>
            <a:r>
              <a:rPr lang="en-US" dirty="0"/>
              <a:t>Now we can find out the maximum value of the same pixel coordinate, among all the generated images to construct an image which consists of the highest edge value.</a:t>
            </a:r>
          </a:p>
          <a:p>
            <a:r>
              <a:rPr lang="en-US" dirty="0"/>
              <a:t>We have to post process the final image to obtain our desired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BFB70-881A-40FE-BAB5-151A2135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087" y="2796694"/>
            <a:ext cx="48196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191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523</TotalTime>
  <Words>1382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Project 2 </vt:lpstr>
      <vt:lpstr>Edge Detection</vt:lpstr>
      <vt:lpstr>Hurdles faced for edge detection </vt:lpstr>
      <vt:lpstr>LoG for Edge Detection</vt:lpstr>
      <vt:lpstr>LoG Edge Detection</vt:lpstr>
      <vt:lpstr>Canny Detector</vt:lpstr>
      <vt:lpstr>Canny – Non-Maximum Suppression</vt:lpstr>
      <vt:lpstr>Matched Filter Detection</vt:lpstr>
      <vt:lpstr>Matched Filter</vt:lpstr>
      <vt:lpstr>Experimental Results &amp; Observations-LoG Filter</vt:lpstr>
      <vt:lpstr>Experimental Results &amp; Observations-Canny Filter</vt:lpstr>
      <vt:lpstr>Experimental Results &amp; Observations-Matched Filter</vt:lpstr>
      <vt:lpstr>Overall Observations</vt:lpstr>
      <vt:lpstr>LoG Other Images Results</vt:lpstr>
      <vt:lpstr>Canny Other Image Results</vt:lpstr>
      <vt:lpstr>Matched Filter Other Image Results</vt:lpstr>
      <vt:lpstr>Results with other Images</vt:lpstr>
      <vt:lpstr>Code – LoG Detection</vt:lpstr>
      <vt:lpstr>Code- Canny Detection</vt:lpstr>
      <vt:lpstr>Code – Matched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</dc:title>
  <dc:creator>Aditya Mulampally</dc:creator>
  <cp:lastModifiedBy>Mulampally, Aditya</cp:lastModifiedBy>
  <cp:revision>34</cp:revision>
  <dcterms:created xsi:type="dcterms:W3CDTF">2018-03-02T18:52:47Z</dcterms:created>
  <dcterms:modified xsi:type="dcterms:W3CDTF">2018-03-03T03:59:15Z</dcterms:modified>
</cp:coreProperties>
</file>