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quickStyle5.xml" ContentType="application/vnd.openxmlformats-officedocument.drawingml.diagramStyle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5.xml" ContentType="application/vnd.openxmlformats-officedocument.drawingml.diagramLayout+xml"/>
  <Override PartName="/ppt/diagrams/colors5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277" r:id="rId37"/>
    <p:sldId id="278" r:id="rId38"/>
    <p:sldId id="276" r:id="rId39"/>
    <p:sldId id="311" r:id="rId40"/>
    <p:sldId id="312" r:id="rId41"/>
    <p:sldId id="313" r:id="rId42"/>
    <p:sldId id="314" r:id="rId43"/>
    <p:sldId id="315" r:id="rId44"/>
    <p:sldId id="31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5DCFA-83CD-4386-9A6D-757F0638A97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F19A51-4FA9-48A3-BD9E-A8336853B5EF}">
      <dgm:prSet/>
      <dgm:spPr/>
      <dgm:t>
        <a:bodyPr/>
        <a:lstStyle/>
        <a:p>
          <a:r>
            <a:rPr lang="en-US" b="1"/>
            <a:t>An IEEE floating point representation consists of</a:t>
          </a:r>
          <a:endParaRPr lang="en-US"/>
        </a:p>
      </dgm:t>
    </dgm:pt>
    <dgm:pt modelId="{5356FFC3-5C2C-4687-8AD8-D52984B6BD91}" type="parTrans" cxnId="{9384DF71-A20C-459F-9ADD-03148ECFE648}">
      <dgm:prSet/>
      <dgm:spPr/>
      <dgm:t>
        <a:bodyPr/>
        <a:lstStyle/>
        <a:p>
          <a:endParaRPr lang="en-US"/>
        </a:p>
      </dgm:t>
    </dgm:pt>
    <dgm:pt modelId="{CF81B039-A13D-43A8-AABA-36F8F3030BB2}" type="sibTrans" cxnId="{9384DF71-A20C-459F-9ADD-03148ECFE648}">
      <dgm:prSet/>
      <dgm:spPr/>
      <dgm:t>
        <a:bodyPr/>
        <a:lstStyle/>
        <a:p>
          <a:endParaRPr lang="en-US"/>
        </a:p>
      </dgm:t>
    </dgm:pt>
    <dgm:pt modelId="{8F8ABA9C-FB6E-4E54-BEC3-B6ECAD3CA556}">
      <dgm:prSet/>
      <dgm:spPr/>
      <dgm:t>
        <a:bodyPr/>
        <a:lstStyle/>
        <a:p>
          <a:r>
            <a:rPr lang="en-US" b="1"/>
            <a:t>A Sign Bit </a:t>
          </a:r>
          <a:endParaRPr lang="en-US"/>
        </a:p>
      </dgm:t>
    </dgm:pt>
    <dgm:pt modelId="{1E20F734-34AA-446D-841B-788E5049E91D}" type="parTrans" cxnId="{1259B59D-3BFA-4016-86C5-C1FA2A58989F}">
      <dgm:prSet/>
      <dgm:spPr/>
      <dgm:t>
        <a:bodyPr/>
        <a:lstStyle/>
        <a:p>
          <a:endParaRPr lang="en-US"/>
        </a:p>
      </dgm:t>
    </dgm:pt>
    <dgm:pt modelId="{D3D3C57C-F170-465C-A1AA-5380BBCE1CE2}" type="sibTrans" cxnId="{1259B59D-3BFA-4016-86C5-C1FA2A58989F}">
      <dgm:prSet/>
      <dgm:spPr/>
      <dgm:t>
        <a:bodyPr/>
        <a:lstStyle/>
        <a:p>
          <a:endParaRPr lang="en-US"/>
        </a:p>
      </dgm:t>
    </dgm:pt>
    <dgm:pt modelId="{26338FEC-6A19-4193-BEDC-8FE1336289D9}">
      <dgm:prSet/>
      <dgm:spPr/>
      <dgm:t>
        <a:bodyPr/>
        <a:lstStyle/>
        <a:p>
          <a:r>
            <a:rPr lang="en-US" b="1"/>
            <a:t>An Exponent </a:t>
          </a:r>
          <a:endParaRPr lang="en-US"/>
        </a:p>
      </dgm:t>
    </dgm:pt>
    <dgm:pt modelId="{A856AEA8-3DDB-4AB9-8CDF-48DC8A80E792}" type="parTrans" cxnId="{A62D4CE6-2B04-49E4-8EFA-0012C54F22D1}">
      <dgm:prSet/>
      <dgm:spPr/>
      <dgm:t>
        <a:bodyPr/>
        <a:lstStyle/>
        <a:p>
          <a:endParaRPr lang="en-US"/>
        </a:p>
      </dgm:t>
    </dgm:pt>
    <dgm:pt modelId="{E0200A70-63A5-4A71-8E8F-554FB49A4A53}" type="sibTrans" cxnId="{A62D4CE6-2B04-49E4-8EFA-0012C54F22D1}">
      <dgm:prSet/>
      <dgm:spPr/>
      <dgm:t>
        <a:bodyPr/>
        <a:lstStyle/>
        <a:p>
          <a:endParaRPr lang="en-US"/>
        </a:p>
      </dgm:t>
    </dgm:pt>
    <dgm:pt modelId="{AE3654E1-8249-419D-857C-40BDAC1D36C9}">
      <dgm:prSet/>
      <dgm:spPr/>
      <dgm:t>
        <a:bodyPr/>
        <a:lstStyle/>
        <a:p>
          <a:r>
            <a:rPr lang="en-US" b="1" dirty="0"/>
            <a:t>Mantissa (“Significand”), which is assumed to be 1</a:t>
          </a:r>
          <a:r>
            <a:rPr lang="en-US" b="1"/>
            <a:t>.xxxxx (thus, one bit of the mantissa is implied as 1)  </a:t>
          </a:r>
          <a:endParaRPr lang="en-US" dirty="0"/>
        </a:p>
      </dgm:t>
    </dgm:pt>
    <dgm:pt modelId="{BC924436-0D97-4AC7-B1F0-1355F639589F}" type="parTrans" cxnId="{1DD12847-C40C-403B-9F42-2FFD8D25DABD}">
      <dgm:prSet/>
      <dgm:spPr/>
      <dgm:t>
        <a:bodyPr/>
        <a:lstStyle/>
        <a:p>
          <a:endParaRPr lang="en-US"/>
        </a:p>
      </dgm:t>
    </dgm:pt>
    <dgm:pt modelId="{BEE02E25-956E-4F59-8827-E229CBF8C120}" type="sibTrans" cxnId="{1DD12847-C40C-403B-9F42-2FFD8D25DABD}">
      <dgm:prSet/>
      <dgm:spPr/>
      <dgm:t>
        <a:bodyPr/>
        <a:lstStyle/>
        <a:p>
          <a:endParaRPr lang="en-US"/>
        </a:p>
      </dgm:t>
    </dgm:pt>
    <dgm:pt modelId="{EEA3631D-61FE-4E6E-89F5-73316B1516D7}">
      <dgm:prSet/>
      <dgm:spPr/>
      <dgm:t>
        <a:bodyPr/>
        <a:lstStyle/>
        <a:p>
          <a:r>
            <a:rPr lang="en-US" b="1" dirty="0"/>
            <a:t>This is called a normalized representation</a:t>
          </a:r>
          <a:endParaRPr lang="en-US" dirty="0"/>
        </a:p>
      </dgm:t>
    </dgm:pt>
    <dgm:pt modelId="{36144BCB-66BF-4EE9-ADB9-924BD729EB66}" type="parTrans" cxnId="{C24480E6-1E2E-4801-9D5E-06F7BC69A6EF}">
      <dgm:prSet/>
      <dgm:spPr/>
      <dgm:t>
        <a:bodyPr/>
        <a:lstStyle/>
        <a:p>
          <a:endParaRPr lang="en-US"/>
        </a:p>
      </dgm:t>
    </dgm:pt>
    <dgm:pt modelId="{E7AF1DC5-3028-4E50-98D8-0AE9F3C57E47}" type="sibTrans" cxnId="{C24480E6-1E2E-4801-9D5E-06F7BC69A6EF}">
      <dgm:prSet/>
      <dgm:spPr/>
      <dgm:t>
        <a:bodyPr/>
        <a:lstStyle/>
        <a:p>
          <a:endParaRPr lang="en-US"/>
        </a:p>
      </dgm:t>
    </dgm:pt>
    <dgm:pt modelId="{87D26F5D-5DF4-4B30-9D73-C9994CD3B689}">
      <dgm:prSet/>
      <dgm:spPr/>
      <dgm:t>
        <a:bodyPr/>
        <a:lstStyle/>
        <a:p>
          <a:r>
            <a:rPr lang="en-US" b="1"/>
            <a:t>So a mantissa = 0 really is interpreted to be 1.0, and a mantissa of all 1111 is interpreted to be 1.1111</a:t>
          </a:r>
          <a:endParaRPr lang="en-US"/>
        </a:p>
      </dgm:t>
    </dgm:pt>
    <dgm:pt modelId="{4B8F63CF-9584-4AF6-B95F-0FE5BA9964E1}" type="parTrans" cxnId="{0EEA39C7-7EAF-469F-AB67-D9CBF0702008}">
      <dgm:prSet/>
      <dgm:spPr/>
      <dgm:t>
        <a:bodyPr/>
        <a:lstStyle/>
        <a:p>
          <a:endParaRPr lang="en-US"/>
        </a:p>
      </dgm:t>
    </dgm:pt>
    <dgm:pt modelId="{49062257-000F-44BE-A7B0-89598EBBBA70}" type="sibTrans" cxnId="{0EEA39C7-7EAF-469F-AB67-D9CBF0702008}">
      <dgm:prSet/>
      <dgm:spPr/>
      <dgm:t>
        <a:bodyPr/>
        <a:lstStyle/>
        <a:p>
          <a:endParaRPr lang="en-US"/>
        </a:p>
      </dgm:t>
    </dgm:pt>
    <dgm:pt modelId="{0E35C195-D1B7-4F95-ADF3-A195FE9FDBD3}" type="pres">
      <dgm:prSet presAssocID="{2E25DCFA-83CD-4386-9A6D-757F0638A979}" presName="linear" presStyleCnt="0">
        <dgm:presLayoutVars>
          <dgm:animLvl val="lvl"/>
          <dgm:resizeHandles val="exact"/>
        </dgm:presLayoutVars>
      </dgm:prSet>
      <dgm:spPr/>
    </dgm:pt>
    <dgm:pt modelId="{E4274983-7E15-4739-8568-08C4C9EF664D}" type="pres">
      <dgm:prSet presAssocID="{6BF19A51-4FA9-48A3-BD9E-A8336853B5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EFA9B87-42A7-4C42-BF60-2075A917DBE0}" type="pres">
      <dgm:prSet presAssocID="{6BF19A51-4FA9-48A3-BD9E-A8336853B5EF}" presName="childText" presStyleLbl="revTx" presStyleIdx="0" presStyleCnt="1">
        <dgm:presLayoutVars>
          <dgm:bulletEnabled val="1"/>
        </dgm:presLayoutVars>
      </dgm:prSet>
      <dgm:spPr/>
    </dgm:pt>
    <dgm:pt modelId="{30C35E7C-6F28-4D43-A9E7-D8AE22F306CA}" type="pres">
      <dgm:prSet presAssocID="{87D26F5D-5DF4-4B30-9D73-C9994CD3B68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D071B5B-0B98-4B86-A435-156D4D56CBF9}" type="presOf" srcId="{6BF19A51-4FA9-48A3-BD9E-A8336853B5EF}" destId="{E4274983-7E15-4739-8568-08C4C9EF664D}" srcOrd="0" destOrd="0" presId="urn:microsoft.com/office/officeart/2005/8/layout/vList2"/>
    <dgm:cxn modelId="{1DD12847-C40C-403B-9F42-2FFD8D25DABD}" srcId="{6BF19A51-4FA9-48A3-BD9E-A8336853B5EF}" destId="{AE3654E1-8249-419D-857C-40BDAC1D36C9}" srcOrd="2" destOrd="0" parTransId="{BC924436-0D97-4AC7-B1F0-1355F639589F}" sibTransId="{BEE02E25-956E-4F59-8827-E229CBF8C120}"/>
    <dgm:cxn modelId="{4CAEA14A-97BF-4DA1-BFE0-85623051FD79}" type="presOf" srcId="{2E25DCFA-83CD-4386-9A6D-757F0638A979}" destId="{0E35C195-D1B7-4F95-ADF3-A195FE9FDBD3}" srcOrd="0" destOrd="0" presId="urn:microsoft.com/office/officeart/2005/8/layout/vList2"/>
    <dgm:cxn modelId="{9384DF71-A20C-459F-9ADD-03148ECFE648}" srcId="{2E25DCFA-83CD-4386-9A6D-757F0638A979}" destId="{6BF19A51-4FA9-48A3-BD9E-A8336853B5EF}" srcOrd="0" destOrd="0" parTransId="{5356FFC3-5C2C-4687-8AD8-D52984B6BD91}" sibTransId="{CF81B039-A13D-43A8-AABA-36F8F3030BB2}"/>
    <dgm:cxn modelId="{6686968B-3FF0-4627-8FDE-C9657E467BBB}" type="presOf" srcId="{AE3654E1-8249-419D-857C-40BDAC1D36C9}" destId="{7EFA9B87-42A7-4C42-BF60-2075A917DBE0}" srcOrd="0" destOrd="2" presId="urn:microsoft.com/office/officeart/2005/8/layout/vList2"/>
    <dgm:cxn modelId="{1D288E90-9591-4103-9B3E-57797D83CC75}" type="presOf" srcId="{87D26F5D-5DF4-4B30-9D73-C9994CD3B689}" destId="{30C35E7C-6F28-4D43-A9E7-D8AE22F306CA}" srcOrd="0" destOrd="0" presId="urn:microsoft.com/office/officeart/2005/8/layout/vList2"/>
    <dgm:cxn modelId="{1259B59D-3BFA-4016-86C5-C1FA2A58989F}" srcId="{6BF19A51-4FA9-48A3-BD9E-A8336853B5EF}" destId="{8F8ABA9C-FB6E-4E54-BEC3-B6ECAD3CA556}" srcOrd="0" destOrd="0" parTransId="{1E20F734-34AA-446D-841B-788E5049E91D}" sibTransId="{D3D3C57C-F170-465C-A1AA-5380BBCE1CE2}"/>
    <dgm:cxn modelId="{8DF2B4B9-CD10-42B4-8B39-1EE44A1CDBEB}" type="presOf" srcId="{EEA3631D-61FE-4E6E-89F5-73316B1516D7}" destId="{7EFA9B87-42A7-4C42-BF60-2075A917DBE0}" srcOrd="0" destOrd="3" presId="urn:microsoft.com/office/officeart/2005/8/layout/vList2"/>
    <dgm:cxn modelId="{0EEA39C7-7EAF-469F-AB67-D9CBF0702008}" srcId="{2E25DCFA-83CD-4386-9A6D-757F0638A979}" destId="{87D26F5D-5DF4-4B30-9D73-C9994CD3B689}" srcOrd="1" destOrd="0" parTransId="{4B8F63CF-9584-4AF6-B95F-0FE5BA9964E1}" sibTransId="{49062257-000F-44BE-A7B0-89598EBBBA70}"/>
    <dgm:cxn modelId="{5200F0D6-8B77-41E6-9DFB-B3CCCCFE8A96}" type="presOf" srcId="{8F8ABA9C-FB6E-4E54-BEC3-B6ECAD3CA556}" destId="{7EFA9B87-42A7-4C42-BF60-2075A917DBE0}" srcOrd="0" destOrd="0" presId="urn:microsoft.com/office/officeart/2005/8/layout/vList2"/>
    <dgm:cxn modelId="{A62D4CE6-2B04-49E4-8EFA-0012C54F22D1}" srcId="{6BF19A51-4FA9-48A3-BD9E-A8336853B5EF}" destId="{26338FEC-6A19-4193-BEDC-8FE1336289D9}" srcOrd="1" destOrd="0" parTransId="{A856AEA8-3DDB-4AB9-8CDF-48DC8A80E792}" sibTransId="{E0200A70-63A5-4A71-8E8F-554FB49A4A53}"/>
    <dgm:cxn modelId="{C24480E6-1E2E-4801-9D5E-06F7BC69A6EF}" srcId="{6BF19A51-4FA9-48A3-BD9E-A8336853B5EF}" destId="{EEA3631D-61FE-4E6E-89F5-73316B1516D7}" srcOrd="3" destOrd="0" parTransId="{36144BCB-66BF-4EE9-ADB9-924BD729EB66}" sibTransId="{E7AF1DC5-3028-4E50-98D8-0AE9F3C57E47}"/>
    <dgm:cxn modelId="{3145B3F7-606F-40E7-8154-545124363A2F}" type="presOf" srcId="{26338FEC-6A19-4193-BEDC-8FE1336289D9}" destId="{7EFA9B87-42A7-4C42-BF60-2075A917DBE0}" srcOrd="0" destOrd="1" presId="urn:microsoft.com/office/officeart/2005/8/layout/vList2"/>
    <dgm:cxn modelId="{E05F82D0-DC05-41F5-90BB-EC15F3848CB6}" type="presParOf" srcId="{0E35C195-D1B7-4F95-ADF3-A195FE9FDBD3}" destId="{E4274983-7E15-4739-8568-08C4C9EF664D}" srcOrd="0" destOrd="0" presId="urn:microsoft.com/office/officeart/2005/8/layout/vList2"/>
    <dgm:cxn modelId="{58B25123-17CB-499A-AD51-45CE334A984A}" type="presParOf" srcId="{0E35C195-D1B7-4F95-ADF3-A195FE9FDBD3}" destId="{7EFA9B87-42A7-4C42-BF60-2075A917DBE0}" srcOrd="1" destOrd="0" presId="urn:microsoft.com/office/officeart/2005/8/layout/vList2"/>
    <dgm:cxn modelId="{4823B99F-C34E-4FDA-85E6-00C75E3CA7A9}" type="presParOf" srcId="{0E35C195-D1B7-4F95-ADF3-A195FE9FDBD3}" destId="{30C35E7C-6F28-4D43-A9E7-D8AE22F306C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BFC30-18DC-4963-8F48-4812AA5B24E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548491-5152-4FE7-8FCC-319C2B467D7C}">
      <dgm:prSet/>
      <dgm:spPr/>
      <dgm:t>
        <a:bodyPr/>
        <a:lstStyle/>
        <a:p>
          <a:r>
            <a:rPr lang="en-US"/>
            <a:t>Defined by IEEE Std 754-1985</a:t>
          </a:r>
        </a:p>
      </dgm:t>
    </dgm:pt>
    <dgm:pt modelId="{BE7592A6-B12A-4639-BBAF-92B99A54C435}" type="parTrans" cxnId="{9197141D-B55C-4FAF-B6F2-03AE217828E8}">
      <dgm:prSet/>
      <dgm:spPr/>
      <dgm:t>
        <a:bodyPr/>
        <a:lstStyle/>
        <a:p>
          <a:endParaRPr lang="en-US"/>
        </a:p>
      </dgm:t>
    </dgm:pt>
    <dgm:pt modelId="{86CF2F32-593A-4849-A186-6D8CC7E3F288}" type="sibTrans" cxnId="{9197141D-B55C-4FAF-B6F2-03AE217828E8}">
      <dgm:prSet/>
      <dgm:spPr/>
      <dgm:t>
        <a:bodyPr/>
        <a:lstStyle/>
        <a:p>
          <a:endParaRPr lang="en-US"/>
        </a:p>
      </dgm:t>
    </dgm:pt>
    <dgm:pt modelId="{03399F97-483A-4292-8B1F-33964DCB9188}">
      <dgm:prSet/>
      <dgm:spPr/>
      <dgm:t>
        <a:bodyPr/>
        <a:lstStyle/>
        <a:p>
          <a:r>
            <a:rPr lang="en-US"/>
            <a:t>Developed in response to divergence of representations</a:t>
          </a:r>
        </a:p>
      </dgm:t>
    </dgm:pt>
    <dgm:pt modelId="{736832C0-0B2A-4E48-B73B-70CA4044EEC6}" type="parTrans" cxnId="{A5FFB5BE-6C01-473B-A0F4-D86F495A1F8A}">
      <dgm:prSet/>
      <dgm:spPr/>
      <dgm:t>
        <a:bodyPr/>
        <a:lstStyle/>
        <a:p>
          <a:endParaRPr lang="en-US"/>
        </a:p>
      </dgm:t>
    </dgm:pt>
    <dgm:pt modelId="{FD439FBE-1016-4721-B8A6-75215DF820C7}" type="sibTrans" cxnId="{A5FFB5BE-6C01-473B-A0F4-D86F495A1F8A}">
      <dgm:prSet/>
      <dgm:spPr/>
      <dgm:t>
        <a:bodyPr/>
        <a:lstStyle/>
        <a:p>
          <a:endParaRPr lang="en-US"/>
        </a:p>
      </dgm:t>
    </dgm:pt>
    <dgm:pt modelId="{DADD3CBD-8289-4526-BEEF-5917E318CA8F}">
      <dgm:prSet/>
      <dgm:spPr/>
      <dgm:t>
        <a:bodyPr/>
        <a:lstStyle/>
        <a:p>
          <a:r>
            <a:rPr lang="en-US"/>
            <a:t>Portability issues for scientific code</a:t>
          </a:r>
        </a:p>
      </dgm:t>
    </dgm:pt>
    <dgm:pt modelId="{25DB1EF3-1F20-4F74-8E19-0C376BE0CB4A}" type="parTrans" cxnId="{9A76C08A-CD53-498A-8EB4-5E8B26860978}">
      <dgm:prSet/>
      <dgm:spPr/>
      <dgm:t>
        <a:bodyPr/>
        <a:lstStyle/>
        <a:p>
          <a:endParaRPr lang="en-US"/>
        </a:p>
      </dgm:t>
    </dgm:pt>
    <dgm:pt modelId="{2912D28C-0A05-4E40-81A2-38BA265E2D1F}" type="sibTrans" cxnId="{9A76C08A-CD53-498A-8EB4-5E8B26860978}">
      <dgm:prSet/>
      <dgm:spPr/>
      <dgm:t>
        <a:bodyPr/>
        <a:lstStyle/>
        <a:p>
          <a:endParaRPr lang="en-US"/>
        </a:p>
      </dgm:t>
    </dgm:pt>
    <dgm:pt modelId="{68C1A8A9-CBE9-48C6-86D1-7150BE87DCAA}">
      <dgm:prSet/>
      <dgm:spPr/>
      <dgm:t>
        <a:bodyPr/>
        <a:lstStyle/>
        <a:p>
          <a:r>
            <a:rPr lang="en-US"/>
            <a:t>Now almost universally adopted</a:t>
          </a:r>
        </a:p>
      </dgm:t>
    </dgm:pt>
    <dgm:pt modelId="{AE695180-F715-4F93-B38E-E4FACEAC9639}" type="parTrans" cxnId="{2FE473C7-7F24-4D3D-8F3F-B5C01C339848}">
      <dgm:prSet/>
      <dgm:spPr/>
      <dgm:t>
        <a:bodyPr/>
        <a:lstStyle/>
        <a:p>
          <a:endParaRPr lang="en-US"/>
        </a:p>
      </dgm:t>
    </dgm:pt>
    <dgm:pt modelId="{4330146A-C92C-42E2-A2EA-CD1D114FAC93}" type="sibTrans" cxnId="{2FE473C7-7F24-4D3D-8F3F-B5C01C339848}">
      <dgm:prSet/>
      <dgm:spPr/>
      <dgm:t>
        <a:bodyPr/>
        <a:lstStyle/>
        <a:p>
          <a:endParaRPr lang="en-US"/>
        </a:p>
      </dgm:t>
    </dgm:pt>
    <dgm:pt modelId="{897F1BE1-A957-4806-9952-C7E97EBC44F4}">
      <dgm:prSet/>
      <dgm:spPr/>
      <dgm:t>
        <a:bodyPr/>
        <a:lstStyle/>
        <a:p>
          <a:r>
            <a:rPr lang="en-US"/>
            <a:t>Two representations</a:t>
          </a:r>
        </a:p>
      </dgm:t>
    </dgm:pt>
    <dgm:pt modelId="{F1385013-9828-4987-BAAD-8D24F70C667F}" type="parTrans" cxnId="{99995862-E293-4501-929B-7C2B089D1C47}">
      <dgm:prSet/>
      <dgm:spPr/>
      <dgm:t>
        <a:bodyPr/>
        <a:lstStyle/>
        <a:p>
          <a:endParaRPr lang="en-US"/>
        </a:p>
      </dgm:t>
    </dgm:pt>
    <dgm:pt modelId="{E97080E4-9466-47E8-97F8-7718A93EEA7F}" type="sibTrans" cxnId="{99995862-E293-4501-929B-7C2B089D1C47}">
      <dgm:prSet/>
      <dgm:spPr/>
      <dgm:t>
        <a:bodyPr/>
        <a:lstStyle/>
        <a:p>
          <a:endParaRPr lang="en-US"/>
        </a:p>
      </dgm:t>
    </dgm:pt>
    <dgm:pt modelId="{1473BBF2-AD92-4897-A645-8EE9F4838036}">
      <dgm:prSet/>
      <dgm:spPr/>
      <dgm:t>
        <a:bodyPr/>
        <a:lstStyle/>
        <a:p>
          <a:r>
            <a:rPr lang="en-US"/>
            <a:t>Single precision (32-bit)</a:t>
          </a:r>
        </a:p>
      </dgm:t>
    </dgm:pt>
    <dgm:pt modelId="{224926F8-BC40-4EEF-ACF6-A2E69A3BC321}" type="parTrans" cxnId="{A06E86E8-A0B4-4EE6-8820-A9E497D22BA3}">
      <dgm:prSet/>
      <dgm:spPr/>
      <dgm:t>
        <a:bodyPr/>
        <a:lstStyle/>
        <a:p>
          <a:endParaRPr lang="en-US"/>
        </a:p>
      </dgm:t>
    </dgm:pt>
    <dgm:pt modelId="{3C155426-CC90-4574-9AB0-776C1B3175ED}" type="sibTrans" cxnId="{A06E86E8-A0B4-4EE6-8820-A9E497D22BA3}">
      <dgm:prSet/>
      <dgm:spPr/>
      <dgm:t>
        <a:bodyPr/>
        <a:lstStyle/>
        <a:p>
          <a:endParaRPr lang="en-US"/>
        </a:p>
      </dgm:t>
    </dgm:pt>
    <dgm:pt modelId="{304C9D14-B48B-4258-BB22-6EFB58B4E70C}">
      <dgm:prSet/>
      <dgm:spPr/>
      <dgm:t>
        <a:bodyPr/>
        <a:lstStyle/>
        <a:p>
          <a:r>
            <a:rPr lang="en-US"/>
            <a:t>Double precision (64-bit) </a:t>
          </a:r>
        </a:p>
      </dgm:t>
    </dgm:pt>
    <dgm:pt modelId="{7A868CFB-FF83-43BD-858A-31A785B62942}" type="parTrans" cxnId="{04C2F445-9F83-4C0F-BCD4-322DDCBABA5B}">
      <dgm:prSet/>
      <dgm:spPr/>
      <dgm:t>
        <a:bodyPr/>
        <a:lstStyle/>
        <a:p>
          <a:endParaRPr lang="en-US"/>
        </a:p>
      </dgm:t>
    </dgm:pt>
    <dgm:pt modelId="{BC45D7C6-F3C8-4638-9318-C657D999AD00}" type="sibTrans" cxnId="{04C2F445-9F83-4C0F-BCD4-322DDCBABA5B}">
      <dgm:prSet/>
      <dgm:spPr/>
      <dgm:t>
        <a:bodyPr/>
        <a:lstStyle/>
        <a:p>
          <a:endParaRPr lang="en-US"/>
        </a:p>
      </dgm:t>
    </dgm:pt>
    <dgm:pt modelId="{AB9CF6F0-E1FB-4E35-B45D-94BC0FDE635E}" type="pres">
      <dgm:prSet presAssocID="{86EBFC30-18DC-4963-8F48-4812AA5B24E5}" presName="linear" presStyleCnt="0">
        <dgm:presLayoutVars>
          <dgm:animLvl val="lvl"/>
          <dgm:resizeHandles val="exact"/>
        </dgm:presLayoutVars>
      </dgm:prSet>
      <dgm:spPr/>
    </dgm:pt>
    <dgm:pt modelId="{F80B5711-1C97-4AED-9839-BB71FBD40670}" type="pres">
      <dgm:prSet presAssocID="{E6548491-5152-4FE7-8FCC-319C2B467D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E57FA7-8285-463A-9A1E-989BAE73C345}" type="pres">
      <dgm:prSet presAssocID="{86CF2F32-593A-4849-A186-6D8CC7E3F288}" presName="spacer" presStyleCnt="0"/>
      <dgm:spPr/>
    </dgm:pt>
    <dgm:pt modelId="{860D5B6A-9D0A-4B9A-985E-F7092DEA580D}" type="pres">
      <dgm:prSet presAssocID="{03399F97-483A-4292-8B1F-33964DCB91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1DBB6B-4DDA-4BBC-8865-AEB287B6D50A}" type="pres">
      <dgm:prSet presAssocID="{03399F97-483A-4292-8B1F-33964DCB9188}" presName="childText" presStyleLbl="revTx" presStyleIdx="0" presStyleCnt="2">
        <dgm:presLayoutVars>
          <dgm:bulletEnabled val="1"/>
        </dgm:presLayoutVars>
      </dgm:prSet>
      <dgm:spPr/>
    </dgm:pt>
    <dgm:pt modelId="{A23A8071-497C-4167-89F8-22B23395E57F}" type="pres">
      <dgm:prSet presAssocID="{68C1A8A9-CBE9-48C6-86D1-7150BE87DC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AFD02D-E9DD-4A77-8A81-91CB168216FB}" type="pres">
      <dgm:prSet presAssocID="{4330146A-C92C-42E2-A2EA-CD1D114FAC93}" presName="spacer" presStyleCnt="0"/>
      <dgm:spPr/>
    </dgm:pt>
    <dgm:pt modelId="{59505960-621E-493B-A5E1-75441B996CAF}" type="pres">
      <dgm:prSet presAssocID="{897F1BE1-A957-4806-9952-C7E97EBC44F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5DAF7D4-701A-4F82-8179-761C29E638DD}" type="pres">
      <dgm:prSet presAssocID="{897F1BE1-A957-4806-9952-C7E97EBC44F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41BAD06-D852-4D4E-8363-8190E21CC3BE}" type="presOf" srcId="{E6548491-5152-4FE7-8FCC-319C2B467D7C}" destId="{F80B5711-1C97-4AED-9839-BB71FBD40670}" srcOrd="0" destOrd="0" presId="urn:microsoft.com/office/officeart/2005/8/layout/vList2"/>
    <dgm:cxn modelId="{9197141D-B55C-4FAF-B6F2-03AE217828E8}" srcId="{86EBFC30-18DC-4963-8F48-4812AA5B24E5}" destId="{E6548491-5152-4FE7-8FCC-319C2B467D7C}" srcOrd="0" destOrd="0" parTransId="{BE7592A6-B12A-4639-BBAF-92B99A54C435}" sibTransId="{86CF2F32-593A-4849-A186-6D8CC7E3F288}"/>
    <dgm:cxn modelId="{66F4D627-073F-4CE8-9B20-8C2C0ED2373C}" type="presOf" srcId="{304C9D14-B48B-4258-BB22-6EFB58B4E70C}" destId="{05DAF7D4-701A-4F82-8179-761C29E638DD}" srcOrd="0" destOrd="1" presId="urn:microsoft.com/office/officeart/2005/8/layout/vList2"/>
    <dgm:cxn modelId="{99995862-E293-4501-929B-7C2B089D1C47}" srcId="{86EBFC30-18DC-4963-8F48-4812AA5B24E5}" destId="{897F1BE1-A957-4806-9952-C7E97EBC44F4}" srcOrd="3" destOrd="0" parTransId="{F1385013-9828-4987-BAAD-8D24F70C667F}" sibTransId="{E97080E4-9466-47E8-97F8-7718A93EEA7F}"/>
    <dgm:cxn modelId="{04C2F445-9F83-4C0F-BCD4-322DDCBABA5B}" srcId="{897F1BE1-A957-4806-9952-C7E97EBC44F4}" destId="{304C9D14-B48B-4258-BB22-6EFB58B4E70C}" srcOrd="1" destOrd="0" parTransId="{7A868CFB-FF83-43BD-858A-31A785B62942}" sibTransId="{BC45D7C6-F3C8-4638-9318-C657D999AD00}"/>
    <dgm:cxn modelId="{2F81B96C-56BE-47A5-8599-6568C0D459CE}" type="presOf" srcId="{DADD3CBD-8289-4526-BEEF-5917E318CA8F}" destId="{311DBB6B-4DDA-4BBC-8865-AEB287B6D50A}" srcOrd="0" destOrd="0" presId="urn:microsoft.com/office/officeart/2005/8/layout/vList2"/>
    <dgm:cxn modelId="{9A76C08A-CD53-498A-8EB4-5E8B26860978}" srcId="{03399F97-483A-4292-8B1F-33964DCB9188}" destId="{DADD3CBD-8289-4526-BEEF-5917E318CA8F}" srcOrd="0" destOrd="0" parTransId="{25DB1EF3-1F20-4F74-8E19-0C376BE0CB4A}" sibTransId="{2912D28C-0A05-4E40-81A2-38BA265E2D1F}"/>
    <dgm:cxn modelId="{FD6D7190-B1DD-4E6F-A386-8B76974D1052}" type="presOf" srcId="{68C1A8A9-CBE9-48C6-86D1-7150BE87DCAA}" destId="{A23A8071-497C-4167-89F8-22B23395E57F}" srcOrd="0" destOrd="0" presId="urn:microsoft.com/office/officeart/2005/8/layout/vList2"/>
    <dgm:cxn modelId="{FECE3596-76E6-4A7B-B0D5-CEB78E3821FB}" type="presOf" srcId="{86EBFC30-18DC-4963-8F48-4812AA5B24E5}" destId="{AB9CF6F0-E1FB-4E35-B45D-94BC0FDE635E}" srcOrd="0" destOrd="0" presId="urn:microsoft.com/office/officeart/2005/8/layout/vList2"/>
    <dgm:cxn modelId="{5BF38EA6-8C38-4CCF-82C8-0BA69F63A3AA}" type="presOf" srcId="{897F1BE1-A957-4806-9952-C7E97EBC44F4}" destId="{59505960-621E-493B-A5E1-75441B996CAF}" srcOrd="0" destOrd="0" presId="urn:microsoft.com/office/officeart/2005/8/layout/vList2"/>
    <dgm:cxn modelId="{904D7BB1-93A1-42C5-ADF4-642A41064090}" type="presOf" srcId="{03399F97-483A-4292-8B1F-33964DCB9188}" destId="{860D5B6A-9D0A-4B9A-985E-F7092DEA580D}" srcOrd="0" destOrd="0" presId="urn:microsoft.com/office/officeart/2005/8/layout/vList2"/>
    <dgm:cxn modelId="{A5FFB5BE-6C01-473B-A0F4-D86F495A1F8A}" srcId="{86EBFC30-18DC-4963-8F48-4812AA5B24E5}" destId="{03399F97-483A-4292-8B1F-33964DCB9188}" srcOrd="1" destOrd="0" parTransId="{736832C0-0B2A-4E48-B73B-70CA4044EEC6}" sibTransId="{FD439FBE-1016-4721-B8A6-75215DF820C7}"/>
    <dgm:cxn modelId="{2FE473C7-7F24-4D3D-8F3F-B5C01C339848}" srcId="{86EBFC30-18DC-4963-8F48-4812AA5B24E5}" destId="{68C1A8A9-CBE9-48C6-86D1-7150BE87DCAA}" srcOrd="2" destOrd="0" parTransId="{AE695180-F715-4F93-B38E-E4FACEAC9639}" sibTransId="{4330146A-C92C-42E2-A2EA-CD1D114FAC93}"/>
    <dgm:cxn modelId="{A06E86E8-A0B4-4EE6-8820-A9E497D22BA3}" srcId="{897F1BE1-A957-4806-9952-C7E97EBC44F4}" destId="{1473BBF2-AD92-4897-A645-8EE9F4838036}" srcOrd="0" destOrd="0" parTransId="{224926F8-BC40-4EEF-ACF6-A2E69A3BC321}" sibTransId="{3C155426-CC90-4574-9AB0-776C1B3175ED}"/>
    <dgm:cxn modelId="{61C1B3F3-1CAB-4EB4-A349-28EAC88926FE}" type="presOf" srcId="{1473BBF2-AD92-4897-A645-8EE9F4838036}" destId="{05DAF7D4-701A-4F82-8179-761C29E638DD}" srcOrd="0" destOrd="0" presId="urn:microsoft.com/office/officeart/2005/8/layout/vList2"/>
    <dgm:cxn modelId="{01C7B4FE-E988-4497-B751-CA804523035E}" type="presParOf" srcId="{AB9CF6F0-E1FB-4E35-B45D-94BC0FDE635E}" destId="{F80B5711-1C97-4AED-9839-BB71FBD40670}" srcOrd="0" destOrd="0" presId="urn:microsoft.com/office/officeart/2005/8/layout/vList2"/>
    <dgm:cxn modelId="{D8263FF7-5500-4E08-ACD6-AB7D0026A4D1}" type="presParOf" srcId="{AB9CF6F0-E1FB-4E35-B45D-94BC0FDE635E}" destId="{A1E57FA7-8285-463A-9A1E-989BAE73C345}" srcOrd="1" destOrd="0" presId="urn:microsoft.com/office/officeart/2005/8/layout/vList2"/>
    <dgm:cxn modelId="{5B11F660-A3D0-477D-AB9C-882D66122029}" type="presParOf" srcId="{AB9CF6F0-E1FB-4E35-B45D-94BC0FDE635E}" destId="{860D5B6A-9D0A-4B9A-985E-F7092DEA580D}" srcOrd="2" destOrd="0" presId="urn:microsoft.com/office/officeart/2005/8/layout/vList2"/>
    <dgm:cxn modelId="{2DF27FC3-8D64-4810-AECA-79039D8348EC}" type="presParOf" srcId="{AB9CF6F0-E1FB-4E35-B45D-94BC0FDE635E}" destId="{311DBB6B-4DDA-4BBC-8865-AEB287B6D50A}" srcOrd="3" destOrd="0" presId="urn:microsoft.com/office/officeart/2005/8/layout/vList2"/>
    <dgm:cxn modelId="{E22013D0-22A2-400D-A589-86C756D2E7AA}" type="presParOf" srcId="{AB9CF6F0-E1FB-4E35-B45D-94BC0FDE635E}" destId="{A23A8071-497C-4167-89F8-22B23395E57F}" srcOrd="4" destOrd="0" presId="urn:microsoft.com/office/officeart/2005/8/layout/vList2"/>
    <dgm:cxn modelId="{0CF31417-62D4-4773-A584-49BB9F992DCC}" type="presParOf" srcId="{AB9CF6F0-E1FB-4E35-B45D-94BC0FDE635E}" destId="{FBAFD02D-E9DD-4A77-8A81-91CB168216FB}" srcOrd="5" destOrd="0" presId="urn:microsoft.com/office/officeart/2005/8/layout/vList2"/>
    <dgm:cxn modelId="{B407B095-4ACF-4103-BDAB-B7138A6FC5B6}" type="presParOf" srcId="{AB9CF6F0-E1FB-4E35-B45D-94BC0FDE635E}" destId="{59505960-621E-493B-A5E1-75441B996CAF}" srcOrd="6" destOrd="0" presId="urn:microsoft.com/office/officeart/2005/8/layout/vList2"/>
    <dgm:cxn modelId="{765159B8-4A7C-473C-AFA5-FC6BB7F1BB41}" type="presParOf" srcId="{AB9CF6F0-E1FB-4E35-B45D-94BC0FDE635E}" destId="{05DAF7D4-701A-4F82-8179-761C29E638D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1CF4EF-2277-4CCE-BB56-538104F5F9D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A09514-0FF2-4AD7-BCC7-5CB8BD521733}">
      <dgm:prSet/>
      <dgm:spPr/>
      <dgm:t>
        <a:bodyPr/>
        <a:lstStyle/>
        <a:p>
          <a:r>
            <a:rPr lang="en-US"/>
            <a:t>Exponents 00000000 and 11111111 reserved</a:t>
          </a:r>
        </a:p>
      </dgm:t>
    </dgm:pt>
    <dgm:pt modelId="{45E2BB81-FEFE-483C-BB6A-877C69CB05AC}" type="parTrans" cxnId="{EFB69833-8AC3-4B07-8AA3-C7E44221A27F}">
      <dgm:prSet/>
      <dgm:spPr/>
      <dgm:t>
        <a:bodyPr/>
        <a:lstStyle/>
        <a:p>
          <a:endParaRPr lang="en-US"/>
        </a:p>
      </dgm:t>
    </dgm:pt>
    <dgm:pt modelId="{D136CD97-3729-470C-8DB4-0AE2F5498AF0}" type="sibTrans" cxnId="{EFB69833-8AC3-4B07-8AA3-C7E44221A27F}">
      <dgm:prSet/>
      <dgm:spPr/>
      <dgm:t>
        <a:bodyPr/>
        <a:lstStyle/>
        <a:p>
          <a:endParaRPr lang="en-US"/>
        </a:p>
      </dgm:t>
    </dgm:pt>
    <dgm:pt modelId="{5826F024-74FB-485F-AA3D-051397892073}">
      <dgm:prSet/>
      <dgm:spPr/>
      <dgm:t>
        <a:bodyPr/>
        <a:lstStyle/>
        <a:p>
          <a:r>
            <a:rPr lang="en-US"/>
            <a:t>Smallest value</a:t>
          </a:r>
        </a:p>
      </dgm:t>
    </dgm:pt>
    <dgm:pt modelId="{6B83442B-C103-498D-8AC6-39BE6C73EBC2}" type="parTrans" cxnId="{2EDD36AB-DBA9-417F-AAD9-3A978810DCFD}">
      <dgm:prSet/>
      <dgm:spPr/>
      <dgm:t>
        <a:bodyPr/>
        <a:lstStyle/>
        <a:p>
          <a:endParaRPr lang="en-US"/>
        </a:p>
      </dgm:t>
    </dgm:pt>
    <dgm:pt modelId="{4B730B99-35E1-4C02-92E9-2D7C39DE0433}" type="sibTrans" cxnId="{2EDD36AB-DBA9-417F-AAD9-3A978810DCFD}">
      <dgm:prSet/>
      <dgm:spPr/>
      <dgm:t>
        <a:bodyPr/>
        <a:lstStyle/>
        <a:p>
          <a:endParaRPr lang="en-US"/>
        </a:p>
      </dgm:t>
    </dgm:pt>
    <dgm:pt modelId="{2C8E1B0E-2FBA-4CB9-9F35-EF983D45CC51}">
      <dgm:prSet/>
      <dgm:spPr/>
      <dgm:t>
        <a:bodyPr/>
        <a:lstStyle/>
        <a:p>
          <a:r>
            <a:rPr lang="en-US" dirty="0"/>
            <a:t>Exponent: 00000001</a:t>
          </a:r>
          <a:br>
            <a:rPr lang="en-US" dirty="0"/>
          </a:br>
          <a:r>
            <a:rPr lang="en-US" dirty="0"/>
            <a:t>Actual/True exponent = 1 – 127 = –126</a:t>
          </a:r>
        </a:p>
      </dgm:t>
    </dgm:pt>
    <dgm:pt modelId="{555252EB-C97D-473B-A2D2-DDFC332773A5}" type="parTrans" cxnId="{668CA184-E214-42E6-AFA5-25C6E082B14F}">
      <dgm:prSet/>
      <dgm:spPr/>
      <dgm:t>
        <a:bodyPr/>
        <a:lstStyle/>
        <a:p>
          <a:endParaRPr lang="en-US"/>
        </a:p>
      </dgm:t>
    </dgm:pt>
    <dgm:pt modelId="{B26AD7B0-AA53-4574-89F4-041E52157631}" type="sibTrans" cxnId="{668CA184-E214-42E6-AFA5-25C6E082B14F}">
      <dgm:prSet/>
      <dgm:spPr/>
      <dgm:t>
        <a:bodyPr/>
        <a:lstStyle/>
        <a:p>
          <a:endParaRPr lang="en-US"/>
        </a:p>
      </dgm:t>
    </dgm:pt>
    <dgm:pt modelId="{B7175E44-1724-4FB8-8142-1742D8A0BDAC}">
      <dgm:prSet/>
      <dgm:spPr/>
      <dgm:t>
        <a:bodyPr/>
        <a:lstStyle/>
        <a:p>
          <a:r>
            <a:rPr lang="en-US" dirty="0"/>
            <a:t>Fraction: 000…00 means significand = 1.000….0000</a:t>
          </a:r>
        </a:p>
      </dgm:t>
    </dgm:pt>
    <dgm:pt modelId="{4ACDAE2E-A99B-401C-92D1-C90E291CAFF0}" type="parTrans" cxnId="{A65010B5-3A4C-4AE8-9041-16D8BA262FBF}">
      <dgm:prSet/>
      <dgm:spPr/>
      <dgm:t>
        <a:bodyPr/>
        <a:lstStyle/>
        <a:p>
          <a:endParaRPr lang="en-US"/>
        </a:p>
      </dgm:t>
    </dgm:pt>
    <dgm:pt modelId="{E5868520-6F39-4E9F-93EA-D4DB06C1FD32}" type="sibTrans" cxnId="{A65010B5-3A4C-4AE8-9041-16D8BA262FBF}">
      <dgm:prSet/>
      <dgm:spPr/>
      <dgm:t>
        <a:bodyPr/>
        <a:lstStyle/>
        <a:p>
          <a:endParaRPr lang="en-US"/>
        </a:p>
      </dgm:t>
    </dgm:pt>
    <dgm:pt modelId="{54031449-4E9D-4C7D-BB26-F37C80544CEC}">
      <dgm:prSet/>
      <dgm:spPr/>
      <dgm:t>
        <a:bodyPr/>
        <a:lstStyle/>
        <a:p>
          <a:r>
            <a:rPr lang="en-US"/>
            <a:t>±1.0 × 2</a:t>
          </a:r>
          <a:r>
            <a:rPr lang="en-US" baseline="30000"/>
            <a:t>–126</a:t>
          </a:r>
          <a:r>
            <a:rPr lang="en-US"/>
            <a:t> </a:t>
          </a:r>
        </a:p>
      </dgm:t>
    </dgm:pt>
    <dgm:pt modelId="{D70E9F8D-A162-4455-9F37-27A1BD2043EB}" type="parTrans" cxnId="{D9F0D5DC-3A59-41DA-A0EF-C04A1AD98A73}">
      <dgm:prSet/>
      <dgm:spPr/>
      <dgm:t>
        <a:bodyPr/>
        <a:lstStyle/>
        <a:p>
          <a:endParaRPr lang="en-US"/>
        </a:p>
      </dgm:t>
    </dgm:pt>
    <dgm:pt modelId="{70CA1409-86DC-401F-8472-2396A0FC132A}" type="sibTrans" cxnId="{D9F0D5DC-3A59-41DA-A0EF-C04A1AD98A73}">
      <dgm:prSet/>
      <dgm:spPr/>
      <dgm:t>
        <a:bodyPr/>
        <a:lstStyle/>
        <a:p>
          <a:endParaRPr lang="en-US"/>
        </a:p>
      </dgm:t>
    </dgm:pt>
    <dgm:pt modelId="{40B56B62-0BF0-4E78-B39A-E9CFC5211BD7}">
      <dgm:prSet/>
      <dgm:spPr/>
      <dgm:t>
        <a:bodyPr/>
        <a:lstStyle/>
        <a:p>
          <a:r>
            <a:rPr lang="en-US"/>
            <a:t>Largest value</a:t>
          </a:r>
        </a:p>
      </dgm:t>
    </dgm:pt>
    <dgm:pt modelId="{9A98DBF8-2F91-4D31-8769-BC5AF252E14F}" type="parTrans" cxnId="{E7F65AE0-DC30-42AC-9CDC-1853E3EC7389}">
      <dgm:prSet/>
      <dgm:spPr/>
      <dgm:t>
        <a:bodyPr/>
        <a:lstStyle/>
        <a:p>
          <a:endParaRPr lang="en-US"/>
        </a:p>
      </dgm:t>
    </dgm:pt>
    <dgm:pt modelId="{98BE05DA-ACEF-4EBF-A0A5-852D78DD39A1}" type="sibTrans" cxnId="{E7F65AE0-DC30-42AC-9CDC-1853E3EC7389}">
      <dgm:prSet/>
      <dgm:spPr/>
      <dgm:t>
        <a:bodyPr/>
        <a:lstStyle/>
        <a:p>
          <a:endParaRPr lang="en-US"/>
        </a:p>
      </dgm:t>
    </dgm:pt>
    <dgm:pt modelId="{F905AA05-83E7-4C2D-80FC-EEC03B4FAB77}">
      <dgm:prSet/>
      <dgm:spPr/>
      <dgm:t>
        <a:bodyPr/>
        <a:lstStyle/>
        <a:p>
          <a:r>
            <a:rPr lang="en-US" dirty="0"/>
            <a:t>exponent: 11111110</a:t>
          </a:r>
          <a:br>
            <a:rPr lang="en-US" dirty="0"/>
          </a:br>
          <a:r>
            <a:rPr lang="en-US" dirty="0"/>
            <a:t>Actual/True exponent = 254 – 127 = +127</a:t>
          </a:r>
        </a:p>
      </dgm:t>
    </dgm:pt>
    <dgm:pt modelId="{08C8FDC9-79D9-4D86-8C62-51C84E8F9F89}" type="parTrans" cxnId="{8FD31E98-4215-486A-8ED3-09E682512123}">
      <dgm:prSet/>
      <dgm:spPr/>
      <dgm:t>
        <a:bodyPr/>
        <a:lstStyle/>
        <a:p>
          <a:endParaRPr lang="en-US"/>
        </a:p>
      </dgm:t>
    </dgm:pt>
    <dgm:pt modelId="{0EF42A93-CBF7-44A5-BD25-851754277CA0}" type="sibTrans" cxnId="{8FD31E98-4215-486A-8ED3-09E682512123}">
      <dgm:prSet/>
      <dgm:spPr/>
      <dgm:t>
        <a:bodyPr/>
        <a:lstStyle/>
        <a:p>
          <a:endParaRPr lang="en-US"/>
        </a:p>
      </dgm:t>
    </dgm:pt>
    <dgm:pt modelId="{7F7F8E12-AD92-43AA-A839-818E3C4577D5}">
      <dgm:prSet/>
      <dgm:spPr/>
      <dgm:t>
        <a:bodyPr/>
        <a:lstStyle/>
        <a:p>
          <a:r>
            <a:rPr lang="en-US" dirty="0"/>
            <a:t>Fraction: 111…11 means significand ≈ 2.0</a:t>
          </a:r>
        </a:p>
      </dgm:t>
    </dgm:pt>
    <dgm:pt modelId="{15A61861-F952-4A55-A775-CB2D2948ED00}" type="parTrans" cxnId="{8C43F144-EB2B-43AA-B5D7-E181AC773198}">
      <dgm:prSet/>
      <dgm:spPr/>
      <dgm:t>
        <a:bodyPr/>
        <a:lstStyle/>
        <a:p>
          <a:endParaRPr lang="en-US"/>
        </a:p>
      </dgm:t>
    </dgm:pt>
    <dgm:pt modelId="{18F0A4D6-FB1A-4500-8933-FE78580DAFA6}" type="sibTrans" cxnId="{8C43F144-EB2B-43AA-B5D7-E181AC773198}">
      <dgm:prSet/>
      <dgm:spPr/>
      <dgm:t>
        <a:bodyPr/>
        <a:lstStyle/>
        <a:p>
          <a:endParaRPr lang="en-US"/>
        </a:p>
      </dgm:t>
    </dgm:pt>
    <dgm:pt modelId="{E6142829-6446-4245-918B-D8AF0B6BA4A7}">
      <dgm:prSet/>
      <dgm:spPr/>
      <dgm:t>
        <a:bodyPr/>
        <a:lstStyle/>
        <a:p>
          <a:r>
            <a:rPr lang="en-US"/>
            <a:t>±2.0 × 2</a:t>
          </a:r>
          <a:r>
            <a:rPr lang="en-US" baseline="30000"/>
            <a:t>+127</a:t>
          </a:r>
          <a:endParaRPr lang="en-US"/>
        </a:p>
      </dgm:t>
    </dgm:pt>
    <dgm:pt modelId="{4D4E8E6F-7F06-4B1F-8299-AD2FA01E2665}" type="parTrans" cxnId="{159E23D6-1F4A-41E9-AA45-25071D90299B}">
      <dgm:prSet/>
      <dgm:spPr/>
      <dgm:t>
        <a:bodyPr/>
        <a:lstStyle/>
        <a:p>
          <a:endParaRPr lang="en-US"/>
        </a:p>
      </dgm:t>
    </dgm:pt>
    <dgm:pt modelId="{5E9C8148-8331-40C5-89BB-50A6B56F871F}" type="sibTrans" cxnId="{159E23D6-1F4A-41E9-AA45-25071D90299B}">
      <dgm:prSet/>
      <dgm:spPr/>
      <dgm:t>
        <a:bodyPr/>
        <a:lstStyle/>
        <a:p>
          <a:endParaRPr lang="en-US"/>
        </a:p>
      </dgm:t>
    </dgm:pt>
    <dgm:pt modelId="{FAF782C2-FE7D-465A-BE5E-8F1DD308C580}" type="pres">
      <dgm:prSet presAssocID="{A71CF4EF-2277-4CCE-BB56-538104F5F9DF}" presName="linear" presStyleCnt="0">
        <dgm:presLayoutVars>
          <dgm:animLvl val="lvl"/>
          <dgm:resizeHandles val="exact"/>
        </dgm:presLayoutVars>
      </dgm:prSet>
      <dgm:spPr/>
    </dgm:pt>
    <dgm:pt modelId="{6D7C008E-63DD-4BA8-8E3E-6C332DFE501E}" type="pres">
      <dgm:prSet presAssocID="{48A09514-0FF2-4AD7-BCC7-5CB8BD52173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69D734-D048-4642-BDD2-59AD25F56A8B}" type="pres">
      <dgm:prSet presAssocID="{D136CD97-3729-470C-8DB4-0AE2F5498AF0}" presName="spacer" presStyleCnt="0"/>
      <dgm:spPr/>
    </dgm:pt>
    <dgm:pt modelId="{251286F6-0051-463A-88C8-A33DC03C7814}" type="pres">
      <dgm:prSet presAssocID="{5826F024-74FB-485F-AA3D-0513978920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C5B58E-2079-45B3-84D3-0505B7F4FF38}" type="pres">
      <dgm:prSet presAssocID="{5826F024-74FB-485F-AA3D-051397892073}" presName="childText" presStyleLbl="revTx" presStyleIdx="0" presStyleCnt="2">
        <dgm:presLayoutVars>
          <dgm:bulletEnabled val="1"/>
        </dgm:presLayoutVars>
      </dgm:prSet>
      <dgm:spPr/>
    </dgm:pt>
    <dgm:pt modelId="{75337756-E40C-4AD3-BC59-39125117686D}" type="pres">
      <dgm:prSet presAssocID="{40B56B62-0BF0-4E78-B39A-E9CFC5211BD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84028E2-C9A7-4675-93DE-3B15636FA2C1}" type="pres">
      <dgm:prSet presAssocID="{40B56B62-0BF0-4E78-B39A-E9CFC5211BD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FBA0516-8670-46DD-A8F4-78C91BD2D8D7}" type="presOf" srcId="{54031449-4E9D-4C7D-BB26-F37C80544CEC}" destId="{CEC5B58E-2079-45B3-84D3-0505B7F4FF38}" srcOrd="0" destOrd="2" presId="urn:microsoft.com/office/officeart/2005/8/layout/vList2"/>
    <dgm:cxn modelId="{CD39812B-10AF-4A06-A7E1-961E694B38B3}" type="presOf" srcId="{B7175E44-1724-4FB8-8142-1742D8A0BDAC}" destId="{CEC5B58E-2079-45B3-84D3-0505B7F4FF38}" srcOrd="0" destOrd="1" presId="urn:microsoft.com/office/officeart/2005/8/layout/vList2"/>
    <dgm:cxn modelId="{82099932-BF57-4F99-BA6E-924B347EE426}" type="presOf" srcId="{E6142829-6446-4245-918B-D8AF0B6BA4A7}" destId="{584028E2-C9A7-4675-93DE-3B15636FA2C1}" srcOrd="0" destOrd="2" presId="urn:microsoft.com/office/officeart/2005/8/layout/vList2"/>
    <dgm:cxn modelId="{EFB69833-8AC3-4B07-8AA3-C7E44221A27F}" srcId="{A71CF4EF-2277-4CCE-BB56-538104F5F9DF}" destId="{48A09514-0FF2-4AD7-BCC7-5CB8BD521733}" srcOrd="0" destOrd="0" parTransId="{45E2BB81-FEFE-483C-BB6A-877C69CB05AC}" sibTransId="{D136CD97-3729-470C-8DB4-0AE2F5498AF0}"/>
    <dgm:cxn modelId="{8C43F144-EB2B-43AA-B5D7-E181AC773198}" srcId="{40B56B62-0BF0-4E78-B39A-E9CFC5211BD7}" destId="{7F7F8E12-AD92-43AA-A839-818E3C4577D5}" srcOrd="1" destOrd="0" parTransId="{15A61861-F952-4A55-A775-CB2D2948ED00}" sibTransId="{18F0A4D6-FB1A-4500-8933-FE78580DAFA6}"/>
    <dgm:cxn modelId="{A4CB504E-5983-463A-A1A7-5DE8623310A2}" type="presOf" srcId="{F905AA05-83E7-4C2D-80FC-EEC03B4FAB77}" destId="{584028E2-C9A7-4675-93DE-3B15636FA2C1}" srcOrd="0" destOrd="0" presId="urn:microsoft.com/office/officeart/2005/8/layout/vList2"/>
    <dgm:cxn modelId="{668CA184-E214-42E6-AFA5-25C6E082B14F}" srcId="{5826F024-74FB-485F-AA3D-051397892073}" destId="{2C8E1B0E-2FBA-4CB9-9F35-EF983D45CC51}" srcOrd="0" destOrd="0" parTransId="{555252EB-C97D-473B-A2D2-DDFC332773A5}" sibTransId="{B26AD7B0-AA53-4574-89F4-041E52157631}"/>
    <dgm:cxn modelId="{3E21A08A-53EC-4948-906E-06E5B53821B3}" type="presOf" srcId="{5826F024-74FB-485F-AA3D-051397892073}" destId="{251286F6-0051-463A-88C8-A33DC03C7814}" srcOrd="0" destOrd="0" presId="urn:microsoft.com/office/officeart/2005/8/layout/vList2"/>
    <dgm:cxn modelId="{8FD31E98-4215-486A-8ED3-09E682512123}" srcId="{40B56B62-0BF0-4E78-B39A-E9CFC5211BD7}" destId="{F905AA05-83E7-4C2D-80FC-EEC03B4FAB77}" srcOrd="0" destOrd="0" parTransId="{08C8FDC9-79D9-4D86-8C62-51C84E8F9F89}" sibTransId="{0EF42A93-CBF7-44A5-BD25-851754277CA0}"/>
    <dgm:cxn modelId="{E72C9D9F-12DD-44F0-AE71-D30B4BFAC6F0}" type="presOf" srcId="{2C8E1B0E-2FBA-4CB9-9F35-EF983D45CC51}" destId="{CEC5B58E-2079-45B3-84D3-0505B7F4FF38}" srcOrd="0" destOrd="0" presId="urn:microsoft.com/office/officeart/2005/8/layout/vList2"/>
    <dgm:cxn modelId="{097794A4-AAC3-46FB-9994-83560F8B32F9}" type="presOf" srcId="{A71CF4EF-2277-4CCE-BB56-538104F5F9DF}" destId="{FAF782C2-FE7D-465A-BE5E-8F1DD308C580}" srcOrd="0" destOrd="0" presId="urn:microsoft.com/office/officeart/2005/8/layout/vList2"/>
    <dgm:cxn modelId="{2EDD36AB-DBA9-417F-AAD9-3A978810DCFD}" srcId="{A71CF4EF-2277-4CCE-BB56-538104F5F9DF}" destId="{5826F024-74FB-485F-AA3D-051397892073}" srcOrd="1" destOrd="0" parTransId="{6B83442B-C103-498D-8AC6-39BE6C73EBC2}" sibTransId="{4B730B99-35E1-4C02-92E9-2D7C39DE0433}"/>
    <dgm:cxn modelId="{A65010B5-3A4C-4AE8-9041-16D8BA262FBF}" srcId="{5826F024-74FB-485F-AA3D-051397892073}" destId="{B7175E44-1724-4FB8-8142-1742D8A0BDAC}" srcOrd="1" destOrd="0" parTransId="{4ACDAE2E-A99B-401C-92D1-C90E291CAFF0}" sibTransId="{E5868520-6F39-4E9F-93EA-D4DB06C1FD32}"/>
    <dgm:cxn modelId="{99571DBB-64F3-40DB-B939-BF3F540EDD6C}" type="presOf" srcId="{48A09514-0FF2-4AD7-BCC7-5CB8BD521733}" destId="{6D7C008E-63DD-4BA8-8E3E-6C332DFE501E}" srcOrd="0" destOrd="0" presId="urn:microsoft.com/office/officeart/2005/8/layout/vList2"/>
    <dgm:cxn modelId="{C0DC93C7-72A4-4B47-87DB-720612E60BFE}" type="presOf" srcId="{7F7F8E12-AD92-43AA-A839-818E3C4577D5}" destId="{584028E2-C9A7-4675-93DE-3B15636FA2C1}" srcOrd="0" destOrd="1" presId="urn:microsoft.com/office/officeart/2005/8/layout/vList2"/>
    <dgm:cxn modelId="{159E23D6-1F4A-41E9-AA45-25071D90299B}" srcId="{40B56B62-0BF0-4E78-B39A-E9CFC5211BD7}" destId="{E6142829-6446-4245-918B-D8AF0B6BA4A7}" srcOrd="2" destOrd="0" parTransId="{4D4E8E6F-7F06-4B1F-8299-AD2FA01E2665}" sibTransId="{5E9C8148-8331-40C5-89BB-50A6B56F871F}"/>
    <dgm:cxn modelId="{D9F0D5DC-3A59-41DA-A0EF-C04A1AD98A73}" srcId="{5826F024-74FB-485F-AA3D-051397892073}" destId="{54031449-4E9D-4C7D-BB26-F37C80544CEC}" srcOrd="2" destOrd="0" parTransId="{D70E9F8D-A162-4455-9F37-27A1BD2043EB}" sibTransId="{70CA1409-86DC-401F-8472-2396A0FC132A}"/>
    <dgm:cxn modelId="{E7F65AE0-DC30-42AC-9CDC-1853E3EC7389}" srcId="{A71CF4EF-2277-4CCE-BB56-538104F5F9DF}" destId="{40B56B62-0BF0-4E78-B39A-E9CFC5211BD7}" srcOrd="2" destOrd="0" parTransId="{9A98DBF8-2F91-4D31-8769-BC5AF252E14F}" sibTransId="{98BE05DA-ACEF-4EBF-A0A5-852D78DD39A1}"/>
    <dgm:cxn modelId="{9EF96BF2-92FD-4C87-BD4C-E9D08AEA6941}" type="presOf" srcId="{40B56B62-0BF0-4E78-B39A-E9CFC5211BD7}" destId="{75337756-E40C-4AD3-BC59-39125117686D}" srcOrd="0" destOrd="0" presId="urn:microsoft.com/office/officeart/2005/8/layout/vList2"/>
    <dgm:cxn modelId="{0D6DCC0F-858F-48C9-A335-32BF5F57EF02}" type="presParOf" srcId="{FAF782C2-FE7D-465A-BE5E-8F1DD308C580}" destId="{6D7C008E-63DD-4BA8-8E3E-6C332DFE501E}" srcOrd="0" destOrd="0" presId="urn:microsoft.com/office/officeart/2005/8/layout/vList2"/>
    <dgm:cxn modelId="{FCBEBB4D-D62B-4BDA-B8EF-824E334B1593}" type="presParOf" srcId="{FAF782C2-FE7D-465A-BE5E-8F1DD308C580}" destId="{B069D734-D048-4642-BDD2-59AD25F56A8B}" srcOrd="1" destOrd="0" presId="urn:microsoft.com/office/officeart/2005/8/layout/vList2"/>
    <dgm:cxn modelId="{2EC14B17-2D32-45D7-874E-6D3018CF7EC0}" type="presParOf" srcId="{FAF782C2-FE7D-465A-BE5E-8F1DD308C580}" destId="{251286F6-0051-463A-88C8-A33DC03C7814}" srcOrd="2" destOrd="0" presId="urn:microsoft.com/office/officeart/2005/8/layout/vList2"/>
    <dgm:cxn modelId="{6D764587-C71C-4AD9-9075-BFA85FDFEDA4}" type="presParOf" srcId="{FAF782C2-FE7D-465A-BE5E-8F1DD308C580}" destId="{CEC5B58E-2079-45B3-84D3-0505B7F4FF38}" srcOrd="3" destOrd="0" presId="urn:microsoft.com/office/officeart/2005/8/layout/vList2"/>
    <dgm:cxn modelId="{62B8282C-B7F8-405E-B63C-C86CF6B4415A}" type="presParOf" srcId="{FAF782C2-FE7D-465A-BE5E-8F1DD308C580}" destId="{75337756-E40C-4AD3-BC59-39125117686D}" srcOrd="4" destOrd="0" presId="urn:microsoft.com/office/officeart/2005/8/layout/vList2"/>
    <dgm:cxn modelId="{04701065-0765-4525-A5B0-8F1AFCEB5D4E}" type="presParOf" srcId="{FAF782C2-FE7D-465A-BE5E-8F1DD308C580}" destId="{584028E2-C9A7-4675-93DE-3B15636FA2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FAA871-33C9-4660-8A91-290084CA3BD4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09350FD-FAC4-4D33-829A-5D169605E522}">
      <dgm:prSet/>
      <dgm:spPr/>
      <dgm:t>
        <a:bodyPr/>
        <a:lstStyle/>
        <a:p>
          <a:r>
            <a:rPr lang="en-US"/>
            <a:t>Consider a 4-digit decimal example</a:t>
          </a:r>
        </a:p>
      </dgm:t>
    </dgm:pt>
    <dgm:pt modelId="{6DFB37BA-0921-4F6B-B31A-1E39ECABF45E}" type="parTrans" cxnId="{AB6921EC-5F4B-4F63-A6F6-16F8CE08C88B}">
      <dgm:prSet/>
      <dgm:spPr/>
      <dgm:t>
        <a:bodyPr/>
        <a:lstStyle/>
        <a:p>
          <a:endParaRPr lang="en-US"/>
        </a:p>
      </dgm:t>
    </dgm:pt>
    <dgm:pt modelId="{DF6CD8FA-7560-4E1D-8F79-C335414548AE}" type="sibTrans" cxnId="{AB6921EC-5F4B-4F63-A6F6-16F8CE08C88B}">
      <dgm:prSet/>
      <dgm:spPr/>
      <dgm:t>
        <a:bodyPr/>
        <a:lstStyle/>
        <a:p>
          <a:endParaRPr lang="en-US"/>
        </a:p>
      </dgm:t>
    </dgm:pt>
    <dgm:pt modelId="{F830A7BF-C2DB-4A35-8EBD-6BC1FDFA1539}">
      <dgm:prSet/>
      <dgm:spPr/>
      <dgm:t>
        <a:bodyPr/>
        <a:lstStyle/>
        <a:p>
          <a:r>
            <a:rPr lang="en-US"/>
            <a:t>9.999 × 10</a:t>
          </a:r>
          <a:r>
            <a:rPr lang="en-US" baseline="30000"/>
            <a:t>1</a:t>
          </a:r>
          <a:r>
            <a:rPr lang="en-US"/>
            <a:t> + 1.610 × 10</a:t>
          </a:r>
          <a:r>
            <a:rPr lang="en-US" baseline="30000"/>
            <a:t>–1</a:t>
          </a:r>
          <a:endParaRPr lang="en-US"/>
        </a:p>
      </dgm:t>
    </dgm:pt>
    <dgm:pt modelId="{AF58323D-1CC3-4FC2-93BF-0FBE78F56C0C}" type="parTrans" cxnId="{5E96E3C7-EC67-408A-A42B-C39C45829492}">
      <dgm:prSet/>
      <dgm:spPr/>
      <dgm:t>
        <a:bodyPr/>
        <a:lstStyle/>
        <a:p>
          <a:endParaRPr lang="en-US"/>
        </a:p>
      </dgm:t>
    </dgm:pt>
    <dgm:pt modelId="{5C0709DD-323E-49B3-995F-0358547B83DE}" type="sibTrans" cxnId="{5E96E3C7-EC67-408A-A42B-C39C45829492}">
      <dgm:prSet/>
      <dgm:spPr/>
      <dgm:t>
        <a:bodyPr/>
        <a:lstStyle/>
        <a:p>
          <a:endParaRPr lang="en-US"/>
        </a:p>
      </dgm:t>
    </dgm:pt>
    <dgm:pt modelId="{CA675563-5BCD-44E5-A3D9-620386581B5A}">
      <dgm:prSet/>
      <dgm:spPr/>
      <dgm:t>
        <a:bodyPr/>
        <a:lstStyle/>
        <a:p>
          <a:r>
            <a:rPr lang="en-US"/>
            <a:t>1. Align decimal points</a:t>
          </a:r>
        </a:p>
      </dgm:t>
    </dgm:pt>
    <dgm:pt modelId="{4AEE10EB-E3C5-43A2-A979-26C7C38F3B99}" type="parTrans" cxnId="{D700D73B-57EE-48DE-8FF1-13C697AA7F92}">
      <dgm:prSet/>
      <dgm:spPr/>
      <dgm:t>
        <a:bodyPr/>
        <a:lstStyle/>
        <a:p>
          <a:endParaRPr lang="en-US"/>
        </a:p>
      </dgm:t>
    </dgm:pt>
    <dgm:pt modelId="{2B235E99-00A3-4F6F-B285-71746B11A598}" type="sibTrans" cxnId="{D700D73B-57EE-48DE-8FF1-13C697AA7F92}">
      <dgm:prSet/>
      <dgm:spPr/>
      <dgm:t>
        <a:bodyPr/>
        <a:lstStyle/>
        <a:p>
          <a:endParaRPr lang="en-US"/>
        </a:p>
      </dgm:t>
    </dgm:pt>
    <dgm:pt modelId="{6F6AD5CC-A958-45A4-8935-8968B7DBE961}">
      <dgm:prSet/>
      <dgm:spPr/>
      <dgm:t>
        <a:bodyPr/>
        <a:lstStyle/>
        <a:p>
          <a:r>
            <a:rPr lang="en-US"/>
            <a:t>Shift number with smaller exponent</a:t>
          </a:r>
        </a:p>
      </dgm:t>
    </dgm:pt>
    <dgm:pt modelId="{3ADEC0BD-A2FD-4087-8CB8-6803B7B82490}" type="parTrans" cxnId="{FCE20A4E-E638-435A-BF7A-45B8111534A0}">
      <dgm:prSet/>
      <dgm:spPr/>
      <dgm:t>
        <a:bodyPr/>
        <a:lstStyle/>
        <a:p>
          <a:endParaRPr lang="en-US"/>
        </a:p>
      </dgm:t>
    </dgm:pt>
    <dgm:pt modelId="{170B5DF3-F414-4DC4-B215-02556C4A6229}" type="sibTrans" cxnId="{FCE20A4E-E638-435A-BF7A-45B8111534A0}">
      <dgm:prSet/>
      <dgm:spPr/>
      <dgm:t>
        <a:bodyPr/>
        <a:lstStyle/>
        <a:p>
          <a:endParaRPr lang="en-US"/>
        </a:p>
      </dgm:t>
    </dgm:pt>
    <dgm:pt modelId="{25F83DEC-E2DB-4DB0-A352-B654E058C81D}">
      <dgm:prSet/>
      <dgm:spPr/>
      <dgm:t>
        <a:bodyPr/>
        <a:lstStyle/>
        <a:p>
          <a:r>
            <a:rPr lang="en-US"/>
            <a:t>9.999 × 10</a:t>
          </a:r>
          <a:r>
            <a:rPr lang="en-US" baseline="30000"/>
            <a:t>1</a:t>
          </a:r>
          <a:r>
            <a:rPr lang="en-US"/>
            <a:t> + 0.016 × 10</a:t>
          </a:r>
          <a:r>
            <a:rPr lang="en-US" baseline="30000"/>
            <a:t>1</a:t>
          </a:r>
          <a:endParaRPr lang="en-US"/>
        </a:p>
      </dgm:t>
    </dgm:pt>
    <dgm:pt modelId="{930B01DE-110E-48E3-BCFE-5ACB26FBBB78}" type="parTrans" cxnId="{8CC8FEFD-55C7-4FDB-971A-87C3B2BA18B0}">
      <dgm:prSet/>
      <dgm:spPr/>
      <dgm:t>
        <a:bodyPr/>
        <a:lstStyle/>
        <a:p>
          <a:endParaRPr lang="en-US"/>
        </a:p>
      </dgm:t>
    </dgm:pt>
    <dgm:pt modelId="{7C651901-3288-4F73-8F4C-97D4219E38E1}" type="sibTrans" cxnId="{8CC8FEFD-55C7-4FDB-971A-87C3B2BA18B0}">
      <dgm:prSet/>
      <dgm:spPr/>
      <dgm:t>
        <a:bodyPr/>
        <a:lstStyle/>
        <a:p>
          <a:endParaRPr lang="en-US"/>
        </a:p>
      </dgm:t>
    </dgm:pt>
    <dgm:pt modelId="{1DE617DF-7D01-4E53-A551-1F488759EBE6}">
      <dgm:prSet/>
      <dgm:spPr/>
      <dgm:t>
        <a:bodyPr/>
        <a:lstStyle/>
        <a:p>
          <a:r>
            <a:rPr lang="en-US"/>
            <a:t>2. Add significands</a:t>
          </a:r>
        </a:p>
      </dgm:t>
    </dgm:pt>
    <dgm:pt modelId="{AFF832DB-F978-4327-B97A-3934ECBBC410}" type="parTrans" cxnId="{439C69EF-6276-42E7-81A3-1093DBA41D7B}">
      <dgm:prSet/>
      <dgm:spPr/>
      <dgm:t>
        <a:bodyPr/>
        <a:lstStyle/>
        <a:p>
          <a:endParaRPr lang="en-US"/>
        </a:p>
      </dgm:t>
    </dgm:pt>
    <dgm:pt modelId="{251761DC-8544-4904-9CAA-95A6B2C0E87C}" type="sibTrans" cxnId="{439C69EF-6276-42E7-81A3-1093DBA41D7B}">
      <dgm:prSet/>
      <dgm:spPr/>
      <dgm:t>
        <a:bodyPr/>
        <a:lstStyle/>
        <a:p>
          <a:endParaRPr lang="en-US"/>
        </a:p>
      </dgm:t>
    </dgm:pt>
    <dgm:pt modelId="{52DB11B4-8648-47DD-A8C2-4FD3AB5BDEF0}">
      <dgm:prSet/>
      <dgm:spPr/>
      <dgm:t>
        <a:bodyPr/>
        <a:lstStyle/>
        <a:p>
          <a:r>
            <a:rPr lang="en-US"/>
            <a:t>9.999 × 10</a:t>
          </a:r>
          <a:r>
            <a:rPr lang="en-US" baseline="30000"/>
            <a:t>1</a:t>
          </a:r>
          <a:r>
            <a:rPr lang="en-US"/>
            <a:t> + 0.016 × 10</a:t>
          </a:r>
          <a:r>
            <a:rPr lang="en-US" baseline="30000"/>
            <a:t>1</a:t>
          </a:r>
          <a:r>
            <a:rPr lang="en-US"/>
            <a:t> = 10.015 × 10</a:t>
          </a:r>
          <a:r>
            <a:rPr lang="en-US" baseline="30000"/>
            <a:t>1</a:t>
          </a:r>
          <a:endParaRPr lang="en-US"/>
        </a:p>
      </dgm:t>
    </dgm:pt>
    <dgm:pt modelId="{2405A190-4FC4-42C7-9410-B61244207D6F}" type="parTrans" cxnId="{62A5FF41-A289-4B04-AA7B-31BF2117D50C}">
      <dgm:prSet/>
      <dgm:spPr/>
      <dgm:t>
        <a:bodyPr/>
        <a:lstStyle/>
        <a:p>
          <a:endParaRPr lang="en-US"/>
        </a:p>
      </dgm:t>
    </dgm:pt>
    <dgm:pt modelId="{2745EA6F-684C-4DE8-88A3-EACAD7B4E5CB}" type="sibTrans" cxnId="{62A5FF41-A289-4B04-AA7B-31BF2117D50C}">
      <dgm:prSet/>
      <dgm:spPr/>
      <dgm:t>
        <a:bodyPr/>
        <a:lstStyle/>
        <a:p>
          <a:endParaRPr lang="en-US"/>
        </a:p>
      </dgm:t>
    </dgm:pt>
    <dgm:pt modelId="{2C9EBA5A-5D25-452A-88D8-ED8FD48F6511}">
      <dgm:prSet/>
      <dgm:spPr/>
      <dgm:t>
        <a:bodyPr/>
        <a:lstStyle/>
        <a:p>
          <a:r>
            <a:rPr lang="en-US" dirty="0"/>
            <a:t>3. Normalize result &amp; check for over/underflow</a:t>
          </a:r>
        </a:p>
      </dgm:t>
    </dgm:pt>
    <dgm:pt modelId="{2A51C357-F60F-4FE8-9531-694F6DE2C662}" type="parTrans" cxnId="{CA135F57-0A11-4464-892E-932F3BC5AA92}">
      <dgm:prSet/>
      <dgm:spPr/>
      <dgm:t>
        <a:bodyPr/>
        <a:lstStyle/>
        <a:p>
          <a:endParaRPr lang="en-US"/>
        </a:p>
      </dgm:t>
    </dgm:pt>
    <dgm:pt modelId="{3FC162AB-858E-4240-A368-63AAE383A7F0}" type="sibTrans" cxnId="{CA135F57-0A11-4464-892E-932F3BC5AA92}">
      <dgm:prSet/>
      <dgm:spPr/>
      <dgm:t>
        <a:bodyPr/>
        <a:lstStyle/>
        <a:p>
          <a:endParaRPr lang="en-US"/>
        </a:p>
      </dgm:t>
    </dgm:pt>
    <dgm:pt modelId="{5D118507-5B7E-494D-A2F7-9E2FACE1C27B}">
      <dgm:prSet/>
      <dgm:spPr/>
      <dgm:t>
        <a:bodyPr/>
        <a:lstStyle/>
        <a:p>
          <a:r>
            <a:rPr lang="en-US"/>
            <a:t>1.0015 × 10</a:t>
          </a:r>
          <a:r>
            <a:rPr lang="en-US" baseline="30000"/>
            <a:t>2</a:t>
          </a:r>
          <a:endParaRPr lang="en-US"/>
        </a:p>
      </dgm:t>
    </dgm:pt>
    <dgm:pt modelId="{DA0B4F6D-FA5E-4D43-BD60-10B06D6656DA}" type="parTrans" cxnId="{36E59A1F-70A6-4839-80A3-7919FA80C879}">
      <dgm:prSet/>
      <dgm:spPr/>
      <dgm:t>
        <a:bodyPr/>
        <a:lstStyle/>
        <a:p>
          <a:endParaRPr lang="en-US"/>
        </a:p>
      </dgm:t>
    </dgm:pt>
    <dgm:pt modelId="{F411F495-009D-45D5-9368-3111ADB81D11}" type="sibTrans" cxnId="{36E59A1F-70A6-4839-80A3-7919FA80C879}">
      <dgm:prSet/>
      <dgm:spPr/>
      <dgm:t>
        <a:bodyPr/>
        <a:lstStyle/>
        <a:p>
          <a:endParaRPr lang="en-US"/>
        </a:p>
      </dgm:t>
    </dgm:pt>
    <dgm:pt modelId="{AA54D95B-F03A-414B-9F7D-0E952D67DFB9}">
      <dgm:prSet/>
      <dgm:spPr/>
      <dgm:t>
        <a:bodyPr/>
        <a:lstStyle/>
        <a:p>
          <a:r>
            <a:rPr lang="en-US"/>
            <a:t>4. Round and renormalize if necessary</a:t>
          </a:r>
        </a:p>
      </dgm:t>
    </dgm:pt>
    <dgm:pt modelId="{8CEE689D-7BC7-400B-BAAC-867874877F88}" type="parTrans" cxnId="{B2449E41-5E2C-4A94-B1BD-1CFDEE7D1639}">
      <dgm:prSet/>
      <dgm:spPr/>
      <dgm:t>
        <a:bodyPr/>
        <a:lstStyle/>
        <a:p>
          <a:endParaRPr lang="en-US"/>
        </a:p>
      </dgm:t>
    </dgm:pt>
    <dgm:pt modelId="{EA20E251-5341-4718-A382-A925CA74B9CB}" type="sibTrans" cxnId="{B2449E41-5E2C-4A94-B1BD-1CFDEE7D1639}">
      <dgm:prSet/>
      <dgm:spPr/>
      <dgm:t>
        <a:bodyPr/>
        <a:lstStyle/>
        <a:p>
          <a:endParaRPr lang="en-US"/>
        </a:p>
      </dgm:t>
    </dgm:pt>
    <dgm:pt modelId="{C8FD3AA1-E3D2-4B81-B52A-6B56C3B5361E}">
      <dgm:prSet/>
      <dgm:spPr/>
      <dgm:t>
        <a:bodyPr/>
        <a:lstStyle/>
        <a:p>
          <a:r>
            <a:rPr lang="en-US"/>
            <a:t>1.002 × 10</a:t>
          </a:r>
          <a:r>
            <a:rPr lang="en-US" baseline="30000"/>
            <a:t>2</a:t>
          </a:r>
          <a:endParaRPr lang="en-US"/>
        </a:p>
      </dgm:t>
    </dgm:pt>
    <dgm:pt modelId="{62238A70-8ACD-4163-8498-2BF490C484E0}" type="parTrans" cxnId="{23D4C35C-C969-4A41-8A41-132962FA68F7}">
      <dgm:prSet/>
      <dgm:spPr/>
      <dgm:t>
        <a:bodyPr/>
        <a:lstStyle/>
        <a:p>
          <a:endParaRPr lang="en-US"/>
        </a:p>
      </dgm:t>
    </dgm:pt>
    <dgm:pt modelId="{2A80683D-A1A2-4AF0-BA91-E2F22C097480}" type="sibTrans" cxnId="{23D4C35C-C969-4A41-8A41-132962FA68F7}">
      <dgm:prSet/>
      <dgm:spPr/>
      <dgm:t>
        <a:bodyPr/>
        <a:lstStyle/>
        <a:p>
          <a:endParaRPr lang="en-US"/>
        </a:p>
      </dgm:t>
    </dgm:pt>
    <dgm:pt modelId="{498E0DBE-2E22-4130-9481-3245782A950F}" type="pres">
      <dgm:prSet presAssocID="{49FAA871-33C9-4660-8A91-290084CA3BD4}" presName="linear" presStyleCnt="0">
        <dgm:presLayoutVars>
          <dgm:dir/>
          <dgm:animLvl val="lvl"/>
          <dgm:resizeHandles val="exact"/>
        </dgm:presLayoutVars>
      </dgm:prSet>
      <dgm:spPr/>
    </dgm:pt>
    <dgm:pt modelId="{7BA9F34E-B9DC-4C90-A576-989DA0DA6CE9}" type="pres">
      <dgm:prSet presAssocID="{309350FD-FAC4-4D33-829A-5D169605E522}" presName="parentLin" presStyleCnt="0"/>
      <dgm:spPr/>
    </dgm:pt>
    <dgm:pt modelId="{BA93649E-0B92-48E2-8DDA-858A4C496BB4}" type="pres">
      <dgm:prSet presAssocID="{309350FD-FAC4-4D33-829A-5D169605E522}" presName="parentLeftMargin" presStyleLbl="node1" presStyleIdx="0" presStyleCnt="5"/>
      <dgm:spPr/>
    </dgm:pt>
    <dgm:pt modelId="{E12B338A-CF98-47C9-ABDD-67F5359BAD68}" type="pres">
      <dgm:prSet presAssocID="{309350FD-FAC4-4D33-829A-5D169605E52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604D76B-2F3F-4874-828C-540C9860A5AB}" type="pres">
      <dgm:prSet presAssocID="{309350FD-FAC4-4D33-829A-5D169605E522}" presName="negativeSpace" presStyleCnt="0"/>
      <dgm:spPr/>
    </dgm:pt>
    <dgm:pt modelId="{0C02D405-2E61-4C66-B64D-955D3691C21B}" type="pres">
      <dgm:prSet presAssocID="{309350FD-FAC4-4D33-829A-5D169605E522}" presName="childText" presStyleLbl="conFgAcc1" presStyleIdx="0" presStyleCnt="5">
        <dgm:presLayoutVars>
          <dgm:bulletEnabled val="1"/>
        </dgm:presLayoutVars>
      </dgm:prSet>
      <dgm:spPr/>
    </dgm:pt>
    <dgm:pt modelId="{CCADF93D-9B98-4630-984A-7896CF99CEEC}" type="pres">
      <dgm:prSet presAssocID="{DF6CD8FA-7560-4E1D-8F79-C335414548AE}" presName="spaceBetweenRectangles" presStyleCnt="0"/>
      <dgm:spPr/>
    </dgm:pt>
    <dgm:pt modelId="{E898B16F-E4F8-4892-8E64-EC5DBAA52543}" type="pres">
      <dgm:prSet presAssocID="{CA675563-5BCD-44E5-A3D9-620386581B5A}" presName="parentLin" presStyleCnt="0"/>
      <dgm:spPr/>
    </dgm:pt>
    <dgm:pt modelId="{88D09ADB-3BD2-4D10-AFF0-51C81E6B965F}" type="pres">
      <dgm:prSet presAssocID="{CA675563-5BCD-44E5-A3D9-620386581B5A}" presName="parentLeftMargin" presStyleLbl="node1" presStyleIdx="0" presStyleCnt="5"/>
      <dgm:spPr/>
    </dgm:pt>
    <dgm:pt modelId="{89F8995C-5BF3-43D7-AB29-4E4C3350756A}" type="pres">
      <dgm:prSet presAssocID="{CA675563-5BCD-44E5-A3D9-620386581B5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AEC43FD-1481-4A30-A5DB-9834AA0F92FE}" type="pres">
      <dgm:prSet presAssocID="{CA675563-5BCD-44E5-A3D9-620386581B5A}" presName="negativeSpace" presStyleCnt="0"/>
      <dgm:spPr/>
    </dgm:pt>
    <dgm:pt modelId="{59CECC81-7FD9-4922-9858-5B34030FA019}" type="pres">
      <dgm:prSet presAssocID="{CA675563-5BCD-44E5-A3D9-620386581B5A}" presName="childText" presStyleLbl="conFgAcc1" presStyleIdx="1" presStyleCnt="5">
        <dgm:presLayoutVars>
          <dgm:bulletEnabled val="1"/>
        </dgm:presLayoutVars>
      </dgm:prSet>
      <dgm:spPr/>
    </dgm:pt>
    <dgm:pt modelId="{8659C388-F9BC-42FA-942C-A6477811A1F4}" type="pres">
      <dgm:prSet presAssocID="{2B235E99-00A3-4F6F-B285-71746B11A598}" presName="spaceBetweenRectangles" presStyleCnt="0"/>
      <dgm:spPr/>
    </dgm:pt>
    <dgm:pt modelId="{DB371646-A569-437F-8F31-532DF2D592FF}" type="pres">
      <dgm:prSet presAssocID="{1DE617DF-7D01-4E53-A551-1F488759EBE6}" presName="parentLin" presStyleCnt="0"/>
      <dgm:spPr/>
    </dgm:pt>
    <dgm:pt modelId="{B356A850-8AEF-493B-9C5A-706EF2FC9DFB}" type="pres">
      <dgm:prSet presAssocID="{1DE617DF-7D01-4E53-A551-1F488759EBE6}" presName="parentLeftMargin" presStyleLbl="node1" presStyleIdx="1" presStyleCnt="5"/>
      <dgm:spPr/>
    </dgm:pt>
    <dgm:pt modelId="{446210E3-F2C4-45E0-8F73-271D5FFF5FC0}" type="pres">
      <dgm:prSet presAssocID="{1DE617DF-7D01-4E53-A551-1F488759EBE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9BA021-0F89-4CD3-88C0-DB5D5225F9B5}" type="pres">
      <dgm:prSet presAssocID="{1DE617DF-7D01-4E53-A551-1F488759EBE6}" presName="negativeSpace" presStyleCnt="0"/>
      <dgm:spPr/>
    </dgm:pt>
    <dgm:pt modelId="{3A2BA681-E3DC-4E51-A08D-4ACD2E12DBD3}" type="pres">
      <dgm:prSet presAssocID="{1DE617DF-7D01-4E53-A551-1F488759EBE6}" presName="childText" presStyleLbl="conFgAcc1" presStyleIdx="2" presStyleCnt="5">
        <dgm:presLayoutVars>
          <dgm:bulletEnabled val="1"/>
        </dgm:presLayoutVars>
      </dgm:prSet>
      <dgm:spPr/>
    </dgm:pt>
    <dgm:pt modelId="{109C1B95-B71B-4391-8E51-510B0E43E183}" type="pres">
      <dgm:prSet presAssocID="{251761DC-8544-4904-9CAA-95A6B2C0E87C}" presName="spaceBetweenRectangles" presStyleCnt="0"/>
      <dgm:spPr/>
    </dgm:pt>
    <dgm:pt modelId="{CEDC2929-4581-4143-9295-DF94514CA7D1}" type="pres">
      <dgm:prSet presAssocID="{2C9EBA5A-5D25-452A-88D8-ED8FD48F6511}" presName="parentLin" presStyleCnt="0"/>
      <dgm:spPr/>
    </dgm:pt>
    <dgm:pt modelId="{5625EA4C-9448-4C76-8226-F5E3A3F25E85}" type="pres">
      <dgm:prSet presAssocID="{2C9EBA5A-5D25-452A-88D8-ED8FD48F6511}" presName="parentLeftMargin" presStyleLbl="node1" presStyleIdx="2" presStyleCnt="5"/>
      <dgm:spPr/>
    </dgm:pt>
    <dgm:pt modelId="{9667CB86-273D-4539-91BF-7AD8774835B0}" type="pres">
      <dgm:prSet presAssocID="{2C9EBA5A-5D25-452A-88D8-ED8FD48F651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B89800E-07CE-4878-9CBD-6E97F4530C80}" type="pres">
      <dgm:prSet presAssocID="{2C9EBA5A-5D25-452A-88D8-ED8FD48F6511}" presName="negativeSpace" presStyleCnt="0"/>
      <dgm:spPr/>
    </dgm:pt>
    <dgm:pt modelId="{9F349BC4-8DD6-427E-81AA-F2942CA06997}" type="pres">
      <dgm:prSet presAssocID="{2C9EBA5A-5D25-452A-88D8-ED8FD48F6511}" presName="childText" presStyleLbl="conFgAcc1" presStyleIdx="3" presStyleCnt="5">
        <dgm:presLayoutVars>
          <dgm:bulletEnabled val="1"/>
        </dgm:presLayoutVars>
      </dgm:prSet>
      <dgm:spPr/>
    </dgm:pt>
    <dgm:pt modelId="{76F7433B-AFB4-478A-8DD5-9D0ED9840B6D}" type="pres">
      <dgm:prSet presAssocID="{3FC162AB-858E-4240-A368-63AAE383A7F0}" presName="spaceBetweenRectangles" presStyleCnt="0"/>
      <dgm:spPr/>
    </dgm:pt>
    <dgm:pt modelId="{742EEE1F-02B2-47FE-9396-B21706C02F98}" type="pres">
      <dgm:prSet presAssocID="{AA54D95B-F03A-414B-9F7D-0E952D67DFB9}" presName="parentLin" presStyleCnt="0"/>
      <dgm:spPr/>
    </dgm:pt>
    <dgm:pt modelId="{65D06121-9D74-4858-B8B4-0C06FFE49F0A}" type="pres">
      <dgm:prSet presAssocID="{AA54D95B-F03A-414B-9F7D-0E952D67DFB9}" presName="parentLeftMargin" presStyleLbl="node1" presStyleIdx="3" presStyleCnt="5"/>
      <dgm:spPr/>
    </dgm:pt>
    <dgm:pt modelId="{4C706688-B074-43BA-87FF-D78E668D4A1F}" type="pres">
      <dgm:prSet presAssocID="{AA54D95B-F03A-414B-9F7D-0E952D67DFB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3594E68-DDFC-41C4-A36A-7A5B3012720C}" type="pres">
      <dgm:prSet presAssocID="{AA54D95B-F03A-414B-9F7D-0E952D67DFB9}" presName="negativeSpace" presStyleCnt="0"/>
      <dgm:spPr/>
    </dgm:pt>
    <dgm:pt modelId="{4C54355A-91BC-47FF-9107-B142231E1DBA}" type="pres">
      <dgm:prSet presAssocID="{AA54D95B-F03A-414B-9F7D-0E952D67DFB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DABE703-B587-4900-848D-3A8E7C85BE22}" type="presOf" srcId="{5D118507-5B7E-494D-A2F7-9E2FACE1C27B}" destId="{9F349BC4-8DD6-427E-81AA-F2942CA06997}" srcOrd="0" destOrd="0" presId="urn:microsoft.com/office/officeart/2005/8/layout/list1"/>
    <dgm:cxn modelId="{2833C611-46F7-4A2E-9300-F4F267494AFD}" type="presOf" srcId="{CA675563-5BCD-44E5-A3D9-620386581B5A}" destId="{88D09ADB-3BD2-4D10-AFF0-51C81E6B965F}" srcOrd="0" destOrd="0" presId="urn:microsoft.com/office/officeart/2005/8/layout/list1"/>
    <dgm:cxn modelId="{36E59A1F-70A6-4839-80A3-7919FA80C879}" srcId="{2C9EBA5A-5D25-452A-88D8-ED8FD48F6511}" destId="{5D118507-5B7E-494D-A2F7-9E2FACE1C27B}" srcOrd="0" destOrd="0" parTransId="{DA0B4F6D-FA5E-4D43-BD60-10B06D6656DA}" sibTransId="{F411F495-009D-45D5-9368-3111ADB81D11}"/>
    <dgm:cxn modelId="{CE83952B-C8FF-41F5-9301-9F24D8B1E5A9}" type="presOf" srcId="{CA675563-5BCD-44E5-A3D9-620386581B5A}" destId="{89F8995C-5BF3-43D7-AB29-4E4C3350756A}" srcOrd="1" destOrd="0" presId="urn:microsoft.com/office/officeart/2005/8/layout/list1"/>
    <dgm:cxn modelId="{193A532F-F4F4-4BBB-9D6C-1B087A38C8C5}" type="presOf" srcId="{6F6AD5CC-A958-45A4-8935-8968B7DBE961}" destId="{59CECC81-7FD9-4922-9858-5B34030FA019}" srcOrd="0" destOrd="0" presId="urn:microsoft.com/office/officeart/2005/8/layout/list1"/>
    <dgm:cxn modelId="{D700D73B-57EE-48DE-8FF1-13C697AA7F92}" srcId="{49FAA871-33C9-4660-8A91-290084CA3BD4}" destId="{CA675563-5BCD-44E5-A3D9-620386581B5A}" srcOrd="1" destOrd="0" parTransId="{4AEE10EB-E3C5-43A2-A979-26C7C38F3B99}" sibTransId="{2B235E99-00A3-4F6F-B285-71746B11A598}"/>
    <dgm:cxn modelId="{23D4C35C-C969-4A41-8A41-132962FA68F7}" srcId="{AA54D95B-F03A-414B-9F7D-0E952D67DFB9}" destId="{C8FD3AA1-E3D2-4B81-B52A-6B56C3B5361E}" srcOrd="0" destOrd="0" parTransId="{62238A70-8ACD-4163-8498-2BF490C484E0}" sibTransId="{2A80683D-A1A2-4AF0-BA91-E2F22C097480}"/>
    <dgm:cxn modelId="{B2449E41-5E2C-4A94-B1BD-1CFDEE7D1639}" srcId="{49FAA871-33C9-4660-8A91-290084CA3BD4}" destId="{AA54D95B-F03A-414B-9F7D-0E952D67DFB9}" srcOrd="4" destOrd="0" parTransId="{8CEE689D-7BC7-400B-BAAC-867874877F88}" sibTransId="{EA20E251-5341-4718-A382-A925CA74B9CB}"/>
    <dgm:cxn modelId="{62A5FF41-A289-4B04-AA7B-31BF2117D50C}" srcId="{1DE617DF-7D01-4E53-A551-1F488759EBE6}" destId="{52DB11B4-8648-47DD-A8C2-4FD3AB5BDEF0}" srcOrd="0" destOrd="0" parTransId="{2405A190-4FC4-42C7-9410-B61244207D6F}" sibTransId="{2745EA6F-684C-4DE8-88A3-EACAD7B4E5CB}"/>
    <dgm:cxn modelId="{FCE20A4E-E638-435A-BF7A-45B8111534A0}" srcId="{CA675563-5BCD-44E5-A3D9-620386581B5A}" destId="{6F6AD5CC-A958-45A4-8935-8968B7DBE961}" srcOrd="0" destOrd="0" parTransId="{3ADEC0BD-A2FD-4087-8CB8-6803B7B82490}" sibTransId="{170B5DF3-F414-4DC4-B215-02556C4A6229}"/>
    <dgm:cxn modelId="{CA135F57-0A11-4464-892E-932F3BC5AA92}" srcId="{49FAA871-33C9-4660-8A91-290084CA3BD4}" destId="{2C9EBA5A-5D25-452A-88D8-ED8FD48F6511}" srcOrd="3" destOrd="0" parTransId="{2A51C357-F60F-4FE8-9531-694F6DE2C662}" sibTransId="{3FC162AB-858E-4240-A368-63AAE383A7F0}"/>
    <dgm:cxn modelId="{C7136877-6ACC-4D36-8DF4-ACBD4538E49E}" type="presOf" srcId="{49FAA871-33C9-4660-8A91-290084CA3BD4}" destId="{498E0DBE-2E22-4130-9481-3245782A950F}" srcOrd="0" destOrd="0" presId="urn:microsoft.com/office/officeart/2005/8/layout/list1"/>
    <dgm:cxn modelId="{B215E277-0258-49FD-96AB-9C0BC1E0C62A}" type="presOf" srcId="{309350FD-FAC4-4D33-829A-5D169605E522}" destId="{BA93649E-0B92-48E2-8DDA-858A4C496BB4}" srcOrd="0" destOrd="0" presId="urn:microsoft.com/office/officeart/2005/8/layout/list1"/>
    <dgm:cxn modelId="{4491E988-635A-4769-B149-391141321853}" type="presOf" srcId="{52DB11B4-8648-47DD-A8C2-4FD3AB5BDEF0}" destId="{3A2BA681-E3DC-4E51-A08D-4ACD2E12DBD3}" srcOrd="0" destOrd="0" presId="urn:microsoft.com/office/officeart/2005/8/layout/list1"/>
    <dgm:cxn modelId="{08CBD78D-D691-4E3B-8337-FD1A8F742A35}" type="presOf" srcId="{1DE617DF-7D01-4E53-A551-1F488759EBE6}" destId="{446210E3-F2C4-45E0-8F73-271D5FFF5FC0}" srcOrd="1" destOrd="0" presId="urn:microsoft.com/office/officeart/2005/8/layout/list1"/>
    <dgm:cxn modelId="{A60E6993-90EA-47BA-82B1-B581A997A297}" type="presOf" srcId="{309350FD-FAC4-4D33-829A-5D169605E522}" destId="{E12B338A-CF98-47C9-ABDD-67F5359BAD68}" srcOrd="1" destOrd="0" presId="urn:microsoft.com/office/officeart/2005/8/layout/list1"/>
    <dgm:cxn modelId="{A00300AE-7110-4ACA-87DD-7862C2C07B8A}" type="presOf" srcId="{1DE617DF-7D01-4E53-A551-1F488759EBE6}" destId="{B356A850-8AEF-493B-9C5A-706EF2FC9DFB}" srcOrd="0" destOrd="0" presId="urn:microsoft.com/office/officeart/2005/8/layout/list1"/>
    <dgm:cxn modelId="{5ADC4DB1-45F7-4260-BAD6-D958F19ABAB0}" type="presOf" srcId="{C8FD3AA1-E3D2-4B81-B52A-6B56C3B5361E}" destId="{4C54355A-91BC-47FF-9107-B142231E1DBA}" srcOrd="0" destOrd="0" presId="urn:microsoft.com/office/officeart/2005/8/layout/list1"/>
    <dgm:cxn modelId="{5E96E3C7-EC67-408A-A42B-C39C45829492}" srcId="{309350FD-FAC4-4D33-829A-5D169605E522}" destId="{F830A7BF-C2DB-4A35-8EBD-6BC1FDFA1539}" srcOrd="0" destOrd="0" parTransId="{AF58323D-1CC3-4FC2-93BF-0FBE78F56C0C}" sibTransId="{5C0709DD-323E-49B3-995F-0358547B83DE}"/>
    <dgm:cxn modelId="{422F4CCA-F07D-4535-ADCD-543C41122A4D}" type="presOf" srcId="{F830A7BF-C2DB-4A35-8EBD-6BC1FDFA1539}" destId="{0C02D405-2E61-4C66-B64D-955D3691C21B}" srcOrd="0" destOrd="0" presId="urn:microsoft.com/office/officeart/2005/8/layout/list1"/>
    <dgm:cxn modelId="{A12D0BCF-2844-4259-8539-ACC98F7DF0E8}" type="presOf" srcId="{25F83DEC-E2DB-4DB0-A352-B654E058C81D}" destId="{59CECC81-7FD9-4922-9858-5B34030FA019}" srcOrd="0" destOrd="1" presId="urn:microsoft.com/office/officeart/2005/8/layout/list1"/>
    <dgm:cxn modelId="{91AEBFD9-4BEA-4E23-A32B-C0C6B90C49F2}" type="presOf" srcId="{AA54D95B-F03A-414B-9F7D-0E952D67DFB9}" destId="{4C706688-B074-43BA-87FF-D78E668D4A1F}" srcOrd="1" destOrd="0" presId="urn:microsoft.com/office/officeart/2005/8/layout/list1"/>
    <dgm:cxn modelId="{CCB1D1DB-0934-4B4A-8F53-0F8575FC241C}" type="presOf" srcId="{2C9EBA5A-5D25-452A-88D8-ED8FD48F6511}" destId="{5625EA4C-9448-4C76-8226-F5E3A3F25E85}" srcOrd="0" destOrd="0" presId="urn:microsoft.com/office/officeart/2005/8/layout/list1"/>
    <dgm:cxn modelId="{AB6921EC-5F4B-4F63-A6F6-16F8CE08C88B}" srcId="{49FAA871-33C9-4660-8A91-290084CA3BD4}" destId="{309350FD-FAC4-4D33-829A-5D169605E522}" srcOrd="0" destOrd="0" parTransId="{6DFB37BA-0921-4F6B-B31A-1E39ECABF45E}" sibTransId="{DF6CD8FA-7560-4E1D-8F79-C335414548AE}"/>
    <dgm:cxn modelId="{7622B4EC-2FE3-41F4-B376-56A530B48011}" type="presOf" srcId="{AA54D95B-F03A-414B-9F7D-0E952D67DFB9}" destId="{65D06121-9D74-4858-B8B4-0C06FFE49F0A}" srcOrd="0" destOrd="0" presId="urn:microsoft.com/office/officeart/2005/8/layout/list1"/>
    <dgm:cxn modelId="{439C69EF-6276-42E7-81A3-1093DBA41D7B}" srcId="{49FAA871-33C9-4660-8A91-290084CA3BD4}" destId="{1DE617DF-7D01-4E53-A551-1F488759EBE6}" srcOrd="2" destOrd="0" parTransId="{AFF832DB-F978-4327-B97A-3934ECBBC410}" sibTransId="{251761DC-8544-4904-9CAA-95A6B2C0E87C}"/>
    <dgm:cxn modelId="{39B020F7-9617-4E7D-8A41-DF83E4550B4D}" type="presOf" srcId="{2C9EBA5A-5D25-452A-88D8-ED8FD48F6511}" destId="{9667CB86-273D-4539-91BF-7AD8774835B0}" srcOrd="1" destOrd="0" presId="urn:microsoft.com/office/officeart/2005/8/layout/list1"/>
    <dgm:cxn modelId="{8CC8FEFD-55C7-4FDB-971A-87C3B2BA18B0}" srcId="{CA675563-5BCD-44E5-A3D9-620386581B5A}" destId="{25F83DEC-E2DB-4DB0-A352-B654E058C81D}" srcOrd="1" destOrd="0" parTransId="{930B01DE-110E-48E3-BCFE-5ACB26FBBB78}" sibTransId="{7C651901-3288-4F73-8F4C-97D4219E38E1}"/>
    <dgm:cxn modelId="{08D1BDF1-DF6A-4A75-97D2-73E096EB8CAE}" type="presParOf" srcId="{498E0DBE-2E22-4130-9481-3245782A950F}" destId="{7BA9F34E-B9DC-4C90-A576-989DA0DA6CE9}" srcOrd="0" destOrd="0" presId="urn:microsoft.com/office/officeart/2005/8/layout/list1"/>
    <dgm:cxn modelId="{EBE682E7-7BF0-4E7B-92C6-701E2CAFC585}" type="presParOf" srcId="{7BA9F34E-B9DC-4C90-A576-989DA0DA6CE9}" destId="{BA93649E-0B92-48E2-8DDA-858A4C496BB4}" srcOrd="0" destOrd="0" presId="urn:microsoft.com/office/officeart/2005/8/layout/list1"/>
    <dgm:cxn modelId="{F6F9B0F4-9648-421D-A474-DA03347FC127}" type="presParOf" srcId="{7BA9F34E-B9DC-4C90-A576-989DA0DA6CE9}" destId="{E12B338A-CF98-47C9-ABDD-67F5359BAD68}" srcOrd="1" destOrd="0" presId="urn:microsoft.com/office/officeart/2005/8/layout/list1"/>
    <dgm:cxn modelId="{E7AE734E-23CE-431B-A3C3-68952ED54D58}" type="presParOf" srcId="{498E0DBE-2E22-4130-9481-3245782A950F}" destId="{6604D76B-2F3F-4874-828C-540C9860A5AB}" srcOrd="1" destOrd="0" presId="urn:microsoft.com/office/officeart/2005/8/layout/list1"/>
    <dgm:cxn modelId="{7DF2A004-2D25-4986-9AB7-560C625697E3}" type="presParOf" srcId="{498E0DBE-2E22-4130-9481-3245782A950F}" destId="{0C02D405-2E61-4C66-B64D-955D3691C21B}" srcOrd="2" destOrd="0" presId="urn:microsoft.com/office/officeart/2005/8/layout/list1"/>
    <dgm:cxn modelId="{52A0D325-78DC-4B06-AF52-4EB2FD2D8090}" type="presParOf" srcId="{498E0DBE-2E22-4130-9481-3245782A950F}" destId="{CCADF93D-9B98-4630-984A-7896CF99CEEC}" srcOrd="3" destOrd="0" presId="urn:microsoft.com/office/officeart/2005/8/layout/list1"/>
    <dgm:cxn modelId="{506DB8C5-1AAC-41D8-B3BE-CEC98ADA7FA2}" type="presParOf" srcId="{498E0DBE-2E22-4130-9481-3245782A950F}" destId="{E898B16F-E4F8-4892-8E64-EC5DBAA52543}" srcOrd="4" destOrd="0" presId="urn:microsoft.com/office/officeart/2005/8/layout/list1"/>
    <dgm:cxn modelId="{B4BB4744-1B84-4362-BCD9-1C2C112EB0B2}" type="presParOf" srcId="{E898B16F-E4F8-4892-8E64-EC5DBAA52543}" destId="{88D09ADB-3BD2-4D10-AFF0-51C81E6B965F}" srcOrd="0" destOrd="0" presId="urn:microsoft.com/office/officeart/2005/8/layout/list1"/>
    <dgm:cxn modelId="{9583C1EC-C36E-4657-B053-2DB01DE6FA86}" type="presParOf" srcId="{E898B16F-E4F8-4892-8E64-EC5DBAA52543}" destId="{89F8995C-5BF3-43D7-AB29-4E4C3350756A}" srcOrd="1" destOrd="0" presId="urn:microsoft.com/office/officeart/2005/8/layout/list1"/>
    <dgm:cxn modelId="{645BC8A3-B72A-405C-BCDF-D13674117577}" type="presParOf" srcId="{498E0DBE-2E22-4130-9481-3245782A950F}" destId="{6AEC43FD-1481-4A30-A5DB-9834AA0F92FE}" srcOrd="5" destOrd="0" presId="urn:microsoft.com/office/officeart/2005/8/layout/list1"/>
    <dgm:cxn modelId="{D7F784CC-D2D1-4B4A-BF59-C258F4C51EF8}" type="presParOf" srcId="{498E0DBE-2E22-4130-9481-3245782A950F}" destId="{59CECC81-7FD9-4922-9858-5B34030FA019}" srcOrd="6" destOrd="0" presId="urn:microsoft.com/office/officeart/2005/8/layout/list1"/>
    <dgm:cxn modelId="{3A34C3B4-437B-469D-A9D6-F23EEC20F22C}" type="presParOf" srcId="{498E0DBE-2E22-4130-9481-3245782A950F}" destId="{8659C388-F9BC-42FA-942C-A6477811A1F4}" srcOrd="7" destOrd="0" presId="urn:microsoft.com/office/officeart/2005/8/layout/list1"/>
    <dgm:cxn modelId="{D1CAA8C6-673D-4BEB-A6E3-53600F818091}" type="presParOf" srcId="{498E0DBE-2E22-4130-9481-3245782A950F}" destId="{DB371646-A569-437F-8F31-532DF2D592FF}" srcOrd="8" destOrd="0" presId="urn:microsoft.com/office/officeart/2005/8/layout/list1"/>
    <dgm:cxn modelId="{5F7FE982-AF1D-4F43-8567-96D984B17B9C}" type="presParOf" srcId="{DB371646-A569-437F-8F31-532DF2D592FF}" destId="{B356A850-8AEF-493B-9C5A-706EF2FC9DFB}" srcOrd="0" destOrd="0" presId="urn:microsoft.com/office/officeart/2005/8/layout/list1"/>
    <dgm:cxn modelId="{D620721D-B489-4887-A44D-39C312640798}" type="presParOf" srcId="{DB371646-A569-437F-8F31-532DF2D592FF}" destId="{446210E3-F2C4-45E0-8F73-271D5FFF5FC0}" srcOrd="1" destOrd="0" presId="urn:microsoft.com/office/officeart/2005/8/layout/list1"/>
    <dgm:cxn modelId="{F59E69DA-36C7-467D-82BA-5AC37BD680C7}" type="presParOf" srcId="{498E0DBE-2E22-4130-9481-3245782A950F}" destId="{769BA021-0F89-4CD3-88C0-DB5D5225F9B5}" srcOrd="9" destOrd="0" presId="urn:microsoft.com/office/officeart/2005/8/layout/list1"/>
    <dgm:cxn modelId="{9E157F65-E53D-42DD-A627-BD77B87C99EE}" type="presParOf" srcId="{498E0DBE-2E22-4130-9481-3245782A950F}" destId="{3A2BA681-E3DC-4E51-A08D-4ACD2E12DBD3}" srcOrd="10" destOrd="0" presId="urn:microsoft.com/office/officeart/2005/8/layout/list1"/>
    <dgm:cxn modelId="{58CBD0F3-3CF2-46F4-AFC2-537F90B63C2B}" type="presParOf" srcId="{498E0DBE-2E22-4130-9481-3245782A950F}" destId="{109C1B95-B71B-4391-8E51-510B0E43E183}" srcOrd="11" destOrd="0" presId="urn:microsoft.com/office/officeart/2005/8/layout/list1"/>
    <dgm:cxn modelId="{5AFED2BD-DAC8-4F1D-96C2-EB7FE63B6C55}" type="presParOf" srcId="{498E0DBE-2E22-4130-9481-3245782A950F}" destId="{CEDC2929-4581-4143-9295-DF94514CA7D1}" srcOrd="12" destOrd="0" presId="urn:microsoft.com/office/officeart/2005/8/layout/list1"/>
    <dgm:cxn modelId="{2FD088E5-E1DA-495D-A3EB-34DC7026086A}" type="presParOf" srcId="{CEDC2929-4581-4143-9295-DF94514CA7D1}" destId="{5625EA4C-9448-4C76-8226-F5E3A3F25E85}" srcOrd="0" destOrd="0" presId="urn:microsoft.com/office/officeart/2005/8/layout/list1"/>
    <dgm:cxn modelId="{3CB014B4-68FF-42C7-B8CF-F2DE6AE209E9}" type="presParOf" srcId="{CEDC2929-4581-4143-9295-DF94514CA7D1}" destId="{9667CB86-273D-4539-91BF-7AD8774835B0}" srcOrd="1" destOrd="0" presId="urn:microsoft.com/office/officeart/2005/8/layout/list1"/>
    <dgm:cxn modelId="{A7F45583-CCED-48DC-9301-23B72A1464C7}" type="presParOf" srcId="{498E0DBE-2E22-4130-9481-3245782A950F}" destId="{EB89800E-07CE-4878-9CBD-6E97F4530C80}" srcOrd="13" destOrd="0" presId="urn:microsoft.com/office/officeart/2005/8/layout/list1"/>
    <dgm:cxn modelId="{867CC4FC-42DC-421F-BCEC-75B5B68F64F2}" type="presParOf" srcId="{498E0DBE-2E22-4130-9481-3245782A950F}" destId="{9F349BC4-8DD6-427E-81AA-F2942CA06997}" srcOrd="14" destOrd="0" presId="urn:microsoft.com/office/officeart/2005/8/layout/list1"/>
    <dgm:cxn modelId="{EE25B960-52A7-4F94-8351-BBB2088E136B}" type="presParOf" srcId="{498E0DBE-2E22-4130-9481-3245782A950F}" destId="{76F7433B-AFB4-478A-8DD5-9D0ED9840B6D}" srcOrd="15" destOrd="0" presId="urn:microsoft.com/office/officeart/2005/8/layout/list1"/>
    <dgm:cxn modelId="{C92BC151-3C63-4F7F-BBA5-9F6E31E0260B}" type="presParOf" srcId="{498E0DBE-2E22-4130-9481-3245782A950F}" destId="{742EEE1F-02B2-47FE-9396-B21706C02F98}" srcOrd="16" destOrd="0" presId="urn:microsoft.com/office/officeart/2005/8/layout/list1"/>
    <dgm:cxn modelId="{3A810CD7-376C-40FB-94EB-1854C565B1A7}" type="presParOf" srcId="{742EEE1F-02B2-47FE-9396-B21706C02F98}" destId="{65D06121-9D74-4858-B8B4-0C06FFE49F0A}" srcOrd="0" destOrd="0" presId="urn:microsoft.com/office/officeart/2005/8/layout/list1"/>
    <dgm:cxn modelId="{16F7E91A-DCA9-4876-80E5-7C5A7FF483E2}" type="presParOf" srcId="{742EEE1F-02B2-47FE-9396-B21706C02F98}" destId="{4C706688-B074-43BA-87FF-D78E668D4A1F}" srcOrd="1" destOrd="0" presId="urn:microsoft.com/office/officeart/2005/8/layout/list1"/>
    <dgm:cxn modelId="{E5B15A6D-B5CD-4D28-8FC8-5DD398102455}" type="presParOf" srcId="{498E0DBE-2E22-4130-9481-3245782A950F}" destId="{E3594E68-DDFC-41C4-A36A-7A5B3012720C}" srcOrd="17" destOrd="0" presId="urn:microsoft.com/office/officeart/2005/8/layout/list1"/>
    <dgm:cxn modelId="{9ED2C443-E0F0-4B99-B9A8-74BF5976F4EB}" type="presParOf" srcId="{498E0DBE-2E22-4130-9481-3245782A950F}" destId="{4C54355A-91BC-47FF-9107-B142231E1DB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C5D711-E384-4B3B-94EB-036C8CE6F846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D284861-5914-463F-8E3C-E7E90749FC91}">
      <dgm:prSet/>
      <dgm:spPr/>
      <dgm:t>
        <a:bodyPr/>
        <a:lstStyle/>
        <a:p>
          <a:r>
            <a:rPr lang="en-US"/>
            <a:t>Now consider a 4-digit binary example</a:t>
          </a:r>
        </a:p>
      </dgm:t>
    </dgm:pt>
    <dgm:pt modelId="{C16A3018-A050-471D-931D-79B278A9FBA7}" type="parTrans" cxnId="{587D83C8-D74C-427E-BA4B-AAFC17A3FD34}">
      <dgm:prSet/>
      <dgm:spPr/>
      <dgm:t>
        <a:bodyPr/>
        <a:lstStyle/>
        <a:p>
          <a:endParaRPr lang="en-US"/>
        </a:p>
      </dgm:t>
    </dgm:pt>
    <dgm:pt modelId="{677D3FDD-2C4E-4F5D-83F7-593C503BC210}" type="sibTrans" cxnId="{587D83C8-D74C-427E-BA4B-AAFC17A3FD34}">
      <dgm:prSet/>
      <dgm:spPr/>
      <dgm:t>
        <a:bodyPr/>
        <a:lstStyle/>
        <a:p>
          <a:endParaRPr lang="en-US"/>
        </a:p>
      </dgm:t>
    </dgm:pt>
    <dgm:pt modelId="{DCC90A71-4926-4F79-817B-CF1C5EDD10CF}">
      <dgm:prSet/>
      <dgm:spPr/>
      <dgm:t>
        <a:bodyPr/>
        <a:lstStyle/>
        <a:p>
          <a:r>
            <a:rPr lang="en-US"/>
            <a:t>1.000</a:t>
          </a:r>
          <a:r>
            <a:rPr lang="en-US" baseline="-25000"/>
            <a:t>2</a:t>
          </a:r>
          <a:r>
            <a:rPr lang="en-US"/>
            <a:t> × 2</a:t>
          </a:r>
          <a:r>
            <a:rPr lang="en-US" baseline="30000"/>
            <a:t>–1</a:t>
          </a:r>
          <a:r>
            <a:rPr lang="en-US"/>
            <a:t> + –1.110</a:t>
          </a:r>
          <a:r>
            <a:rPr lang="en-US" baseline="-25000"/>
            <a:t>2</a:t>
          </a:r>
          <a:r>
            <a:rPr lang="en-US"/>
            <a:t> × 2</a:t>
          </a:r>
          <a:r>
            <a:rPr lang="en-US" baseline="30000"/>
            <a:t>–2</a:t>
          </a:r>
          <a:r>
            <a:rPr lang="en-US"/>
            <a:t> (0.5 + –0.4375)</a:t>
          </a:r>
        </a:p>
      </dgm:t>
    </dgm:pt>
    <dgm:pt modelId="{99DBFB3B-244B-4684-BF5C-0824F5AB0F72}" type="parTrans" cxnId="{55A5F751-8165-4D3D-9A34-DEB90025E254}">
      <dgm:prSet/>
      <dgm:spPr/>
      <dgm:t>
        <a:bodyPr/>
        <a:lstStyle/>
        <a:p>
          <a:endParaRPr lang="en-US"/>
        </a:p>
      </dgm:t>
    </dgm:pt>
    <dgm:pt modelId="{11C22D92-9996-439B-AB65-E73BB5081A72}" type="sibTrans" cxnId="{55A5F751-8165-4D3D-9A34-DEB90025E254}">
      <dgm:prSet/>
      <dgm:spPr/>
      <dgm:t>
        <a:bodyPr/>
        <a:lstStyle/>
        <a:p>
          <a:endParaRPr lang="en-US"/>
        </a:p>
      </dgm:t>
    </dgm:pt>
    <dgm:pt modelId="{F49AEF68-AEFF-4213-A5F5-2CF78926973B}">
      <dgm:prSet/>
      <dgm:spPr/>
      <dgm:t>
        <a:bodyPr/>
        <a:lstStyle/>
        <a:p>
          <a:r>
            <a:rPr lang="en-US"/>
            <a:t>1. Align binary points</a:t>
          </a:r>
        </a:p>
      </dgm:t>
    </dgm:pt>
    <dgm:pt modelId="{0DE31433-E5F7-4FBD-9696-CE43D15E0704}" type="parTrans" cxnId="{0B0D21BC-0C95-442E-8668-71C4352765A0}">
      <dgm:prSet/>
      <dgm:spPr/>
      <dgm:t>
        <a:bodyPr/>
        <a:lstStyle/>
        <a:p>
          <a:endParaRPr lang="en-US"/>
        </a:p>
      </dgm:t>
    </dgm:pt>
    <dgm:pt modelId="{4E94CBF8-E8F4-4E5A-AFF4-9C50470A5500}" type="sibTrans" cxnId="{0B0D21BC-0C95-442E-8668-71C4352765A0}">
      <dgm:prSet/>
      <dgm:spPr/>
      <dgm:t>
        <a:bodyPr/>
        <a:lstStyle/>
        <a:p>
          <a:endParaRPr lang="en-US"/>
        </a:p>
      </dgm:t>
    </dgm:pt>
    <dgm:pt modelId="{71002ECF-56EC-447C-85E7-A38E724C0F83}">
      <dgm:prSet/>
      <dgm:spPr/>
      <dgm:t>
        <a:bodyPr/>
        <a:lstStyle/>
        <a:p>
          <a:r>
            <a:rPr lang="en-US"/>
            <a:t>Shift number with smaller exponent</a:t>
          </a:r>
        </a:p>
      </dgm:t>
    </dgm:pt>
    <dgm:pt modelId="{A3A04380-D9EA-454D-A32C-EA4922C3BD7E}" type="parTrans" cxnId="{D483C3F3-7D96-4D3E-B68E-0AA789D98D82}">
      <dgm:prSet/>
      <dgm:spPr/>
      <dgm:t>
        <a:bodyPr/>
        <a:lstStyle/>
        <a:p>
          <a:endParaRPr lang="en-US"/>
        </a:p>
      </dgm:t>
    </dgm:pt>
    <dgm:pt modelId="{D09C1BBA-5330-4D0A-824C-6F90F17E2F8C}" type="sibTrans" cxnId="{D483C3F3-7D96-4D3E-B68E-0AA789D98D82}">
      <dgm:prSet/>
      <dgm:spPr/>
      <dgm:t>
        <a:bodyPr/>
        <a:lstStyle/>
        <a:p>
          <a:endParaRPr lang="en-US"/>
        </a:p>
      </dgm:t>
    </dgm:pt>
    <dgm:pt modelId="{AEEEE7FC-F98D-43EB-A4FC-9402DF6A9456}">
      <dgm:prSet/>
      <dgm:spPr/>
      <dgm:t>
        <a:bodyPr/>
        <a:lstStyle/>
        <a:p>
          <a:r>
            <a:rPr lang="en-US"/>
            <a:t>1.000</a:t>
          </a:r>
          <a:r>
            <a:rPr lang="en-US" baseline="-25000"/>
            <a:t>2</a:t>
          </a:r>
          <a:r>
            <a:rPr lang="en-US"/>
            <a:t> × 2</a:t>
          </a:r>
          <a:r>
            <a:rPr lang="en-US" baseline="30000"/>
            <a:t>–1</a:t>
          </a:r>
          <a:r>
            <a:rPr lang="en-US"/>
            <a:t> + –0.111</a:t>
          </a:r>
          <a:r>
            <a:rPr lang="en-US" baseline="-25000"/>
            <a:t>2</a:t>
          </a:r>
          <a:r>
            <a:rPr lang="en-US"/>
            <a:t> × 2</a:t>
          </a:r>
          <a:r>
            <a:rPr lang="en-US" baseline="30000"/>
            <a:t>–1</a:t>
          </a:r>
          <a:endParaRPr lang="en-US"/>
        </a:p>
      </dgm:t>
    </dgm:pt>
    <dgm:pt modelId="{776BDF2A-B039-4D15-9F56-F5BAB4A1C97F}" type="parTrans" cxnId="{B6A73377-D4D5-4B94-A59D-F7994D8FFB43}">
      <dgm:prSet/>
      <dgm:spPr/>
      <dgm:t>
        <a:bodyPr/>
        <a:lstStyle/>
        <a:p>
          <a:endParaRPr lang="en-US"/>
        </a:p>
      </dgm:t>
    </dgm:pt>
    <dgm:pt modelId="{5C652699-D1B4-4E81-AF32-E743934DD372}" type="sibTrans" cxnId="{B6A73377-D4D5-4B94-A59D-F7994D8FFB43}">
      <dgm:prSet/>
      <dgm:spPr/>
      <dgm:t>
        <a:bodyPr/>
        <a:lstStyle/>
        <a:p>
          <a:endParaRPr lang="en-US"/>
        </a:p>
      </dgm:t>
    </dgm:pt>
    <dgm:pt modelId="{F335333C-382D-4627-A980-98B755CA06E6}">
      <dgm:prSet/>
      <dgm:spPr/>
      <dgm:t>
        <a:bodyPr/>
        <a:lstStyle/>
        <a:p>
          <a:r>
            <a:rPr lang="en-US"/>
            <a:t>2. Add significands</a:t>
          </a:r>
        </a:p>
      </dgm:t>
    </dgm:pt>
    <dgm:pt modelId="{E8E45CA0-6328-4D44-889C-1A6A948D7562}" type="parTrans" cxnId="{1A434A9B-1560-43FA-9B04-641B5316319C}">
      <dgm:prSet/>
      <dgm:spPr/>
      <dgm:t>
        <a:bodyPr/>
        <a:lstStyle/>
        <a:p>
          <a:endParaRPr lang="en-US"/>
        </a:p>
      </dgm:t>
    </dgm:pt>
    <dgm:pt modelId="{8302A5A1-CF6B-4994-A7E8-E3648A4D9606}" type="sibTrans" cxnId="{1A434A9B-1560-43FA-9B04-641B5316319C}">
      <dgm:prSet/>
      <dgm:spPr/>
      <dgm:t>
        <a:bodyPr/>
        <a:lstStyle/>
        <a:p>
          <a:endParaRPr lang="en-US"/>
        </a:p>
      </dgm:t>
    </dgm:pt>
    <dgm:pt modelId="{2851DA5B-2AA1-4145-ADEB-19D81B023E26}">
      <dgm:prSet/>
      <dgm:spPr/>
      <dgm:t>
        <a:bodyPr/>
        <a:lstStyle/>
        <a:p>
          <a:r>
            <a:rPr lang="en-US" dirty="0"/>
            <a:t>1.000</a:t>
          </a:r>
          <a:r>
            <a:rPr lang="en-US" baseline="-25000" dirty="0"/>
            <a:t>2</a:t>
          </a:r>
          <a:r>
            <a:rPr lang="en-US" dirty="0"/>
            <a:t> × 2</a:t>
          </a:r>
          <a:r>
            <a:rPr lang="en-US" baseline="30000" dirty="0"/>
            <a:t>–1</a:t>
          </a:r>
          <a:r>
            <a:rPr lang="en-US" dirty="0"/>
            <a:t> + –0.111</a:t>
          </a:r>
          <a:r>
            <a:rPr lang="en-US" baseline="-25000" dirty="0"/>
            <a:t>2</a:t>
          </a:r>
          <a:r>
            <a:rPr lang="en-US" dirty="0"/>
            <a:t> × 2</a:t>
          </a:r>
          <a:r>
            <a:rPr lang="en-US" baseline="30000" dirty="0"/>
            <a:t>–</a:t>
          </a:r>
          <a:r>
            <a:rPr lang="en-US" dirty="0"/>
            <a:t>1 = 0.001</a:t>
          </a:r>
          <a:r>
            <a:rPr lang="en-US" baseline="-25000" dirty="0"/>
            <a:t>2</a:t>
          </a:r>
          <a:r>
            <a:rPr lang="en-US" dirty="0"/>
            <a:t> × 2</a:t>
          </a:r>
          <a:r>
            <a:rPr lang="en-US" baseline="30000" dirty="0"/>
            <a:t>–1</a:t>
          </a:r>
          <a:endParaRPr lang="en-US" dirty="0"/>
        </a:p>
      </dgm:t>
    </dgm:pt>
    <dgm:pt modelId="{42D0BBFA-88B4-4B27-8197-4838C13BE582}" type="parTrans" cxnId="{8DFB2838-5693-468B-BC28-EDFC0EDE28BC}">
      <dgm:prSet/>
      <dgm:spPr/>
      <dgm:t>
        <a:bodyPr/>
        <a:lstStyle/>
        <a:p>
          <a:endParaRPr lang="en-US"/>
        </a:p>
      </dgm:t>
    </dgm:pt>
    <dgm:pt modelId="{0FEAB149-EE22-4061-BEB0-DEAB177969C6}" type="sibTrans" cxnId="{8DFB2838-5693-468B-BC28-EDFC0EDE28BC}">
      <dgm:prSet/>
      <dgm:spPr/>
      <dgm:t>
        <a:bodyPr/>
        <a:lstStyle/>
        <a:p>
          <a:endParaRPr lang="en-US"/>
        </a:p>
      </dgm:t>
    </dgm:pt>
    <dgm:pt modelId="{24C64F09-E4A9-427A-A56A-044B2414B312}">
      <dgm:prSet/>
      <dgm:spPr/>
      <dgm:t>
        <a:bodyPr/>
        <a:lstStyle/>
        <a:p>
          <a:r>
            <a:rPr lang="en-US"/>
            <a:t>3. Normalize result &amp; check for over/underflow</a:t>
          </a:r>
        </a:p>
      </dgm:t>
    </dgm:pt>
    <dgm:pt modelId="{984D1261-059F-4C83-9B3B-95EF98B31B8D}" type="parTrans" cxnId="{8849F3CD-07C6-4F4F-96BF-28C1A0D72E83}">
      <dgm:prSet/>
      <dgm:spPr/>
      <dgm:t>
        <a:bodyPr/>
        <a:lstStyle/>
        <a:p>
          <a:endParaRPr lang="en-US"/>
        </a:p>
      </dgm:t>
    </dgm:pt>
    <dgm:pt modelId="{0AD3017B-F1A9-4CA3-B8A0-4AA7D9C32345}" type="sibTrans" cxnId="{8849F3CD-07C6-4F4F-96BF-28C1A0D72E83}">
      <dgm:prSet/>
      <dgm:spPr/>
      <dgm:t>
        <a:bodyPr/>
        <a:lstStyle/>
        <a:p>
          <a:endParaRPr lang="en-US"/>
        </a:p>
      </dgm:t>
    </dgm:pt>
    <dgm:pt modelId="{D04EBC91-D1B7-4AA7-8D47-D5918553B9CF}">
      <dgm:prSet/>
      <dgm:spPr/>
      <dgm:t>
        <a:bodyPr/>
        <a:lstStyle/>
        <a:p>
          <a:r>
            <a:rPr lang="en-US"/>
            <a:t>1.000</a:t>
          </a:r>
          <a:r>
            <a:rPr lang="en-US" baseline="-25000"/>
            <a:t>2</a:t>
          </a:r>
          <a:r>
            <a:rPr lang="en-US"/>
            <a:t> × 2</a:t>
          </a:r>
          <a:r>
            <a:rPr lang="en-US" baseline="30000"/>
            <a:t>–4</a:t>
          </a:r>
          <a:r>
            <a:rPr lang="en-US"/>
            <a:t>, with no over/underflow</a:t>
          </a:r>
        </a:p>
      </dgm:t>
    </dgm:pt>
    <dgm:pt modelId="{F43EF765-BF51-4357-BB70-61AB15216406}" type="parTrans" cxnId="{03AA955F-DE51-412C-A477-D465B347C133}">
      <dgm:prSet/>
      <dgm:spPr/>
      <dgm:t>
        <a:bodyPr/>
        <a:lstStyle/>
        <a:p>
          <a:endParaRPr lang="en-US"/>
        </a:p>
      </dgm:t>
    </dgm:pt>
    <dgm:pt modelId="{510A8EF6-A09B-4F95-93AA-1D7F252F7FDF}" type="sibTrans" cxnId="{03AA955F-DE51-412C-A477-D465B347C133}">
      <dgm:prSet/>
      <dgm:spPr/>
      <dgm:t>
        <a:bodyPr/>
        <a:lstStyle/>
        <a:p>
          <a:endParaRPr lang="en-US"/>
        </a:p>
      </dgm:t>
    </dgm:pt>
    <dgm:pt modelId="{6FB4B2D8-80BC-424B-807C-B4BB26CCCCC7}">
      <dgm:prSet/>
      <dgm:spPr/>
      <dgm:t>
        <a:bodyPr/>
        <a:lstStyle/>
        <a:p>
          <a:r>
            <a:rPr lang="en-US"/>
            <a:t>4. Round and renormalize if necessary</a:t>
          </a:r>
        </a:p>
      </dgm:t>
    </dgm:pt>
    <dgm:pt modelId="{CB14A9EB-4171-41E4-8B09-58DDB75A4C9E}" type="parTrans" cxnId="{69BD1D85-0F0D-4B76-BFDB-C9FA31BF50FB}">
      <dgm:prSet/>
      <dgm:spPr/>
      <dgm:t>
        <a:bodyPr/>
        <a:lstStyle/>
        <a:p>
          <a:endParaRPr lang="en-US"/>
        </a:p>
      </dgm:t>
    </dgm:pt>
    <dgm:pt modelId="{ADD8BF91-1158-47E1-821B-35B3377609C2}" type="sibTrans" cxnId="{69BD1D85-0F0D-4B76-BFDB-C9FA31BF50FB}">
      <dgm:prSet/>
      <dgm:spPr/>
      <dgm:t>
        <a:bodyPr/>
        <a:lstStyle/>
        <a:p>
          <a:endParaRPr lang="en-US"/>
        </a:p>
      </dgm:t>
    </dgm:pt>
    <dgm:pt modelId="{6FEDF4F7-030C-4FF1-940C-93576A3C0841}">
      <dgm:prSet/>
      <dgm:spPr/>
      <dgm:t>
        <a:bodyPr/>
        <a:lstStyle/>
        <a:p>
          <a:r>
            <a:rPr lang="en-US"/>
            <a:t>1.000</a:t>
          </a:r>
          <a:r>
            <a:rPr lang="en-US" baseline="-25000"/>
            <a:t>2</a:t>
          </a:r>
          <a:r>
            <a:rPr lang="en-US"/>
            <a:t> × 2</a:t>
          </a:r>
          <a:r>
            <a:rPr lang="en-US" baseline="30000"/>
            <a:t>–4</a:t>
          </a:r>
          <a:r>
            <a:rPr lang="en-US"/>
            <a:t> (no change)  = 0.0625</a:t>
          </a:r>
        </a:p>
      </dgm:t>
    </dgm:pt>
    <dgm:pt modelId="{DB36CA56-D94E-4410-ACBD-5D2F8FEA0472}" type="parTrans" cxnId="{CEBB7C46-217C-48D1-9A95-7EBE50744FDE}">
      <dgm:prSet/>
      <dgm:spPr/>
      <dgm:t>
        <a:bodyPr/>
        <a:lstStyle/>
        <a:p>
          <a:endParaRPr lang="en-US"/>
        </a:p>
      </dgm:t>
    </dgm:pt>
    <dgm:pt modelId="{0CC26500-729C-44E9-BEB8-3FDD30A665D3}" type="sibTrans" cxnId="{CEBB7C46-217C-48D1-9A95-7EBE50744FDE}">
      <dgm:prSet/>
      <dgm:spPr/>
      <dgm:t>
        <a:bodyPr/>
        <a:lstStyle/>
        <a:p>
          <a:endParaRPr lang="en-US"/>
        </a:p>
      </dgm:t>
    </dgm:pt>
    <dgm:pt modelId="{B0DFD824-4FD5-42D5-A909-2AD9F1945595}" type="pres">
      <dgm:prSet presAssocID="{B9C5D711-E384-4B3B-94EB-036C8CE6F846}" presName="linear" presStyleCnt="0">
        <dgm:presLayoutVars>
          <dgm:dir/>
          <dgm:animLvl val="lvl"/>
          <dgm:resizeHandles val="exact"/>
        </dgm:presLayoutVars>
      </dgm:prSet>
      <dgm:spPr/>
    </dgm:pt>
    <dgm:pt modelId="{0DF107C4-3265-441C-8A9F-53577A171A95}" type="pres">
      <dgm:prSet presAssocID="{BD284861-5914-463F-8E3C-E7E90749FC91}" presName="parentLin" presStyleCnt="0"/>
      <dgm:spPr/>
    </dgm:pt>
    <dgm:pt modelId="{6BA72E5F-24C9-479F-AD5D-489D140BC993}" type="pres">
      <dgm:prSet presAssocID="{BD284861-5914-463F-8E3C-E7E90749FC91}" presName="parentLeftMargin" presStyleLbl="node1" presStyleIdx="0" presStyleCnt="5"/>
      <dgm:spPr/>
    </dgm:pt>
    <dgm:pt modelId="{D9F78C6C-1120-4A5C-B8C6-100981FF1885}" type="pres">
      <dgm:prSet presAssocID="{BD284861-5914-463F-8E3C-E7E90749FC9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81300FA-ED5D-4094-A451-DA84108E8003}" type="pres">
      <dgm:prSet presAssocID="{BD284861-5914-463F-8E3C-E7E90749FC91}" presName="negativeSpace" presStyleCnt="0"/>
      <dgm:spPr/>
    </dgm:pt>
    <dgm:pt modelId="{7BD294B8-C4A4-4C99-AA94-4C94272F00B7}" type="pres">
      <dgm:prSet presAssocID="{BD284861-5914-463F-8E3C-E7E90749FC91}" presName="childText" presStyleLbl="conFgAcc1" presStyleIdx="0" presStyleCnt="5">
        <dgm:presLayoutVars>
          <dgm:bulletEnabled val="1"/>
        </dgm:presLayoutVars>
      </dgm:prSet>
      <dgm:spPr/>
    </dgm:pt>
    <dgm:pt modelId="{47B3C18D-29D0-42B6-B8F9-C6EEF562C236}" type="pres">
      <dgm:prSet presAssocID="{677D3FDD-2C4E-4F5D-83F7-593C503BC210}" presName="spaceBetweenRectangles" presStyleCnt="0"/>
      <dgm:spPr/>
    </dgm:pt>
    <dgm:pt modelId="{A64F2703-7615-450F-B506-E335730D4D17}" type="pres">
      <dgm:prSet presAssocID="{F49AEF68-AEFF-4213-A5F5-2CF78926973B}" presName="parentLin" presStyleCnt="0"/>
      <dgm:spPr/>
    </dgm:pt>
    <dgm:pt modelId="{A8574072-A6FB-4A1C-831E-7D586F723B63}" type="pres">
      <dgm:prSet presAssocID="{F49AEF68-AEFF-4213-A5F5-2CF78926973B}" presName="parentLeftMargin" presStyleLbl="node1" presStyleIdx="0" presStyleCnt="5"/>
      <dgm:spPr/>
    </dgm:pt>
    <dgm:pt modelId="{8CA0E677-7F04-4E9A-ADA6-D1811A0CAFB6}" type="pres">
      <dgm:prSet presAssocID="{F49AEF68-AEFF-4213-A5F5-2CF78926973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EB48723-C2C2-48D5-B94E-740FD56BFA74}" type="pres">
      <dgm:prSet presAssocID="{F49AEF68-AEFF-4213-A5F5-2CF78926973B}" presName="negativeSpace" presStyleCnt="0"/>
      <dgm:spPr/>
    </dgm:pt>
    <dgm:pt modelId="{3E7A9F6D-C6BC-495C-80D3-B2B5C5646723}" type="pres">
      <dgm:prSet presAssocID="{F49AEF68-AEFF-4213-A5F5-2CF78926973B}" presName="childText" presStyleLbl="conFgAcc1" presStyleIdx="1" presStyleCnt="5">
        <dgm:presLayoutVars>
          <dgm:bulletEnabled val="1"/>
        </dgm:presLayoutVars>
      </dgm:prSet>
      <dgm:spPr/>
    </dgm:pt>
    <dgm:pt modelId="{84F6D412-5BD1-4762-978F-CF45D7FD2347}" type="pres">
      <dgm:prSet presAssocID="{4E94CBF8-E8F4-4E5A-AFF4-9C50470A5500}" presName="spaceBetweenRectangles" presStyleCnt="0"/>
      <dgm:spPr/>
    </dgm:pt>
    <dgm:pt modelId="{71932042-3D96-4AF3-98C4-186ECA3C49D0}" type="pres">
      <dgm:prSet presAssocID="{F335333C-382D-4627-A980-98B755CA06E6}" presName="parentLin" presStyleCnt="0"/>
      <dgm:spPr/>
    </dgm:pt>
    <dgm:pt modelId="{A913E286-9D43-4088-8309-89C6999E51DF}" type="pres">
      <dgm:prSet presAssocID="{F335333C-382D-4627-A980-98B755CA06E6}" presName="parentLeftMargin" presStyleLbl="node1" presStyleIdx="1" presStyleCnt="5"/>
      <dgm:spPr/>
    </dgm:pt>
    <dgm:pt modelId="{79757F01-5B76-475A-9D79-BCC67DBB6E17}" type="pres">
      <dgm:prSet presAssocID="{F335333C-382D-4627-A980-98B755CA06E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9D16DC-A01E-4B8F-BF1E-743F2BBBE54B}" type="pres">
      <dgm:prSet presAssocID="{F335333C-382D-4627-A980-98B755CA06E6}" presName="negativeSpace" presStyleCnt="0"/>
      <dgm:spPr/>
    </dgm:pt>
    <dgm:pt modelId="{756B5686-73BD-4BF3-81C1-E777CAC59D8D}" type="pres">
      <dgm:prSet presAssocID="{F335333C-382D-4627-A980-98B755CA06E6}" presName="childText" presStyleLbl="conFgAcc1" presStyleIdx="2" presStyleCnt="5">
        <dgm:presLayoutVars>
          <dgm:bulletEnabled val="1"/>
        </dgm:presLayoutVars>
      </dgm:prSet>
      <dgm:spPr/>
    </dgm:pt>
    <dgm:pt modelId="{494D42D3-76C8-4311-BFAF-FEDB43128F22}" type="pres">
      <dgm:prSet presAssocID="{8302A5A1-CF6B-4994-A7E8-E3648A4D9606}" presName="spaceBetweenRectangles" presStyleCnt="0"/>
      <dgm:spPr/>
    </dgm:pt>
    <dgm:pt modelId="{A04C4A4F-E5EA-4AE8-A400-4B89F7DCB380}" type="pres">
      <dgm:prSet presAssocID="{24C64F09-E4A9-427A-A56A-044B2414B312}" presName="parentLin" presStyleCnt="0"/>
      <dgm:spPr/>
    </dgm:pt>
    <dgm:pt modelId="{2FDA9EDC-2F2B-4BCF-B2A8-4D15361C3185}" type="pres">
      <dgm:prSet presAssocID="{24C64F09-E4A9-427A-A56A-044B2414B312}" presName="parentLeftMargin" presStyleLbl="node1" presStyleIdx="2" presStyleCnt="5"/>
      <dgm:spPr/>
    </dgm:pt>
    <dgm:pt modelId="{6FF5EB8F-6251-4175-8B6C-4B83CBAE8ECA}" type="pres">
      <dgm:prSet presAssocID="{24C64F09-E4A9-427A-A56A-044B2414B3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D2FF01-573B-43CC-936F-03980C0E456A}" type="pres">
      <dgm:prSet presAssocID="{24C64F09-E4A9-427A-A56A-044B2414B312}" presName="negativeSpace" presStyleCnt="0"/>
      <dgm:spPr/>
    </dgm:pt>
    <dgm:pt modelId="{F2913D1D-978D-44BD-90B9-50B60B27C5A5}" type="pres">
      <dgm:prSet presAssocID="{24C64F09-E4A9-427A-A56A-044B2414B312}" presName="childText" presStyleLbl="conFgAcc1" presStyleIdx="3" presStyleCnt="5">
        <dgm:presLayoutVars>
          <dgm:bulletEnabled val="1"/>
        </dgm:presLayoutVars>
      </dgm:prSet>
      <dgm:spPr/>
    </dgm:pt>
    <dgm:pt modelId="{59528E8F-0F57-4C43-9AD6-D9C79C5AB6C7}" type="pres">
      <dgm:prSet presAssocID="{0AD3017B-F1A9-4CA3-B8A0-4AA7D9C32345}" presName="spaceBetweenRectangles" presStyleCnt="0"/>
      <dgm:spPr/>
    </dgm:pt>
    <dgm:pt modelId="{1F5FCD63-4607-48D6-8B19-8FFD3219878F}" type="pres">
      <dgm:prSet presAssocID="{6FB4B2D8-80BC-424B-807C-B4BB26CCCCC7}" presName="parentLin" presStyleCnt="0"/>
      <dgm:spPr/>
    </dgm:pt>
    <dgm:pt modelId="{34AA5197-E277-418F-A593-554B432C8DC9}" type="pres">
      <dgm:prSet presAssocID="{6FB4B2D8-80BC-424B-807C-B4BB26CCCCC7}" presName="parentLeftMargin" presStyleLbl="node1" presStyleIdx="3" presStyleCnt="5"/>
      <dgm:spPr/>
    </dgm:pt>
    <dgm:pt modelId="{BA052FA1-75FB-4EFF-93C0-99C0DA02B760}" type="pres">
      <dgm:prSet presAssocID="{6FB4B2D8-80BC-424B-807C-B4BB26CCCCC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AA2ACCE-7C0B-408C-A17D-CBA95FABEEEB}" type="pres">
      <dgm:prSet presAssocID="{6FB4B2D8-80BC-424B-807C-B4BB26CCCCC7}" presName="negativeSpace" presStyleCnt="0"/>
      <dgm:spPr/>
    </dgm:pt>
    <dgm:pt modelId="{5E350E8A-A880-4B4F-AA78-EA3CBCA951FD}" type="pres">
      <dgm:prSet presAssocID="{6FB4B2D8-80BC-424B-807C-B4BB26CCCCC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60C6201-13D7-42AF-B9CA-C6E1C138099F}" type="presOf" srcId="{BD284861-5914-463F-8E3C-E7E90749FC91}" destId="{D9F78C6C-1120-4A5C-B8C6-100981FF1885}" srcOrd="1" destOrd="0" presId="urn:microsoft.com/office/officeart/2005/8/layout/list1"/>
    <dgm:cxn modelId="{1B024327-F91D-416B-8914-BD32CC23B773}" type="presOf" srcId="{DCC90A71-4926-4F79-817B-CF1C5EDD10CF}" destId="{7BD294B8-C4A4-4C99-AA94-4C94272F00B7}" srcOrd="0" destOrd="0" presId="urn:microsoft.com/office/officeart/2005/8/layout/list1"/>
    <dgm:cxn modelId="{8DFB2838-5693-468B-BC28-EDFC0EDE28BC}" srcId="{F335333C-382D-4627-A980-98B755CA06E6}" destId="{2851DA5B-2AA1-4145-ADEB-19D81B023E26}" srcOrd="0" destOrd="0" parTransId="{42D0BBFA-88B4-4B27-8197-4838C13BE582}" sibTransId="{0FEAB149-EE22-4061-BEB0-DEAB177969C6}"/>
    <dgm:cxn modelId="{CFA7D538-514C-4C96-BA11-899B7CD1E94E}" type="presOf" srcId="{AEEEE7FC-F98D-43EB-A4FC-9402DF6A9456}" destId="{3E7A9F6D-C6BC-495C-80D3-B2B5C5646723}" srcOrd="0" destOrd="1" presId="urn:microsoft.com/office/officeart/2005/8/layout/list1"/>
    <dgm:cxn modelId="{50844139-C640-4C29-8B63-9BE5A5E18652}" type="presOf" srcId="{D04EBC91-D1B7-4AA7-8D47-D5918553B9CF}" destId="{F2913D1D-978D-44BD-90B9-50B60B27C5A5}" srcOrd="0" destOrd="0" presId="urn:microsoft.com/office/officeart/2005/8/layout/list1"/>
    <dgm:cxn modelId="{03AA955F-DE51-412C-A477-D465B347C133}" srcId="{24C64F09-E4A9-427A-A56A-044B2414B312}" destId="{D04EBC91-D1B7-4AA7-8D47-D5918553B9CF}" srcOrd="0" destOrd="0" parTransId="{F43EF765-BF51-4357-BB70-61AB15216406}" sibTransId="{510A8EF6-A09B-4F95-93AA-1D7F252F7FDF}"/>
    <dgm:cxn modelId="{95A60E60-FC7A-4D4F-8CDF-3433F1D85783}" type="presOf" srcId="{BD284861-5914-463F-8E3C-E7E90749FC91}" destId="{6BA72E5F-24C9-479F-AD5D-489D140BC993}" srcOrd="0" destOrd="0" presId="urn:microsoft.com/office/officeart/2005/8/layout/list1"/>
    <dgm:cxn modelId="{CEBB7C46-217C-48D1-9A95-7EBE50744FDE}" srcId="{6FB4B2D8-80BC-424B-807C-B4BB26CCCCC7}" destId="{6FEDF4F7-030C-4FF1-940C-93576A3C0841}" srcOrd="0" destOrd="0" parTransId="{DB36CA56-D94E-4410-ACBD-5D2F8FEA0472}" sibTransId="{0CC26500-729C-44E9-BEB8-3FDD30A665D3}"/>
    <dgm:cxn modelId="{A6608F48-AF10-410C-AC2D-BA8A7226A450}" type="presOf" srcId="{B9C5D711-E384-4B3B-94EB-036C8CE6F846}" destId="{B0DFD824-4FD5-42D5-A909-2AD9F1945595}" srcOrd="0" destOrd="0" presId="urn:microsoft.com/office/officeart/2005/8/layout/list1"/>
    <dgm:cxn modelId="{CBD9FE4F-7508-4910-B4B1-733999199C02}" type="presOf" srcId="{F335333C-382D-4627-A980-98B755CA06E6}" destId="{79757F01-5B76-475A-9D79-BCC67DBB6E17}" srcOrd="1" destOrd="0" presId="urn:microsoft.com/office/officeart/2005/8/layout/list1"/>
    <dgm:cxn modelId="{55A5F751-8165-4D3D-9A34-DEB90025E254}" srcId="{BD284861-5914-463F-8E3C-E7E90749FC91}" destId="{DCC90A71-4926-4F79-817B-CF1C5EDD10CF}" srcOrd="0" destOrd="0" parTransId="{99DBFB3B-244B-4684-BF5C-0824F5AB0F72}" sibTransId="{11C22D92-9996-439B-AB65-E73BB5081A72}"/>
    <dgm:cxn modelId="{F4B1ED54-810C-46F0-AB25-6A6BEE66FA0A}" type="presOf" srcId="{6FB4B2D8-80BC-424B-807C-B4BB26CCCCC7}" destId="{34AA5197-E277-418F-A593-554B432C8DC9}" srcOrd="0" destOrd="0" presId="urn:microsoft.com/office/officeart/2005/8/layout/list1"/>
    <dgm:cxn modelId="{B6A73377-D4D5-4B94-A59D-F7994D8FFB43}" srcId="{F49AEF68-AEFF-4213-A5F5-2CF78926973B}" destId="{AEEEE7FC-F98D-43EB-A4FC-9402DF6A9456}" srcOrd="1" destOrd="0" parTransId="{776BDF2A-B039-4D15-9F56-F5BAB4A1C97F}" sibTransId="{5C652699-D1B4-4E81-AF32-E743934DD372}"/>
    <dgm:cxn modelId="{69BD1D85-0F0D-4B76-BFDB-C9FA31BF50FB}" srcId="{B9C5D711-E384-4B3B-94EB-036C8CE6F846}" destId="{6FB4B2D8-80BC-424B-807C-B4BB26CCCCC7}" srcOrd="4" destOrd="0" parTransId="{CB14A9EB-4171-41E4-8B09-58DDB75A4C9E}" sibTransId="{ADD8BF91-1158-47E1-821B-35B3377609C2}"/>
    <dgm:cxn modelId="{1A434A9B-1560-43FA-9B04-641B5316319C}" srcId="{B9C5D711-E384-4B3B-94EB-036C8CE6F846}" destId="{F335333C-382D-4627-A980-98B755CA06E6}" srcOrd="2" destOrd="0" parTransId="{E8E45CA0-6328-4D44-889C-1A6A948D7562}" sibTransId="{8302A5A1-CF6B-4994-A7E8-E3648A4D9606}"/>
    <dgm:cxn modelId="{98B4929E-DD92-4AA6-8B94-3922419A4A3C}" type="presOf" srcId="{6FB4B2D8-80BC-424B-807C-B4BB26CCCCC7}" destId="{BA052FA1-75FB-4EFF-93C0-99C0DA02B760}" srcOrd="1" destOrd="0" presId="urn:microsoft.com/office/officeart/2005/8/layout/list1"/>
    <dgm:cxn modelId="{24D805AA-29C7-470D-8B08-1609994F0950}" type="presOf" srcId="{2851DA5B-2AA1-4145-ADEB-19D81B023E26}" destId="{756B5686-73BD-4BF3-81C1-E777CAC59D8D}" srcOrd="0" destOrd="0" presId="urn:microsoft.com/office/officeart/2005/8/layout/list1"/>
    <dgm:cxn modelId="{D616D7B4-8AD4-4CAD-A131-1B6E4E30DE16}" type="presOf" srcId="{F49AEF68-AEFF-4213-A5F5-2CF78926973B}" destId="{8CA0E677-7F04-4E9A-ADA6-D1811A0CAFB6}" srcOrd="1" destOrd="0" presId="urn:microsoft.com/office/officeart/2005/8/layout/list1"/>
    <dgm:cxn modelId="{2DFBDAB6-1F3D-4579-B2BA-D1D1D54733B1}" type="presOf" srcId="{F49AEF68-AEFF-4213-A5F5-2CF78926973B}" destId="{A8574072-A6FB-4A1C-831E-7D586F723B63}" srcOrd="0" destOrd="0" presId="urn:microsoft.com/office/officeart/2005/8/layout/list1"/>
    <dgm:cxn modelId="{DDF2F1B9-8FFB-4756-AB13-689B69930239}" type="presOf" srcId="{24C64F09-E4A9-427A-A56A-044B2414B312}" destId="{2FDA9EDC-2F2B-4BCF-B2A8-4D15361C3185}" srcOrd="0" destOrd="0" presId="urn:microsoft.com/office/officeart/2005/8/layout/list1"/>
    <dgm:cxn modelId="{0B0D21BC-0C95-442E-8668-71C4352765A0}" srcId="{B9C5D711-E384-4B3B-94EB-036C8CE6F846}" destId="{F49AEF68-AEFF-4213-A5F5-2CF78926973B}" srcOrd="1" destOrd="0" parTransId="{0DE31433-E5F7-4FBD-9696-CE43D15E0704}" sibTransId="{4E94CBF8-E8F4-4E5A-AFF4-9C50470A5500}"/>
    <dgm:cxn modelId="{587D83C8-D74C-427E-BA4B-AAFC17A3FD34}" srcId="{B9C5D711-E384-4B3B-94EB-036C8CE6F846}" destId="{BD284861-5914-463F-8E3C-E7E90749FC91}" srcOrd="0" destOrd="0" parTransId="{C16A3018-A050-471D-931D-79B278A9FBA7}" sibTransId="{677D3FDD-2C4E-4F5D-83F7-593C503BC210}"/>
    <dgm:cxn modelId="{8849F3CD-07C6-4F4F-96BF-28C1A0D72E83}" srcId="{B9C5D711-E384-4B3B-94EB-036C8CE6F846}" destId="{24C64F09-E4A9-427A-A56A-044B2414B312}" srcOrd="3" destOrd="0" parTransId="{984D1261-059F-4C83-9B3B-95EF98B31B8D}" sibTransId="{0AD3017B-F1A9-4CA3-B8A0-4AA7D9C32345}"/>
    <dgm:cxn modelId="{BF4591DF-9BC7-4974-9F68-F01F62A3E531}" type="presOf" srcId="{71002ECF-56EC-447C-85E7-A38E724C0F83}" destId="{3E7A9F6D-C6BC-495C-80D3-B2B5C5646723}" srcOrd="0" destOrd="0" presId="urn:microsoft.com/office/officeart/2005/8/layout/list1"/>
    <dgm:cxn modelId="{7603C8E2-5E65-44F1-AD38-8220488DA7D8}" type="presOf" srcId="{6FEDF4F7-030C-4FF1-940C-93576A3C0841}" destId="{5E350E8A-A880-4B4F-AA78-EA3CBCA951FD}" srcOrd="0" destOrd="0" presId="urn:microsoft.com/office/officeart/2005/8/layout/list1"/>
    <dgm:cxn modelId="{AD09FAEF-D81C-43A1-A1C7-7744CB445203}" type="presOf" srcId="{F335333C-382D-4627-A980-98B755CA06E6}" destId="{A913E286-9D43-4088-8309-89C6999E51DF}" srcOrd="0" destOrd="0" presId="urn:microsoft.com/office/officeart/2005/8/layout/list1"/>
    <dgm:cxn modelId="{D483C3F3-7D96-4D3E-B68E-0AA789D98D82}" srcId="{F49AEF68-AEFF-4213-A5F5-2CF78926973B}" destId="{71002ECF-56EC-447C-85E7-A38E724C0F83}" srcOrd="0" destOrd="0" parTransId="{A3A04380-D9EA-454D-A32C-EA4922C3BD7E}" sibTransId="{D09C1BBA-5330-4D0A-824C-6F90F17E2F8C}"/>
    <dgm:cxn modelId="{659012F8-C2DF-43A7-BE9A-568362E22707}" type="presOf" srcId="{24C64F09-E4A9-427A-A56A-044B2414B312}" destId="{6FF5EB8F-6251-4175-8B6C-4B83CBAE8ECA}" srcOrd="1" destOrd="0" presId="urn:microsoft.com/office/officeart/2005/8/layout/list1"/>
    <dgm:cxn modelId="{BC676C6F-712A-4F19-B951-4FD4F0C43CF4}" type="presParOf" srcId="{B0DFD824-4FD5-42D5-A909-2AD9F1945595}" destId="{0DF107C4-3265-441C-8A9F-53577A171A95}" srcOrd="0" destOrd="0" presId="urn:microsoft.com/office/officeart/2005/8/layout/list1"/>
    <dgm:cxn modelId="{059BDD10-562F-457B-BF36-C23954D4BFAD}" type="presParOf" srcId="{0DF107C4-3265-441C-8A9F-53577A171A95}" destId="{6BA72E5F-24C9-479F-AD5D-489D140BC993}" srcOrd="0" destOrd="0" presId="urn:microsoft.com/office/officeart/2005/8/layout/list1"/>
    <dgm:cxn modelId="{122607BB-53A4-4AE9-8778-06811843091F}" type="presParOf" srcId="{0DF107C4-3265-441C-8A9F-53577A171A95}" destId="{D9F78C6C-1120-4A5C-B8C6-100981FF1885}" srcOrd="1" destOrd="0" presId="urn:microsoft.com/office/officeart/2005/8/layout/list1"/>
    <dgm:cxn modelId="{98E27122-DCD0-4839-9448-3011DCBFA9D8}" type="presParOf" srcId="{B0DFD824-4FD5-42D5-A909-2AD9F1945595}" destId="{581300FA-ED5D-4094-A451-DA84108E8003}" srcOrd="1" destOrd="0" presId="urn:microsoft.com/office/officeart/2005/8/layout/list1"/>
    <dgm:cxn modelId="{C56DA9E7-4338-464E-9382-D28354597D88}" type="presParOf" srcId="{B0DFD824-4FD5-42D5-A909-2AD9F1945595}" destId="{7BD294B8-C4A4-4C99-AA94-4C94272F00B7}" srcOrd="2" destOrd="0" presId="urn:microsoft.com/office/officeart/2005/8/layout/list1"/>
    <dgm:cxn modelId="{B6484A15-C2BF-4D1E-A9C5-09639768F95F}" type="presParOf" srcId="{B0DFD824-4FD5-42D5-A909-2AD9F1945595}" destId="{47B3C18D-29D0-42B6-B8F9-C6EEF562C236}" srcOrd="3" destOrd="0" presId="urn:microsoft.com/office/officeart/2005/8/layout/list1"/>
    <dgm:cxn modelId="{E4B98D26-CF5D-41B6-BE51-78A0B552839C}" type="presParOf" srcId="{B0DFD824-4FD5-42D5-A909-2AD9F1945595}" destId="{A64F2703-7615-450F-B506-E335730D4D17}" srcOrd="4" destOrd="0" presId="urn:microsoft.com/office/officeart/2005/8/layout/list1"/>
    <dgm:cxn modelId="{DFC8E1E5-185B-4FDC-BBD0-94E3AE03F3AD}" type="presParOf" srcId="{A64F2703-7615-450F-B506-E335730D4D17}" destId="{A8574072-A6FB-4A1C-831E-7D586F723B63}" srcOrd="0" destOrd="0" presId="urn:microsoft.com/office/officeart/2005/8/layout/list1"/>
    <dgm:cxn modelId="{E42119BE-FB0B-4165-845E-A496869F6A20}" type="presParOf" srcId="{A64F2703-7615-450F-B506-E335730D4D17}" destId="{8CA0E677-7F04-4E9A-ADA6-D1811A0CAFB6}" srcOrd="1" destOrd="0" presId="urn:microsoft.com/office/officeart/2005/8/layout/list1"/>
    <dgm:cxn modelId="{6C75AC1C-7414-4F10-950C-6E6B6F4B4724}" type="presParOf" srcId="{B0DFD824-4FD5-42D5-A909-2AD9F1945595}" destId="{DEB48723-C2C2-48D5-B94E-740FD56BFA74}" srcOrd="5" destOrd="0" presId="urn:microsoft.com/office/officeart/2005/8/layout/list1"/>
    <dgm:cxn modelId="{5CE1A050-8BD2-4D4F-89D3-8659A8839245}" type="presParOf" srcId="{B0DFD824-4FD5-42D5-A909-2AD9F1945595}" destId="{3E7A9F6D-C6BC-495C-80D3-B2B5C5646723}" srcOrd="6" destOrd="0" presId="urn:microsoft.com/office/officeart/2005/8/layout/list1"/>
    <dgm:cxn modelId="{83518D17-1BB3-4B57-9F41-AE3ACB5219F0}" type="presParOf" srcId="{B0DFD824-4FD5-42D5-A909-2AD9F1945595}" destId="{84F6D412-5BD1-4762-978F-CF45D7FD2347}" srcOrd="7" destOrd="0" presId="urn:microsoft.com/office/officeart/2005/8/layout/list1"/>
    <dgm:cxn modelId="{8F0DF30B-279A-4BB3-9010-DF797BDFFC4F}" type="presParOf" srcId="{B0DFD824-4FD5-42D5-A909-2AD9F1945595}" destId="{71932042-3D96-4AF3-98C4-186ECA3C49D0}" srcOrd="8" destOrd="0" presId="urn:microsoft.com/office/officeart/2005/8/layout/list1"/>
    <dgm:cxn modelId="{1F12C291-87EE-48C7-A197-D1DC539D6BEE}" type="presParOf" srcId="{71932042-3D96-4AF3-98C4-186ECA3C49D0}" destId="{A913E286-9D43-4088-8309-89C6999E51DF}" srcOrd="0" destOrd="0" presId="urn:microsoft.com/office/officeart/2005/8/layout/list1"/>
    <dgm:cxn modelId="{F7928A54-6DA8-4DCD-849C-195AC0029D20}" type="presParOf" srcId="{71932042-3D96-4AF3-98C4-186ECA3C49D0}" destId="{79757F01-5B76-475A-9D79-BCC67DBB6E17}" srcOrd="1" destOrd="0" presId="urn:microsoft.com/office/officeart/2005/8/layout/list1"/>
    <dgm:cxn modelId="{936459B6-3290-4D21-A424-7FC18E1DF364}" type="presParOf" srcId="{B0DFD824-4FD5-42D5-A909-2AD9F1945595}" destId="{9F9D16DC-A01E-4B8F-BF1E-743F2BBBE54B}" srcOrd="9" destOrd="0" presId="urn:microsoft.com/office/officeart/2005/8/layout/list1"/>
    <dgm:cxn modelId="{C574E5CF-F222-4931-ACC5-22FB5FD02DE3}" type="presParOf" srcId="{B0DFD824-4FD5-42D5-A909-2AD9F1945595}" destId="{756B5686-73BD-4BF3-81C1-E777CAC59D8D}" srcOrd="10" destOrd="0" presId="urn:microsoft.com/office/officeart/2005/8/layout/list1"/>
    <dgm:cxn modelId="{266A8220-AA10-42CE-9BA2-A16577A1594D}" type="presParOf" srcId="{B0DFD824-4FD5-42D5-A909-2AD9F1945595}" destId="{494D42D3-76C8-4311-BFAF-FEDB43128F22}" srcOrd="11" destOrd="0" presId="urn:microsoft.com/office/officeart/2005/8/layout/list1"/>
    <dgm:cxn modelId="{C80E6616-799B-4676-9515-33F4DD708209}" type="presParOf" srcId="{B0DFD824-4FD5-42D5-A909-2AD9F1945595}" destId="{A04C4A4F-E5EA-4AE8-A400-4B89F7DCB380}" srcOrd="12" destOrd="0" presId="urn:microsoft.com/office/officeart/2005/8/layout/list1"/>
    <dgm:cxn modelId="{CD61DCD8-B639-4FD2-93DF-7402703207F2}" type="presParOf" srcId="{A04C4A4F-E5EA-4AE8-A400-4B89F7DCB380}" destId="{2FDA9EDC-2F2B-4BCF-B2A8-4D15361C3185}" srcOrd="0" destOrd="0" presId="urn:microsoft.com/office/officeart/2005/8/layout/list1"/>
    <dgm:cxn modelId="{6D881244-87FD-4B31-8490-6853B1401C4F}" type="presParOf" srcId="{A04C4A4F-E5EA-4AE8-A400-4B89F7DCB380}" destId="{6FF5EB8F-6251-4175-8B6C-4B83CBAE8ECA}" srcOrd="1" destOrd="0" presId="urn:microsoft.com/office/officeart/2005/8/layout/list1"/>
    <dgm:cxn modelId="{285FA6F7-23E3-497D-9A9B-28D915FB0EB1}" type="presParOf" srcId="{B0DFD824-4FD5-42D5-A909-2AD9F1945595}" destId="{B6D2FF01-573B-43CC-936F-03980C0E456A}" srcOrd="13" destOrd="0" presId="urn:microsoft.com/office/officeart/2005/8/layout/list1"/>
    <dgm:cxn modelId="{DE37BD2F-BFFF-40E5-8AF8-443205487FA5}" type="presParOf" srcId="{B0DFD824-4FD5-42D5-A909-2AD9F1945595}" destId="{F2913D1D-978D-44BD-90B9-50B60B27C5A5}" srcOrd="14" destOrd="0" presId="urn:microsoft.com/office/officeart/2005/8/layout/list1"/>
    <dgm:cxn modelId="{1A412ED5-93E5-4EC5-985C-E77FA1E32905}" type="presParOf" srcId="{B0DFD824-4FD5-42D5-A909-2AD9F1945595}" destId="{59528E8F-0F57-4C43-9AD6-D9C79C5AB6C7}" srcOrd="15" destOrd="0" presId="urn:microsoft.com/office/officeart/2005/8/layout/list1"/>
    <dgm:cxn modelId="{9EAD76CF-9861-4650-AEE1-CF5BE2207A23}" type="presParOf" srcId="{B0DFD824-4FD5-42D5-A909-2AD9F1945595}" destId="{1F5FCD63-4607-48D6-8B19-8FFD3219878F}" srcOrd="16" destOrd="0" presId="urn:microsoft.com/office/officeart/2005/8/layout/list1"/>
    <dgm:cxn modelId="{4C7111EE-B245-45F7-BF24-F78F459C0801}" type="presParOf" srcId="{1F5FCD63-4607-48D6-8B19-8FFD3219878F}" destId="{34AA5197-E277-418F-A593-554B432C8DC9}" srcOrd="0" destOrd="0" presId="urn:microsoft.com/office/officeart/2005/8/layout/list1"/>
    <dgm:cxn modelId="{3EC78023-DBEF-413C-BB14-00D62994A6BA}" type="presParOf" srcId="{1F5FCD63-4607-48D6-8B19-8FFD3219878F}" destId="{BA052FA1-75FB-4EFF-93C0-99C0DA02B760}" srcOrd="1" destOrd="0" presId="urn:microsoft.com/office/officeart/2005/8/layout/list1"/>
    <dgm:cxn modelId="{611F336D-6DE6-4124-A23C-733624BC190A}" type="presParOf" srcId="{B0DFD824-4FD5-42D5-A909-2AD9F1945595}" destId="{3AA2ACCE-7C0B-408C-A17D-CBA95FABEEEB}" srcOrd="17" destOrd="0" presId="urn:microsoft.com/office/officeart/2005/8/layout/list1"/>
    <dgm:cxn modelId="{E92CB398-E30D-44CD-9C1B-29F3B80540CB}" type="presParOf" srcId="{B0DFD824-4FD5-42D5-A909-2AD9F1945595}" destId="{5E350E8A-A880-4B4F-AA78-EA3CBCA951F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74983-7E15-4739-8568-08C4C9EF664D}">
      <dsp:nvSpPr>
        <dsp:cNvPr id="0" name=""/>
        <dsp:cNvSpPr/>
      </dsp:nvSpPr>
      <dsp:spPr>
        <a:xfrm>
          <a:off x="0" y="88362"/>
          <a:ext cx="6666833" cy="156633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An IEEE floating point representation consists of</a:t>
          </a:r>
          <a:endParaRPr lang="en-US" sz="2800" kern="1200"/>
        </a:p>
      </dsp:txBody>
      <dsp:txXfrm>
        <a:off x="76462" y="164824"/>
        <a:ext cx="6513909" cy="1413413"/>
      </dsp:txXfrm>
    </dsp:sp>
    <dsp:sp modelId="{7EFA9B87-42A7-4C42-BF60-2075A917DBE0}">
      <dsp:nvSpPr>
        <dsp:cNvPr id="0" name=""/>
        <dsp:cNvSpPr/>
      </dsp:nvSpPr>
      <dsp:spPr>
        <a:xfrm>
          <a:off x="0" y="1654699"/>
          <a:ext cx="6666833" cy="2144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1" kern="1200"/>
            <a:t>A Sign Bit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1" kern="1200"/>
            <a:t>An Exponent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1" kern="1200" dirty="0"/>
            <a:t>Mantissa (“Significand”), which is assumed to be 1</a:t>
          </a:r>
          <a:r>
            <a:rPr lang="en-US" sz="2200" b="1" kern="1200"/>
            <a:t>.xxxxx (thus, one bit of the mantissa is implied as 1) 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1" kern="1200" dirty="0"/>
            <a:t>This is called a normalized representation</a:t>
          </a:r>
          <a:endParaRPr lang="en-US" sz="2200" kern="1200" dirty="0"/>
        </a:p>
      </dsp:txBody>
      <dsp:txXfrm>
        <a:off x="0" y="1654699"/>
        <a:ext cx="6666833" cy="2144520"/>
      </dsp:txXfrm>
    </dsp:sp>
    <dsp:sp modelId="{30C35E7C-6F28-4D43-A9E7-D8AE22F306CA}">
      <dsp:nvSpPr>
        <dsp:cNvPr id="0" name=""/>
        <dsp:cNvSpPr/>
      </dsp:nvSpPr>
      <dsp:spPr>
        <a:xfrm>
          <a:off x="0" y="3799220"/>
          <a:ext cx="6666833" cy="156633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So a mantissa = 0 really is interpreted to be 1.0, and a mantissa of all 1111 is interpreted to be 1.1111</a:t>
          </a:r>
          <a:endParaRPr lang="en-US" sz="2800" kern="1200"/>
        </a:p>
      </dsp:txBody>
      <dsp:txXfrm>
        <a:off x="76462" y="3875682"/>
        <a:ext cx="6513909" cy="1413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B5711-1C97-4AED-9839-BB71FBD40670}">
      <dsp:nvSpPr>
        <dsp:cNvPr id="0" name=""/>
        <dsp:cNvSpPr/>
      </dsp:nvSpPr>
      <dsp:spPr>
        <a:xfrm>
          <a:off x="0" y="21261"/>
          <a:ext cx="6666833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Defined by IEEE Std 754-1985</a:t>
          </a:r>
        </a:p>
      </dsp:txBody>
      <dsp:txXfrm>
        <a:off x="50420" y="71681"/>
        <a:ext cx="6565993" cy="932014"/>
      </dsp:txXfrm>
    </dsp:sp>
    <dsp:sp modelId="{860D5B6A-9D0A-4B9A-985E-F7092DEA580D}">
      <dsp:nvSpPr>
        <dsp:cNvPr id="0" name=""/>
        <dsp:cNvSpPr/>
      </dsp:nvSpPr>
      <dsp:spPr>
        <a:xfrm>
          <a:off x="0" y="1128995"/>
          <a:ext cx="6666833" cy="1032854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Developed in response to divergence of representations</a:t>
          </a:r>
        </a:p>
      </dsp:txBody>
      <dsp:txXfrm>
        <a:off x="50420" y="1179415"/>
        <a:ext cx="6565993" cy="932014"/>
      </dsp:txXfrm>
    </dsp:sp>
    <dsp:sp modelId="{311DBB6B-4DDA-4BBC-8865-AEB287B6D50A}">
      <dsp:nvSpPr>
        <dsp:cNvPr id="0" name=""/>
        <dsp:cNvSpPr/>
      </dsp:nvSpPr>
      <dsp:spPr>
        <a:xfrm>
          <a:off x="0" y="2161849"/>
          <a:ext cx="6666833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Portability issues for scientific code</a:t>
          </a:r>
        </a:p>
      </dsp:txBody>
      <dsp:txXfrm>
        <a:off x="0" y="2161849"/>
        <a:ext cx="6666833" cy="430560"/>
      </dsp:txXfrm>
    </dsp:sp>
    <dsp:sp modelId="{A23A8071-497C-4167-89F8-22B23395E57F}">
      <dsp:nvSpPr>
        <dsp:cNvPr id="0" name=""/>
        <dsp:cNvSpPr/>
      </dsp:nvSpPr>
      <dsp:spPr>
        <a:xfrm>
          <a:off x="0" y="2592409"/>
          <a:ext cx="6666833" cy="1032854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Now almost universally adopted</a:t>
          </a:r>
        </a:p>
      </dsp:txBody>
      <dsp:txXfrm>
        <a:off x="50420" y="2642829"/>
        <a:ext cx="6565993" cy="932014"/>
      </dsp:txXfrm>
    </dsp:sp>
    <dsp:sp modelId="{59505960-621E-493B-A5E1-75441B996CAF}">
      <dsp:nvSpPr>
        <dsp:cNvPr id="0" name=""/>
        <dsp:cNvSpPr/>
      </dsp:nvSpPr>
      <dsp:spPr>
        <a:xfrm>
          <a:off x="0" y="3700144"/>
          <a:ext cx="6666833" cy="1032854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Two representations</a:t>
          </a:r>
        </a:p>
      </dsp:txBody>
      <dsp:txXfrm>
        <a:off x="50420" y="3750564"/>
        <a:ext cx="6565993" cy="932014"/>
      </dsp:txXfrm>
    </dsp:sp>
    <dsp:sp modelId="{05DAF7D4-701A-4F82-8179-761C29E638DD}">
      <dsp:nvSpPr>
        <dsp:cNvPr id="0" name=""/>
        <dsp:cNvSpPr/>
      </dsp:nvSpPr>
      <dsp:spPr>
        <a:xfrm>
          <a:off x="0" y="4732998"/>
          <a:ext cx="6666833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Single precision (32-bit)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Double precision (64-bit) </a:t>
          </a:r>
        </a:p>
      </dsp:txBody>
      <dsp:txXfrm>
        <a:off x="0" y="4732998"/>
        <a:ext cx="6666833" cy="699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C008E-63DD-4BA8-8E3E-6C332DFE501E}">
      <dsp:nvSpPr>
        <dsp:cNvPr id="0" name=""/>
        <dsp:cNvSpPr/>
      </dsp:nvSpPr>
      <dsp:spPr>
        <a:xfrm>
          <a:off x="0" y="319437"/>
          <a:ext cx="6666833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Exponents 00000000 and 11111111 reserved</a:t>
          </a:r>
        </a:p>
      </dsp:txBody>
      <dsp:txXfrm>
        <a:off x="31613" y="351050"/>
        <a:ext cx="6603607" cy="584369"/>
      </dsp:txXfrm>
    </dsp:sp>
    <dsp:sp modelId="{251286F6-0051-463A-88C8-A33DC03C7814}">
      <dsp:nvSpPr>
        <dsp:cNvPr id="0" name=""/>
        <dsp:cNvSpPr/>
      </dsp:nvSpPr>
      <dsp:spPr>
        <a:xfrm>
          <a:off x="0" y="1044792"/>
          <a:ext cx="6666833" cy="647595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Smallest value</a:t>
          </a:r>
        </a:p>
      </dsp:txBody>
      <dsp:txXfrm>
        <a:off x="31613" y="1076405"/>
        <a:ext cx="6603607" cy="584369"/>
      </dsp:txXfrm>
    </dsp:sp>
    <dsp:sp modelId="{CEC5B58E-2079-45B3-84D3-0505B7F4FF38}">
      <dsp:nvSpPr>
        <dsp:cNvPr id="0" name=""/>
        <dsp:cNvSpPr/>
      </dsp:nvSpPr>
      <dsp:spPr>
        <a:xfrm>
          <a:off x="0" y="1692387"/>
          <a:ext cx="6666833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Exponent: 00000001</a:t>
          </a:r>
          <a:br>
            <a:rPr lang="en-US" sz="2100" kern="1200" dirty="0"/>
          </a:br>
          <a:r>
            <a:rPr lang="en-US" sz="2100" kern="1200" dirty="0"/>
            <a:t>Actual/True exponent = 1 – 127 = –126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Fraction: 000…00 means significand = 1.000….0000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±1.0 × 2</a:t>
          </a:r>
          <a:r>
            <a:rPr lang="en-US" sz="2100" kern="1200" baseline="30000"/>
            <a:t>–126</a:t>
          </a:r>
          <a:r>
            <a:rPr lang="en-US" sz="2100" kern="1200"/>
            <a:t> </a:t>
          </a:r>
        </a:p>
      </dsp:txBody>
      <dsp:txXfrm>
        <a:off x="0" y="1692387"/>
        <a:ext cx="6666833" cy="1397250"/>
      </dsp:txXfrm>
    </dsp:sp>
    <dsp:sp modelId="{75337756-E40C-4AD3-BC59-39125117686D}">
      <dsp:nvSpPr>
        <dsp:cNvPr id="0" name=""/>
        <dsp:cNvSpPr/>
      </dsp:nvSpPr>
      <dsp:spPr>
        <a:xfrm>
          <a:off x="0" y="3089637"/>
          <a:ext cx="6666833" cy="64759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Largest value</a:t>
          </a:r>
        </a:p>
      </dsp:txBody>
      <dsp:txXfrm>
        <a:off x="31613" y="3121250"/>
        <a:ext cx="6603607" cy="584369"/>
      </dsp:txXfrm>
    </dsp:sp>
    <dsp:sp modelId="{584028E2-C9A7-4675-93DE-3B15636FA2C1}">
      <dsp:nvSpPr>
        <dsp:cNvPr id="0" name=""/>
        <dsp:cNvSpPr/>
      </dsp:nvSpPr>
      <dsp:spPr>
        <a:xfrm>
          <a:off x="0" y="3737232"/>
          <a:ext cx="6666833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exponent: 11111110</a:t>
          </a:r>
          <a:br>
            <a:rPr lang="en-US" sz="2100" kern="1200" dirty="0"/>
          </a:br>
          <a:r>
            <a:rPr lang="en-US" sz="2100" kern="1200" dirty="0"/>
            <a:t>Actual/True exponent = 254 – 127 = +127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Fraction: 111…11 means significand ≈ 2.0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±2.0 × 2</a:t>
          </a:r>
          <a:r>
            <a:rPr lang="en-US" sz="2100" kern="1200" baseline="30000"/>
            <a:t>+127</a:t>
          </a:r>
          <a:endParaRPr lang="en-US" sz="2100" kern="1200"/>
        </a:p>
      </dsp:txBody>
      <dsp:txXfrm>
        <a:off x="0" y="3737232"/>
        <a:ext cx="6666833" cy="1397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2D405-2E61-4C66-B64D-955D3691C21B}">
      <dsp:nvSpPr>
        <dsp:cNvPr id="0" name=""/>
        <dsp:cNvSpPr/>
      </dsp:nvSpPr>
      <dsp:spPr>
        <a:xfrm>
          <a:off x="0" y="311638"/>
          <a:ext cx="7988081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64" tIns="437388" rIns="61996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9.999 × 10</a:t>
          </a:r>
          <a:r>
            <a:rPr lang="en-US" sz="2100" kern="1200" baseline="30000"/>
            <a:t>1</a:t>
          </a:r>
          <a:r>
            <a:rPr lang="en-US" sz="2100" kern="1200"/>
            <a:t> + 1.610 × 10</a:t>
          </a:r>
          <a:r>
            <a:rPr lang="en-US" sz="2100" kern="1200" baseline="30000"/>
            <a:t>–1</a:t>
          </a:r>
          <a:endParaRPr lang="en-US" sz="2100" kern="1200"/>
        </a:p>
      </dsp:txBody>
      <dsp:txXfrm>
        <a:off x="0" y="311638"/>
        <a:ext cx="7988081" cy="893025"/>
      </dsp:txXfrm>
    </dsp:sp>
    <dsp:sp modelId="{E12B338A-CF98-47C9-ABDD-67F5359BAD68}">
      <dsp:nvSpPr>
        <dsp:cNvPr id="0" name=""/>
        <dsp:cNvSpPr/>
      </dsp:nvSpPr>
      <dsp:spPr>
        <a:xfrm>
          <a:off x="399404" y="1678"/>
          <a:ext cx="5591656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1351" tIns="0" rIns="21135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Consider a 4-digit decimal example</a:t>
          </a:r>
        </a:p>
      </dsp:txBody>
      <dsp:txXfrm>
        <a:off x="429666" y="31940"/>
        <a:ext cx="5531132" cy="559396"/>
      </dsp:txXfrm>
    </dsp:sp>
    <dsp:sp modelId="{59CECC81-7FD9-4922-9858-5B34030FA019}">
      <dsp:nvSpPr>
        <dsp:cNvPr id="0" name=""/>
        <dsp:cNvSpPr/>
      </dsp:nvSpPr>
      <dsp:spPr>
        <a:xfrm>
          <a:off x="0" y="1628024"/>
          <a:ext cx="7988081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64" tIns="437388" rIns="61996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Shift number with smaller exponent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9.999 × 10</a:t>
          </a:r>
          <a:r>
            <a:rPr lang="en-US" sz="2100" kern="1200" baseline="30000"/>
            <a:t>1</a:t>
          </a:r>
          <a:r>
            <a:rPr lang="en-US" sz="2100" kern="1200"/>
            <a:t> + 0.016 × 10</a:t>
          </a:r>
          <a:r>
            <a:rPr lang="en-US" sz="2100" kern="1200" baseline="30000"/>
            <a:t>1</a:t>
          </a:r>
          <a:endParaRPr lang="en-US" sz="2100" kern="1200"/>
        </a:p>
      </dsp:txBody>
      <dsp:txXfrm>
        <a:off x="0" y="1628024"/>
        <a:ext cx="7988081" cy="1223775"/>
      </dsp:txXfrm>
    </dsp:sp>
    <dsp:sp modelId="{89F8995C-5BF3-43D7-AB29-4E4C3350756A}">
      <dsp:nvSpPr>
        <dsp:cNvPr id="0" name=""/>
        <dsp:cNvSpPr/>
      </dsp:nvSpPr>
      <dsp:spPr>
        <a:xfrm>
          <a:off x="399404" y="1318063"/>
          <a:ext cx="5591656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1351" tIns="0" rIns="21135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Align decimal points</a:t>
          </a:r>
        </a:p>
      </dsp:txBody>
      <dsp:txXfrm>
        <a:off x="429666" y="1348325"/>
        <a:ext cx="5531132" cy="559396"/>
      </dsp:txXfrm>
    </dsp:sp>
    <dsp:sp modelId="{3A2BA681-E3DC-4E51-A08D-4ACD2E12DBD3}">
      <dsp:nvSpPr>
        <dsp:cNvPr id="0" name=""/>
        <dsp:cNvSpPr/>
      </dsp:nvSpPr>
      <dsp:spPr>
        <a:xfrm>
          <a:off x="0" y="3275159"/>
          <a:ext cx="7988081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64" tIns="437388" rIns="61996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9.999 × 10</a:t>
          </a:r>
          <a:r>
            <a:rPr lang="en-US" sz="2100" kern="1200" baseline="30000"/>
            <a:t>1</a:t>
          </a:r>
          <a:r>
            <a:rPr lang="en-US" sz="2100" kern="1200"/>
            <a:t> + 0.016 × 10</a:t>
          </a:r>
          <a:r>
            <a:rPr lang="en-US" sz="2100" kern="1200" baseline="30000"/>
            <a:t>1</a:t>
          </a:r>
          <a:r>
            <a:rPr lang="en-US" sz="2100" kern="1200"/>
            <a:t> = 10.015 × 10</a:t>
          </a:r>
          <a:r>
            <a:rPr lang="en-US" sz="2100" kern="1200" baseline="30000"/>
            <a:t>1</a:t>
          </a:r>
          <a:endParaRPr lang="en-US" sz="2100" kern="1200"/>
        </a:p>
      </dsp:txBody>
      <dsp:txXfrm>
        <a:off x="0" y="3275159"/>
        <a:ext cx="7988081" cy="893025"/>
      </dsp:txXfrm>
    </dsp:sp>
    <dsp:sp modelId="{446210E3-F2C4-45E0-8F73-271D5FFF5FC0}">
      <dsp:nvSpPr>
        <dsp:cNvPr id="0" name=""/>
        <dsp:cNvSpPr/>
      </dsp:nvSpPr>
      <dsp:spPr>
        <a:xfrm>
          <a:off x="399404" y="2965199"/>
          <a:ext cx="5591656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1351" tIns="0" rIns="21135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Add significands</a:t>
          </a:r>
        </a:p>
      </dsp:txBody>
      <dsp:txXfrm>
        <a:off x="429666" y="2995461"/>
        <a:ext cx="5531132" cy="559396"/>
      </dsp:txXfrm>
    </dsp:sp>
    <dsp:sp modelId="{9F349BC4-8DD6-427E-81AA-F2942CA06997}">
      <dsp:nvSpPr>
        <dsp:cNvPr id="0" name=""/>
        <dsp:cNvSpPr/>
      </dsp:nvSpPr>
      <dsp:spPr>
        <a:xfrm>
          <a:off x="0" y="4591544"/>
          <a:ext cx="7988081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64" tIns="437388" rIns="61996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1.0015 × 10</a:t>
          </a:r>
          <a:r>
            <a:rPr lang="en-US" sz="2100" kern="1200" baseline="30000"/>
            <a:t>2</a:t>
          </a:r>
          <a:endParaRPr lang="en-US" sz="2100" kern="1200"/>
        </a:p>
      </dsp:txBody>
      <dsp:txXfrm>
        <a:off x="0" y="4591544"/>
        <a:ext cx="7988081" cy="893025"/>
      </dsp:txXfrm>
    </dsp:sp>
    <dsp:sp modelId="{9667CB86-273D-4539-91BF-7AD8774835B0}">
      <dsp:nvSpPr>
        <dsp:cNvPr id="0" name=""/>
        <dsp:cNvSpPr/>
      </dsp:nvSpPr>
      <dsp:spPr>
        <a:xfrm>
          <a:off x="399404" y="4281584"/>
          <a:ext cx="5591656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1351" tIns="0" rIns="21135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3. Normalize result &amp; check for over/underflow</a:t>
          </a:r>
        </a:p>
      </dsp:txBody>
      <dsp:txXfrm>
        <a:off x="429666" y="4311846"/>
        <a:ext cx="5531132" cy="559396"/>
      </dsp:txXfrm>
    </dsp:sp>
    <dsp:sp modelId="{4C54355A-91BC-47FF-9107-B142231E1DBA}">
      <dsp:nvSpPr>
        <dsp:cNvPr id="0" name=""/>
        <dsp:cNvSpPr/>
      </dsp:nvSpPr>
      <dsp:spPr>
        <a:xfrm>
          <a:off x="0" y="5907929"/>
          <a:ext cx="7988081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64" tIns="437388" rIns="61996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1.002 × 10</a:t>
          </a:r>
          <a:r>
            <a:rPr lang="en-US" sz="2100" kern="1200" baseline="30000"/>
            <a:t>2</a:t>
          </a:r>
          <a:endParaRPr lang="en-US" sz="2100" kern="1200"/>
        </a:p>
      </dsp:txBody>
      <dsp:txXfrm>
        <a:off x="0" y="5907929"/>
        <a:ext cx="7988081" cy="893025"/>
      </dsp:txXfrm>
    </dsp:sp>
    <dsp:sp modelId="{4C706688-B074-43BA-87FF-D78E668D4A1F}">
      <dsp:nvSpPr>
        <dsp:cNvPr id="0" name=""/>
        <dsp:cNvSpPr/>
      </dsp:nvSpPr>
      <dsp:spPr>
        <a:xfrm>
          <a:off x="399404" y="5597969"/>
          <a:ext cx="5591656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1351" tIns="0" rIns="21135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 Round and renormalize if necessary</a:t>
          </a:r>
        </a:p>
      </dsp:txBody>
      <dsp:txXfrm>
        <a:off x="429666" y="5628231"/>
        <a:ext cx="5531132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294B8-C4A4-4C99-AA94-4C94272F00B7}">
      <dsp:nvSpPr>
        <dsp:cNvPr id="0" name=""/>
        <dsp:cNvSpPr/>
      </dsp:nvSpPr>
      <dsp:spPr>
        <a:xfrm>
          <a:off x="0" y="429525"/>
          <a:ext cx="788863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246" tIns="416560" rIns="6122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1.000</a:t>
          </a:r>
          <a:r>
            <a:rPr lang="en-US" sz="2000" kern="1200" baseline="-25000"/>
            <a:t>2</a:t>
          </a:r>
          <a:r>
            <a:rPr lang="en-US" sz="2000" kern="1200"/>
            <a:t> × 2</a:t>
          </a:r>
          <a:r>
            <a:rPr lang="en-US" sz="2000" kern="1200" baseline="30000"/>
            <a:t>–1</a:t>
          </a:r>
          <a:r>
            <a:rPr lang="en-US" sz="2000" kern="1200"/>
            <a:t> + –1.110</a:t>
          </a:r>
          <a:r>
            <a:rPr lang="en-US" sz="2000" kern="1200" baseline="-25000"/>
            <a:t>2</a:t>
          </a:r>
          <a:r>
            <a:rPr lang="en-US" sz="2000" kern="1200"/>
            <a:t> × 2</a:t>
          </a:r>
          <a:r>
            <a:rPr lang="en-US" sz="2000" kern="1200" baseline="30000"/>
            <a:t>–2</a:t>
          </a:r>
          <a:r>
            <a:rPr lang="en-US" sz="2000" kern="1200"/>
            <a:t> (0.5 + –0.4375)</a:t>
          </a:r>
        </a:p>
      </dsp:txBody>
      <dsp:txXfrm>
        <a:off x="0" y="429525"/>
        <a:ext cx="7888637" cy="850500"/>
      </dsp:txXfrm>
    </dsp:sp>
    <dsp:sp modelId="{D9F78C6C-1120-4A5C-B8C6-100981FF1885}">
      <dsp:nvSpPr>
        <dsp:cNvPr id="0" name=""/>
        <dsp:cNvSpPr/>
      </dsp:nvSpPr>
      <dsp:spPr>
        <a:xfrm>
          <a:off x="394431" y="134325"/>
          <a:ext cx="5522045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720" tIns="0" rIns="20872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Now consider a 4-digit binary example</a:t>
          </a:r>
        </a:p>
      </dsp:txBody>
      <dsp:txXfrm>
        <a:off x="423252" y="163146"/>
        <a:ext cx="5464403" cy="532758"/>
      </dsp:txXfrm>
    </dsp:sp>
    <dsp:sp modelId="{3E7A9F6D-C6BC-495C-80D3-B2B5C5646723}">
      <dsp:nvSpPr>
        <dsp:cNvPr id="0" name=""/>
        <dsp:cNvSpPr/>
      </dsp:nvSpPr>
      <dsp:spPr>
        <a:xfrm>
          <a:off x="0" y="1683225"/>
          <a:ext cx="7888637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246" tIns="416560" rIns="6122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Shift number with smaller exponent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1.000</a:t>
          </a:r>
          <a:r>
            <a:rPr lang="en-US" sz="2000" kern="1200" baseline="-25000"/>
            <a:t>2</a:t>
          </a:r>
          <a:r>
            <a:rPr lang="en-US" sz="2000" kern="1200"/>
            <a:t> × 2</a:t>
          </a:r>
          <a:r>
            <a:rPr lang="en-US" sz="2000" kern="1200" baseline="30000"/>
            <a:t>–1</a:t>
          </a:r>
          <a:r>
            <a:rPr lang="en-US" sz="2000" kern="1200"/>
            <a:t> + –0.111</a:t>
          </a:r>
          <a:r>
            <a:rPr lang="en-US" sz="2000" kern="1200" baseline="-25000"/>
            <a:t>2</a:t>
          </a:r>
          <a:r>
            <a:rPr lang="en-US" sz="2000" kern="1200"/>
            <a:t> × 2</a:t>
          </a:r>
          <a:r>
            <a:rPr lang="en-US" sz="2000" kern="1200" baseline="30000"/>
            <a:t>–1</a:t>
          </a:r>
          <a:endParaRPr lang="en-US" sz="2000" kern="1200"/>
        </a:p>
      </dsp:txBody>
      <dsp:txXfrm>
        <a:off x="0" y="1683225"/>
        <a:ext cx="7888637" cy="1165500"/>
      </dsp:txXfrm>
    </dsp:sp>
    <dsp:sp modelId="{8CA0E677-7F04-4E9A-ADA6-D1811A0CAFB6}">
      <dsp:nvSpPr>
        <dsp:cNvPr id="0" name=""/>
        <dsp:cNvSpPr/>
      </dsp:nvSpPr>
      <dsp:spPr>
        <a:xfrm>
          <a:off x="394431" y="1388025"/>
          <a:ext cx="5522045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720" tIns="0" rIns="20872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Align binary points</a:t>
          </a:r>
        </a:p>
      </dsp:txBody>
      <dsp:txXfrm>
        <a:off x="423252" y="1416846"/>
        <a:ext cx="5464403" cy="532758"/>
      </dsp:txXfrm>
    </dsp:sp>
    <dsp:sp modelId="{756B5686-73BD-4BF3-81C1-E777CAC59D8D}">
      <dsp:nvSpPr>
        <dsp:cNvPr id="0" name=""/>
        <dsp:cNvSpPr/>
      </dsp:nvSpPr>
      <dsp:spPr>
        <a:xfrm>
          <a:off x="0" y="3251925"/>
          <a:ext cx="788863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246" tIns="416560" rIns="6122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1.000</a:t>
          </a:r>
          <a:r>
            <a:rPr lang="en-US" sz="2000" kern="1200" baseline="-25000" dirty="0"/>
            <a:t>2</a:t>
          </a:r>
          <a:r>
            <a:rPr lang="en-US" sz="2000" kern="1200" dirty="0"/>
            <a:t> × 2</a:t>
          </a:r>
          <a:r>
            <a:rPr lang="en-US" sz="2000" kern="1200" baseline="30000" dirty="0"/>
            <a:t>–1</a:t>
          </a:r>
          <a:r>
            <a:rPr lang="en-US" sz="2000" kern="1200" dirty="0"/>
            <a:t> + –0.111</a:t>
          </a:r>
          <a:r>
            <a:rPr lang="en-US" sz="2000" kern="1200" baseline="-25000" dirty="0"/>
            <a:t>2</a:t>
          </a:r>
          <a:r>
            <a:rPr lang="en-US" sz="2000" kern="1200" dirty="0"/>
            <a:t> × 2</a:t>
          </a:r>
          <a:r>
            <a:rPr lang="en-US" sz="2000" kern="1200" baseline="30000" dirty="0"/>
            <a:t>–</a:t>
          </a:r>
          <a:r>
            <a:rPr lang="en-US" sz="2000" kern="1200" dirty="0"/>
            <a:t>1 = 0.001</a:t>
          </a:r>
          <a:r>
            <a:rPr lang="en-US" sz="2000" kern="1200" baseline="-25000" dirty="0"/>
            <a:t>2</a:t>
          </a:r>
          <a:r>
            <a:rPr lang="en-US" sz="2000" kern="1200" dirty="0"/>
            <a:t> × 2</a:t>
          </a:r>
          <a:r>
            <a:rPr lang="en-US" sz="2000" kern="1200" baseline="30000" dirty="0"/>
            <a:t>–1</a:t>
          </a:r>
          <a:endParaRPr lang="en-US" sz="2000" kern="1200" dirty="0"/>
        </a:p>
      </dsp:txBody>
      <dsp:txXfrm>
        <a:off x="0" y="3251925"/>
        <a:ext cx="7888637" cy="850500"/>
      </dsp:txXfrm>
    </dsp:sp>
    <dsp:sp modelId="{79757F01-5B76-475A-9D79-BCC67DBB6E17}">
      <dsp:nvSpPr>
        <dsp:cNvPr id="0" name=""/>
        <dsp:cNvSpPr/>
      </dsp:nvSpPr>
      <dsp:spPr>
        <a:xfrm>
          <a:off x="394431" y="2956725"/>
          <a:ext cx="5522045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720" tIns="0" rIns="20872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Add significands</a:t>
          </a:r>
        </a:p>
      </dsp:txBody>
      <dsp:txXfrm>
        <a:off x="423252" y="2985546"/>
        <a:ext cx="5464403" cy="532758"/>
      </dsp:txXfrm>
    </dsp:sp>
    <dsp:sp modelId="{F2913D1D-978D-44BD-90B9-50B60B27C5A5}">
      <dsp:nvSpPr>
        <dsp:cNvPr id="0" name=""/>
        <dsp:cNvSpPr/>
      </dsp:nvSpPr>
      <dsp:spPr>
        <a:xfrm>
          <a:off x="0" y="4505625"/>
          <a:ext cx="788863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246" tIns="416560" rIns="6122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1.000</a:t>
          </a:r>
          <a:r>
            <a:rPr lang="en-US" sz="2000" kern="1200" baseline="-25000"/>
            <a:t>2</a:t>
          </a:r>
          <a:r>
            <a:rPr lang="en-US" sz="2000" kern="1200"/>
            <a:t> × 2</a:t>
          </a:r>
          <a:r>
            <a:rPr lang="en-US" sz="2000" kern="1200" baseline="30000"/>
            <a:t>–4</a:t>
          </a:r>
          <a:r>
            <a:rPr lang="en-US" sz="2000" kern="1200"/>
            <a:t>, with no over/underflow</a:t>
          </a:r>
        </a:p>
      </dsp:txBody>
      <dsp:txXfrm>
        <a:off x="0" y="4505625"/>
        <a:ext cx="7888637" cy="850500"/>
      </dsp:txXfrm>
    </dsp:sp>
    <dsp:sp modelId="{6FF5EB8F-6251-4175-8B6C-4B83CBAE8ECA}">
      <dsp:nvSpPr>
        <dsp:cNvPr id="0" name=""/>
        <dsp:cNvSpPr/>
      </dsp:nvSpPr>
      <dsp:spPr>
        <a:xfrm>
          <a:off x="394431" y="4210426"/>
          <a:ext cx="5522045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720" tIns="0" rIns="20872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Normalize result &amp; check for over/underflow</a:t>
          </a:r>
        </a:p>
      </dsp:txBody>
      <dsp:txXfrm>
        <a:off x="423252" y="4239247"/>
        <a:ext cx="5464403" cy="532758"/>
      </dsp:txXfrm>
    </dsp:sp>
    <dsp:sp modelId="{5E350E8A-A880-4B4F-AA78-EA3CBCA951FD}">
      <dsp:nvSpPr>
        <dsp:cNvPr id="0" name=""/>
        <dsp:cNvSpPr/>
      </dsp:nvSpPr>
      <dsp:spPr>
        <a:xfrm>
          <a:off x="0" y="5759326"/>
          <a:ext cx="788863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246" tIns="416560" rIns="6122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1.000</a:t>
          </a:r>
          <a:r>
            <a:rPr lang="en-US" sz="2000" kern="1200" baseline="-25000"/>
            <a:t>2</a:t>
          </a:r>
          <a:r>
            <a:rPr lang="en-US" sz="2000" kern="1200"/>
            <a:t> × 2</a:t>
          </a:r>
          <a:r>
            <a:rPr lang="en-US" sz="2000" kern="1200" baseline="30000"/>
            <a:t>–4</a:t>
          </a:r>
          <a:r>
            <a:rPr lang="en-US" sz="2000" kern="1200"/>
            <a:t> (no change)  = 0.0625</a:t>
          </a:r>
        </a:p>
      </dsp:txBody>
      <dsp:txXfrm>
        <a:off x="0" y="5759326"/>
        <a:ext cx="7888637" cy="850500"/>
      </dsp:txXfrm>
    </dsp:sp>
    <dsp:sp modelId="{BA052FA1-75FB-4EFF-93C0-99C0DA02B760}">
      <dsp:nvSpPr>
        <dsp:cNvPr id="0" name=""/>
        <dsp:cNvSpPr/>
      </dsp:nvSpPr>
      <dsp:spPr>
        <a:xfrm>
          <a:off x="394431" y="5464126"/>
          <a:ext cx="5522045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720" tIns="0" rIns="20872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Round and renormalize if necessary</a:t>
          </a:r>
        </a:p>
      </dsp:txBody>
      <dsp:txXfrm>
        <a:off x="423252" y="5492947"/>
        <a:ext cx="546440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A8E-69A5-4DF2-9242-A5DB2140ACB6}" type="datetimeFigureOut">
              <a:rPr lang="en-IN" smtClean="0"/>
              <a:t>01-01-2022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AA12F-1D7F-4A58-AEA9-10BAAAF15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47706F95-3BEA-4C29-946C-91F0E72D4073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45059" name="Rectangle 7">
            <a:extLst>
              <a:ext uri="{FF2B5EF4-FFF2-40B4-BE49-F238E27FC236}">
                <a16:creationId xmlns:a16="http://schemas.microsoft.com/office/drawing/2014/main" id="{243676C2-72D8-47D5-A52E-6F4C87FEE4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273E2716-F22F-4C1B-8615-E194375E7DA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Text Box 1">
            <a:extLst>
              <a:ext uri="{FF2B5EF4-FFF2-40B4-BE49-F238E27FC236}">
                <a16:creationId xmlns:a16="http://schemas.microsoft.com/office/drawing/2014/main" id="{3953D67E-FE4C-4939-AD5E-D5B4BEEB4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45061" name="Text Box 2">
            <a:extLst>
              <a:ext uri="{FF2B5EF4-FFF2-40B4-BE49-F238E27FC236}">
                <a16:creationId xmlns:a16="http://schemas.microsoft.com/office/drawing/2014/main" id="{8C98B324-7FED-4E4C-9EAC-5B49C5A8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17013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fld id="{20342E50-7974-4386-A6B7-032E5102EB7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29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2" name="Text Box 3">
            <a:extLst>
              <a:ext uri="{FF2B5EF4-FFF2-40B4-BE49-F238E27FC236}">
                <a16:creationId xmlns:a16="http://schemas.microsoft.com/office/drawing/2014/main" id="{0D300A61-4119-4FC3-8057-D8391A53B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719138"/>
            <a:ext cx="4799013" cy="3598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63" name="Rectangle 4">
            <a:extLst>
              <a:ext uri="{FF2B5EF4-FFF2-40B4-BE49-F238E27FC236}">
                <a16:creationId xmlns:a16="http://schemas.microsoft.com/office/drawing/2014/main" id="{07AEDD43-BA44-4B53-86CD-18CF716038B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57713"/>
            <a:ext cx="5362575" cy="4421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D17BE079-4AB2-4B99-9E7B-16BA7C8A23F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id="{51909A8F-0FE0-4C8B-B3F1-FDA1EB2285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09224938-245C-4085-AD4F-3794092C83E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Text Box 1">
            <a:extLst>
              <a:ext uri="{FF2B5EF4-FFF2-40B4-BE49-F238E27FC236}">
                <a16:creationId xmlns:a16="http://schemas.microsoft.com/office/drawing/2014/main" id="{CBB6DD4B-FB06-4EAC-A5E7-EC3A8EA0E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62469" name="Text Box 2">
            <a:extLst>
              <a:ext uri="{FF2B5EF4-FFF2-40B4-BE49-F238E27FC236}">
                <a16:creationId xmlns:a16="http://schemas.microsoft.com/office/drawing/2014/main" id="{7CBE2E53-9037-4A5A-89C5-F175B912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17013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fld id="{6A519D98-3E82-4B40-B241-D9EB2F18620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38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0" name="Text Box 3">
            <a:extLst>
              <a:ext uri="{FF2B5EF4-FFF2-40B4-BE49-F238E27FC236}">
                <a16:creationId xmlns:a16="http://schemas.microsoft.com/office/drawing/2014/main" id="{FE1F33A2-0265-4A83-BA5B-3E4EEF47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719138"/>
            <a:ext cx="4799013" cy="3598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71" name="Rectangle 4">
            <a:extLst>
              <a:ext uri="{FF2B5EF4-FFF2-40B4-BE49-F238E27FC236}">
                <a16:creationId xmlns:a16="http://schemas.microsoft.com/office/drawing/2014/main" id="{F71AF3E5-DB54-47E5-8BC8-51CCBB8CAD2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57713"/>
            <a:ext cx="5362575" cy="4421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D17BE079-4AB2-4B99-9E7B-16BA7C8A23F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id="{51909A8F-0FE0-4C8B-B3F1-FDA1EB2285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09224938-245C-4085-AD4F-3794092C83E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Text Box 1">
            <a:extLst>
              <a:ext uri="{FF2B5EF4-FFF2-40B4-BE49-F238E27FC236}">
                <a16:creationId xmlns:a16="http://schemas.microsoft.com/office/drawing/2014/main" id="{CBB6DD4B-FB06-4EAC-A5E7-EC3A8EA0E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62469" name="Text Box 2">
            <a:extLst>
              <a:ext uri="{FF2B5EF4-FFF2-40B4-BE49-F238E27FC236}">
                <a16:creationId xmlns:a16="http://schemas.microsoft.com/office/drawing/2014/main" id="{7CBE2E53-9037-4A5A-89C5-F175B912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17013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fld id="{6A519D98-3E82-4B40-B241-D9EB2F18620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39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0" name="Text Box 3">
            <a:extLst>
              <a:ext uri="{FF2B5EF4-FFF2-40B4-BE49-F238E27FC236}">
                <a16:creationId xmlns:a16="http://schemas.microsoft.com/office/drawing/2014/main" id="{FE1F33A2-0265-4A83-BA5B-3E4EEF47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719138"/>
            <a:ext cx="4799013" cy="3598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71" name="Rectangle 4">
            <a:extLst>
              <a:ext uri="{FF2B5EF4-FFF2-40B4-BE49-F238E27FC236}">
                <a16:creationId xmlns:a16="http://schemas.microsoft.com/office/drawing/2014/main" id="{F71AF3E5-DB54-47E5-8BC8-51CCBB8CAD2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57713"/>
            <a:ext cx="5362575" cy="4421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D17BE079-4AB2-4B99-9E7B-16BA7C8A23F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id="{51909A8F-0FE0-4C8B-B3F1-FDA1EB2285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09224938-245C-4085-AD4F-3794092C83E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Text Box 1">
            <a:extLst>
              <a:ext uri="{FF2B5EF4-FFF2-40B4-BE49-F238E27FC236}">
                <a16:creationId xmlns:a16="http://schemas.microsoft.com/office/drawing/2014/main" id="{CBB6DD4B-FB06-4EAC-A5E7-EC3A8EA0E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62469" name="Text Box 2">
            <a:extLst>
              <a:ext uri="{FF2B5EF4-FFF2-40B4-BE49-F238E27FC236}">
                <a16:creationId xmlns:a16="http://schemas.microsoft.com/office/drawing/2014/main" id="{7CBE2E53-9037-4A5A-89C5-F175B912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17013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fld id="{6A519D98-3E82-4B40-B241-D9EB2F18620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40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0" name="Text Box 3">
            <a:extLst>
              <a:ext uri="{FF2B5EF4-FFF2-40B4-BE49-F238E27FC236}">
                <a16:creationId xmlns:a16="http://schemas.microsoft.com/office/drawing/2014/main" id="{FE1F33A2-0265-4A83-BA5B-3E4EEF47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719138"/>
            <a:ext cx="4799013" cy="3598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71" name="Rectangle 4">
            <a:extLst>
              <a:ext uri="{FF2B5EF4-FFF2-40B4-BE49-F238E27FC236}">
                <a16:creationId xmlns:a16="http://schemas.microsoft.com/office/drawing/2014/main" id="{F71AF3E5-DB54-47E5-8BC8-51CCBB8CAD2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57713"/>
            <a:ext cx="5362575" cy="4421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73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D17BE079-4AB2-4B99-9E7B-16BA7C8A23F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id="{51909A8F-0FE0-4C8B-B3F1-FDA1EB2285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09224938-245C-4085-AD4F-3794092C83E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Text Box 1">
            <a:extLst>
              <a:ext uri="{FF2B5EF4-FFF2-40B4-BE49-F238E27FC236}">
                <a16:creationId xmlns:a16="http://schemas.microsoft.com/office/drawing/2014/main" id="{CBB6DD4B-FB06-4EAC-A5E7-EC3A8EA0E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62469" name="Text Box 2">
            <a:extLst>
              <a:ext uri="{FF2B5EF4-FFF2-40B4-BE49-F238E27FC236}">
                <a16:creationId xmlns:a16="http://schemas.microsoft.com/office/drawing/2014/main" id="{7CBE2E53-9037-4A5A-89C5-F175B912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17013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fld id="{6A519D98-3E82-4B40-B241-D9EB2F18620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41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0" name="Text Box 3">
            <a:extLst>
              <a:ext uri="{FF2B5EF4-FFF2-40B4-BE49-F238E27FC236}">
                <a16:creationId xmlns:a16="http://schemas.microsoft.com/office/drawing/2014/main" id="{FE1F33A2-0265-4A83-BA5B-3E4EEF47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719138"/>
            <a:ext cx="4799013" cy="3598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71" name="Rectangle 4">
            <a:extLst>
              <a:ext uri="{FF2B5EF4-FFF2-40B4-BE49-F238E27FC236}">
                <a16:creationId xmlns:a16="http://schemas.microsoft.com/office/drawing/2014/main" id="{F71AF3E5-DB54-47E5-8BC8-51CCBB8CAD2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57713"/>
            <a:ext cx="5362575" cy="4421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04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D17BE079-4AB2-4B99-9E7B-16BA7C8A23F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id="{51909A8F-0FE0-4C8B-B3F1-FDA1EB2285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09224938-245C-4085-AD4F-3794092C83E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Text Box 1">
            <a:extLst>
              <a:ext uri="{FF2B5EF4-FFF2-40B4-BE49-F238E27FC236}">
                <a16:creationId xmlns:a16="http://schemas.microsoft.com/office/drawing/2014/main" id="{CBB6DD4B-FB06-4EAC-A5E7-EC3A8EA0E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62469" name="Text Box 2">
            <a:extLst>
              <a:ext uri="{FF2B5EF4-FFF2-40B4-BE49-F238E27FC236}">
                <a16:creationId xmlns:a16="http://schemas.microsoft.com/office/drawing/2014/main" id="{7CBE2E53-9037-4A5A-89C5-F175B912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17013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fld id="{6A519D98-3E82-4B40-B241-D9EB2F18620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42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0" name="Text Box 3">
            <a:extLst>
              <a:ext uri="{FF2B5EF4-FFF2-40B4-BE49-F238E27FC236}">
                <a16:creationId xmlns:a16="http://schemas.microsoft.com/office/drawing/2014/main" id="{FE1F33A2-0265-4A83-BA5B-3E4EEF47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719138"/>
            <a:ext cx="4799013" cy="3598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71" name="Rectangle 4">
            <a:extLst>
              <a:ext uri="{FF2B5EF4-FFF2-40B4-BE49-F238E27FC236}">
                <a16:creationId xmlns:a16="http://schemas.microsoft.com/office/drawing/2014/main" id="{F71AF3E5-DB54-47E5-8BC8-51CCBB8CAD2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57713"/>
            <a:ext cx="5362575" cy="4421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22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D17BE079-4AB2-4B99-9E7B-16BA7C8A23F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id="{51909A8F-0FE0-4C8B-B3F1-FDA1EB2285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09224938-245C-4085-AD4F-3794092C83E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Text Box 1">
            <a:extLst>
              <a:ext uri="{FF2B5EF4-FFF2-40B4-BE49-F238E27FC236}">
                <a16:creationId xmlns:a16="http://schemas.microsoft.com/office/drawing/2014/main" id="{CBB6DD4B-FB06-4EAC-A5E7-EC3A8EA0E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62469" name="Text Box 2">
            <a:extLst>
              <a:ext uri="{FF2B5EF4-FFF2-40B4-BE49-F238E27FC236}">
                <a16:creationId xmlns:a16="http://schemas.microsoft.com/office/drawing/2014/main" id="{7CBE2E53-9037-4A5A-89C5-F175B912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17013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fld id="{6A519D98-3E82-4B40-B241-D9EB2F18620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43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0" name="Text Box 3">
            <a:extLst>
              <a:ext uri="{FF2B5EF4-FFF2-40B4-BE49-F238E27FC236}">
                <a16:creationId xmlns:a16="http://schemas.microsoft.com/office/drawing/2014/main" id="{FE1F33A2-0265-4A83-BA5B-3E4EEF47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719138"/>
            <a:ext cx="4799013" cy="3598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71" name="Rectangle 4">
            <a:extLst>
              <a:ext uri="{FF2B5EF4-FFF2-40B4-BE49-F238E27FC236}">
                <a16:creationId xmlns:a16="http://schemas.microsoft.com/office/drawing/2014/main" id="{F71AF3E5-DB54-47E5-8BC8-51CCBB8CAD2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57713"/>
            <a:ext cx="5362575" cy="4421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21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D17BE079-4AB2-4B99-9E7B-16BA7C8A23F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id="{51909A8F-0FE0-4C8B-B3F1-FDA1EB2285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09224938-245C-4085-AD4F-3794092C83E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Text Box 1">
            <a:extLst>
              <a:ext uri="{FF2B5EF4-FFF2-40B4-BE49-F238E27FC236}">
                <a16:creationId xmlns:a16="http://schemas.microsoft.com/office/drawing/2014/main" id="{CBB6DD4B-FB06-4EAC-A5E7-EC3A8EA0E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62469" name="Text Box 2">
            <a:extLst>
              <a:ext uri="{FF2B5EF4-FFF2-40B4-BE49-F238E27FC236}">
                <a16:creationId xmlns:a16="http://schemas.microsoft.com/office/drawing/2014/main" id="{7CBE2E53-9037-4A5A-89C5-F175B912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17013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fld id="{6A519D98-3E82-4B40-B241-D9EB2F18620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44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0" name="Text Box 3">
            <a:extLst>
              <a:ext uri="{FF2B5EF4-FFF2-40B4-BE49-F238E27FC236}">
                <a16:creationId xmlns:a16="http://schemas.microsoft.com/office/drawing/2014/main" id="{FE1F33A2-0265-4A83-BA5B-3E4EEF47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719138"/>
            <a:ext cx="4799013" cy="3598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71" name="Rectangle 4">
            <a:extLst>
              <a:ext uri="{FF2B5EF4-FFF2-40B4-BE49-F238E27FC236}">
                <a16:creationId xmlns:a16="http://schemas.microsoft.com/office/drawing/2014/main" id="{F71AF3E5-DB54-47E5-8BC8-51CCBB8CAD2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57713"/>
            <a:ext cx="5362575" cy="4421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0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84163917-B5BE-4B5E-98DD-84507ED0D55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46083" name="Rectangle 7">
            <a:extLst>
              <a:ext uri="{FF2B5EF4-FFF2-40B4-BE49-F238E27FC236}">
                <a16:creationId xmlns:a16="http://schemas.microsoft.com/office/drawing/2014/main" id="{BCE9C0C7-1F77-49B9-AAC2-BA91FFAAFEA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6802712C-D36B-4D3F-89B7-56E93D5A8934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4" name="Text Box 1">
            <a:extLst>
              <a:ext uri="{FF2B5EF4-FFF2-40B4-BE49-F238E27FC236}">
                <a16:creationId xmlns:a16="http://schemas.microsoft.com/office/drawing/2014/main" id="{3006D8D0-6EC3-470F-999B-DDB642F8F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D3E89CBA-7A0D-4735-959E-34E26C0BC44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2513"/>
            <a:ext cx="5207000" cy="4703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181B7C32-89B0-4D5B-8074-DF2BAE5A678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47107" name="Rectangle 7">
            <a:extLst>
              <a:ext uri="{FF2B5EF4-FFF2-40B4-BE49-F238E27FC236}">
                <a16:creationId xmlns:a16="http://schemas.microsoft.com/office/drawing/2014/main" id="{A39F7A08-4F17-4A8C-88C0-8B410BFDFB6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ECDA934F-FFD2-4CDA-8BFA-09D5216C2DED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8" name="Text Box 1">
            <a:extLst>
              <a:ext uri="{FF2B5EF4-FFF2-40B4-BE49-F238E27FC236}">
                <a16:creationId xmlns:a16="http://schemas.microsoft.com/office/drawing/2014/main" id="{9EB6F7EC-4433-4BEC-842D-F4CCED70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CF2DC9CB-6BAB-464F-913C-DBE3D7F5F1C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2513"/>
            <a:ext cx="5207000" cy="4703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3DCF2ECF-BFE9-4812-AD18-913BFB8F6128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48131" name="Rectangle 7">
            <a:extLst>
              <a:ext uri="{FF2B5EF4-FFF2-40B4-BE49-F238E27FC236}">
                <a16:creationId xmlns:a16="http://schemas.microsoft.com/office/drawing/2014/main" id="{F16A23A0-6851-45B3-957E-82C097B8A5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A4D44D07-5A10-45E2-9358-DC713DBB9C79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2" name="Text Box 1">
            <a:extLst>
              <a:ext uri="{FF2B5EF4-FFF2-40B4-BE49-F238E27FC236}">
                <a16:creationId xmlns:a16="http://schemas.microsoft.com/office/drawing/2014/main" id="{D0131B3A-5EDF-4285-97F7-FF1D286F6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B11A0386-F713-4B90-B6DD-4AE398A91B5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2513"/>
            <a:ext cx="5207000" cy="4703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CA8F11C1-2DF9-4C75-B4BE-9C9369350E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49155" name="Rectangle 7">
            <a:extLst>
              <a:ext uri="{FF2B5EF4-FFF2-40B4-BE49-F238E27FC236}">
                <a16:creationId xmlns:a16="http://schemas.microsoft.com/office/drawing/2014/main" id="{59A57739-A0F9-4CF9-8FCB-A47ADEAC5B9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2891E0A5-A92E-4F2F-BF4C-AC274045C9B1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6" name="Text Box 1">
            <a:extLst>
              <a:ext uri="{FF2B5EF4-FFF2-40B4-BE49-F238E27FC236}">
                <a16:creationId xmlns:a16="http://schemas.microsoft.com/office/drawing/2014/main" id="{E1E4172B-04E9-4144-8EDB-CF73175C2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2BFBC280-56A3-454F-B82B-650BA49B49A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2513"/>
            <a:ext cx="5207000" cy="4703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27E21E44-AEB1-4676-9C88-5125282DA5B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50179" name="Rectangle 7">
            <a:extLst>
              <a:ext uri="{FF2B5EF4-FFF2-40B4-BE49-F238E27FC236}">
                <a16:creationId xmlns:a16="http://schemas.microsoft.com/office/drawing/2014/main" id="{21B6866E-D677-4B4A-ADA4-AD548C3960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2225C2F0-D1CE-4847-8211-57C15E0818D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0" name="Text Box 1">
            <a:extLst>
              <a:ext uri="{FF2B5EF4-FFF2-40B4-BE49-F238E27FC236}">
                <a16:creationId xmlns:a16="http://schemas.microsoft.com/office/drawing/2014/main" id="{D4649774-7CF7-4B61-ABD7-29C50FD8E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50181" name="Text Box 2">
            <a:extLst>
              <a:ext uri="{FF2B5EF4-FFF2-40B4-BE49-F238E27FC236}">
                <a16:creationId xmlns:a16="http://schemas.microsoft.com/office/drawing/2014/main" id="{AD6392EF-98CE-437B-B5F2-68CE482F3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17013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/>
            <a:fld id="{B89C355A-977F-4977-9ADC-BA4ACF77275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34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2" name="Text Box 3">
            <a:extLst>
              <a:ext uri="{FF2B5EF4-FFF2-40B4-BE49-F238E27FC236}">
                <a16:creationId xmlns:a16="http://schemas.microsoft.com/office/drawing/2014/main" id="{92711FBE-BDAE-4BE8-BFE0-1AB64B3B9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719138"/>
            <a:ext cx="4799013" cy="3598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83" name="Rectangle 4">
            <a:extLst>
              <a:ext uri="{FF2B5EF4-FFF2-40B4-BE49-F238E27FC236}">
                <a16:creationId xmlns:a16="http://schemas.microsoft.com/office/drawing/2014/main" id="{C5D9CF5C-B2F2-4B81-912F-ECD8DB15CA4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57713"/>
            <a:ext cx="5362575" cy="4421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id="{939C0C5C-780E-45F0-A1C9-B927F9C15DB6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54275" name="Rectangle 7">
            <a:extLst>
              <a:ext uri="{FF2B5EF4-FFF2-40B4-BE49-F238E27FC236}">
                <a16:creationId xmlns:a16="http://schemas.microsoft.com/office/drawing/2014/main" id="{9128A268-7199-443C-9680-0507A5966DF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3720E9A9-738D-4B1A-A4F0-2E8244C71B29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6" name="Text Box 1">
            <a:extLst>
              <a:ext uri="{FF2B5EF4-FFF2-40B4-BE49-F238E27FC236}">
                <a16:creationId xmlns:a16="http://schemas.microsoft.com/office/drawing/2014/main" id="{488112A2-3063-4EA6-B3FA-9EAF5DCA8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F6D23DD1-1647-44B2-BF19-3513E18EAF5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2513"/>
            <a:ext cx="5207000" cy="4703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id="{15A2569C-C761-41C0-810D-0CBD0174CDE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CC9968E4-594C-41E3-A51D-F866207CC1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63E1EF30-5235-49A0-A80F-8275D6647CC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 Box 1">
            <a:extLst>
              <a:ext uri="{FF2B5EF4-FFF2-40B4-BE49-F238E27FC236}">
                <a16:creationId xmlns:a16="http://schemas.microsoft.com/office/drawing/2014/main" id="{7045EB91-D18D-405E-B193-EEE332D57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AA469E4D-0C4B-4654-AA6A-E4BE7E830A8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2513"/>
            <a:ext cx="5207000" cy="4703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>
            <a:extLst>
              <a:ext uri="{FF2B5EF4-FFF2-40B4-BE49-F238E27FC236}">
                <a16:creationId xmlns:a16="http://schemas.microsoft.com/office/drawing/2014/main" id="{7D5D6DCB-B87D-485B-933F-F1337CC388F4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September 4, 1997</a:t>
            </a:r>
          </a:p>
        </p:txBody>
      </p:sp>
      <p:sp>
        <p:nvSpPr>
          <p:cNvPr id="64515" name="Rectangle 7">
            <a:extLst>
              <a:ext uri="{FF2B5EF4-FFF2-40B4-BE49-F238E27FC236}">
                <a16:creationId xmlns:a16="http://schemas.microsoft.com/office/drawing/2014/main" id="{A375687E-8420-4E0C-A9C8-616F25C0CB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fld id="{232E15E5-37B6-4382-9D49-B8281D1F6B7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6" name="Text Box 1">
            <a:extLst>
              <a:ext uri="{FF2B5EF4-FFF2-40B4-BE49-F238E27FC236}">
                <a16:creationId xmlns:a16="http://schemas.microsoft.com/office/drawing/2014/main" id="{C8E6B7F1-0777-42F5-822F-A6E0A2A85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3EC34A55-4D9B-474A-A76A-D355E5826DE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2513"/>
            <a:ext cx="5207000" cy="4703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CF4E-4245-4E4F-97B2-F1BEC5386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7DEBE-8CB9-4E1A-A4F7-2478A87E6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E260-1E97-4291-BB1E-505ADC01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E7A6-52C4-4DFF-84BE-610EFD8BF26D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AF5A-A28E-47C2-B677-DE106CC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D1BB1-005A-4648-BC07-05605497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2B04-21E4-4F82-BB32-C1CE8AA1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3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F68C-2E38-4F36-9B2A-4A2129FE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F2F1F-15D8-4260-94C7-54DD353C4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81C1C-66D4-4B01-A08C-54040294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E7A6-52C4-4DFF-84BE-610EFD8BF26D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6414-9297-4BAA-AC7A-24AB6BFA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18A8-7A43-4A15-AE63-189FFAA4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2B04-21E4-4F82-BB32-C1CE8AA1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2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CEF2-186C-4605-8938-D1C84522C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46968-9B19-40C2-A502-9D55A8D82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8BF0-83A3-4F1E-A08E-A2342E13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E7A6-52C4-4DFF-84BE-610EFD8BF26D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9245-A367-4A10-9D35-D595F158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E7FBB-4C7C-44B2-AA96-855B0542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2B04-21E4-4F82-BB32-C1CE8AA1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25ED-6202-405E-8FD0-F7364065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87CD6-E79C-4BD4-B820-869DD83D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114A-EAAF-44E6-9191-1E9CCAAD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E7A6-52C4-4DFF-84BE-610EFD8BF26D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2FFF1-94A0-4AA1-9F15-49A3F524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127F-EC0F-4035-8FDC-D57F90D6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2B04-21E4-4F82-BB32-C1CE8AA1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5B71-676D-451D-BFFA-0D66003C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431C-6EA4-4F22-8D71-3449ED33A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62BE-ECDC-4BB2-BBD2-78F87385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E7A6-52C4-4DFF-84BE-610EFD8BF26D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60E6-5B19-4BB2-A9CF-4EDD1143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48607-B8AC-46DD-899E-829FC703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2B04-21E4-4F82-BB32-C1CE8AA1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D832-65E3-482B-9F19-D1AB8629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7708-6A7B-4A5F-A7F4-FA0D71AE3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0E0B2-C5A5-470C-9634-BAC2D8274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D167C-7898-4A2A-BF1C-AE004003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E7A6-52C4-4DFF-84BE-610EFD8BF26D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3C112-F638-4655-8119-25C0E353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3BAB1-99FA-4585-A73F-7CB4AF05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2B04-21E4-4F82-BB32-C1CE8AA1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9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29B5-C002-423C-939D-402D78A8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12DDA-EDFD-46F0-9946-3E5F5ED9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26AD4-AA8A-4D78-82EE-FBABABCA2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0E537-15F1-4CAA-871B-DA7B8DE59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4F63B-48D7-44D6-81B1-BFF7CA8BF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0C802-2A7D-4C58-8489-27EEF9E9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E7A6-52C4-4DFF-84BE-610EFD8BF26D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3F2CA-381F-4E36-9BCD-B129CD11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E0AC9-D5CD-4E30-8BA0-418C32AE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2B04-21E4-4F82-BB32-C1CE8AA1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FB43-691E-4FD7-AC79-A3F61AC5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E247B-474D-4828-A4C3-7F6CFFF2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E7A6-52C4-4DFF-84BE-610EFD8BF26D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53DA4-439F-4AE1-834A-86718EBF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4D376-D0A8-4B5A-9988-D3E6F9E7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2B04-21E4-4F82-BB32-C1CE8AA1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9131D-570E-4E82-B5B2-19DE13EF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E7A6-52C4-4DFF-84BE-610EFD8BF26D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9F36E-7B37-459A-B83A-4B7E5FDB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1866-9E99-4F3C-82A8-03180338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2B04-21E4-4F82-BB32-C1CE8AA1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4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3C91-D855-4C97-98AA-8A6A9EDE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EE9D-861B-46DB-8A60-D82C8E0B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1A121-1D28-4BF0-93AF-D3731FBBD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89DD0-2101-4141-9595-923FE100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E7A6-52C4-4DFF-84BE-610EFD8BF26D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165E9-4254-43B3-8C22-0308E2F5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EB69-ABCA-4595-825F-264618BE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2B04-21E4-4F82-BB32-C1CE8AA1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5AEA-689C-4BE8-9A01-2A31C8A5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4C9FE-4A7E-4603-A644-E18CDF67F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BE009-2729-4718-AD2E-D90A87C58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33860-EEFE-4AC2-BE51-9AC957F2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E7A6-52C4-4DFF-84BE-610EFD8BF26D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405B1-2D38-498D-AD8B-A7190A23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F9773-1F03-41FE-BB3A-80E5E3B0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2B04-21E4-4F82-BB32-C1CE8AA1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2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126A1-4909-411C-9F26-1087F422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73671-795F-4B0B-B676-5D8A76E9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68B39-80F9-43C0-8454-CAC82F25E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7E7A6-52C4-4DFF-84BE-610EFD8BF26D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1DFEC-C87E-4C77-8ED7-DD1AD046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1EE60-CD1B-4303-9B51-6C6CC0214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52B04-21E4-4F82-BB32-C1CE8AA1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1328D0-096E-4E09-A9FF-D86967C95E9D}"/>
              </a:ext>
            </a:extLst>
          </p:cNvPr>
          <p:cNvSpPr txBox="1"/>
          <p:nvPr/>
        </p:nvSpPr>
        <p:spPr>
          <a:xfrm>
            <a:off x="433953" y="247974"/>
            <a:ext cx="1149974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Unit 3-Computer Arithmetic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i="0" u="none" strike="noStrike" baseline="0" dirty="0">
                <a:latin typeface="Times New Roman" panose="02020603050405020304" pitchFamily="18" charset="0"/>
              </a:rPr>
              <a:t>The arithmetic and logic Unit.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i="0" u="none" strike="noStrike" baseline="0" dirty="0">
                <a:latin typeface="Times New Roman" panose="02020603050405020304" pitchFamily="18" charset="0"/>
              </a:rPr>
              <a:t>Integer representation.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i="0" u="none" strike="noStrike" baseline="0" dirty="0">
                <a:latin typeface="Times New Roman" panose="02020603050405020304" pitchFamily="18" charset="0"/>
              </a:rPr>
              <a:t>Integer arithmetic.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i="0" u="none" strike="noStrike" baseline="0" dirty="0">
                <a:latin typeface="Times New Roman" panose="02020603050405020304" pitchFamily="18" charset="0"/>
              </a:rPr>
              <a:t>Floating point representation.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i="0" u="none" strike="noStrike" baseline="0" dirty="0">
                <a:latin typeface="Times New Roman" panose="02020603050405020304" pitchFamily="18" charset="0"/>
              </a:rPr>
              <a:t>Floating point arithmetic</a:t>
            </a:r>
            <a:r>
              <a:rPr lang="en-US" sz="4800" dirty="0">
                <a:latin typeface="Times New Roman" panose="02020603050405020304" pitchFamily="18" charset="0"/>
              </a:rPr>
              <a:t>.</a:t>
            </a:r>
            <a:endParaRPr lang="en-US" sz="4800" b="0" i="0" u="none" strike="noStrike" baseline="0" dirty="0">
              <a:latin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i="0" u="none" strike="noStrike" baseline="0" dirty="0">
                <a:latin typeface="Times New Roman" panose="02020603050405020304" pitchFamily="18" charset="0"/>
              </a:rPr>
              <a:t>Introduction of arithmetic co-processor.</a:t>
            </a:r>
          </a:p>
        </p:txBody>
      </p:sp>
    </p:spTree>
    <p:extLst>
      <p:ext uri="{BB962C8B-B14F-4D97-AF65-F5344CB8AC3E}">
        <p14:creationId xmlns:p14="http://schemas.microsoft.com/office/powerpoint/2010/main" val="36995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3" y="-201477"/>
            <a:ext cx="10919847" cy="1165726"/>
          </a:xfrm>
        </p:spPr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Integer representation: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53" y="836908"/>
            <a:ext cx="11499742" cy="6021092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purposes of computer storage and processing, we do not have the benefit</a:t>
            </a:r>
            <a:r>
              <a:rPr lang="en-US" sz="30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3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special</a:t>
            </a:r>
            <a:r>
              <a:rPr lang="en-US" sz="30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symbols</a:t>
            </a:r>
            <a:r>
              <a:rPr lang="en-US" sz="3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3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0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minus</a:t>
            </a:r>
            <a:r>
              <a:rPr lang="en-US" sz="3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</a:t>
            </a:r>
            <a:r>
              <a:rPr lang="en-US" sz="3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30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radix</a:t>
            </a:r>
            <a:r>
              <a:rPr lang="en-US" sz="3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point.</a:t>
            </a:r>
            <a:r>
              <a:rPr lang="en-US" sz="30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US" sz="3000" spc="-5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</a:t>
            </a:r>
            <a:r>
              <a:rPr lang="en-US" sz="3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  <a:r>
              <a:rPr lang="en-US" sz="3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</a:t>
            </a:r>
            <a:r>
              <a:rPr lang="en-US" sz="30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</a:t>
            </a:r>
            <a:r>
              <a:rPr lang="en-US" sz="3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3000" spc="-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</a:t>
            </a:r>
            <a:r>
              <a:rPr lang="en-US" sz="3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z="3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3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3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3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</a:t>
            </a:r>
            <a:r>
              <a:rPr lang="en-US" sz="3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numbers.</a:t>
            </a:r>
            <a:r>
              <a:rPr lang="en-US" sz="3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US" sz="3000" spc="-4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3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3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3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limited</a:t>
            </a:r>
            <a:r>
              <a:rPr lang="en-US" sz="3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3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nonnegative</a:t>
            </a:r>
            <a:r>
              <a:rPr lang="en-US" sz="3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integers,</a:t>
            </a:r>
            <a:r>
              <a:rPr lang="en-US" sz="3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000" spc="-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</a:t>
            </a:r>
            <a:r>
              <a:rPr lang="en-US" sz="3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3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straightforward.</a:t>
            </a:r>
          </a:p>
          <a:p>
            <a:endParaRPr lang="en-US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30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8-bit</a:t>
            </a:r>
            <a:r>
              <a:rPr lang="en-US" sz="30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</a:t>
            </a:r>
            <a:r>
              <a:rPr lang="en-US" sz="30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30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</a:t>
            </a:r>
            <a:r>
              <a:rPr lang="en-US" sz="30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0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numbers</a:t>
            </a:r>
            <a:r>
              <a:rPr lang="en-US" sz="30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30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30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30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255,</a:t>
            </a:r>
            <a:r>
              <a:rPr lang="en-US" sz="3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30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as,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ctr">
              <a:spcBef>
                <a:spcPts val="485"/>
              </a:spcBef>
              <a:spcAft>
                <a:spcPts val="0"/>
              </a:spcAft>
              <a:buNone/>
              <a:tabLst>
                <a:tab pos="1003300" algn="l"/>
              </a:tabLs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00000000</a:t>
            </a:r>
            <a:r>
              <a:rPr lang="en-US" sz="36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=	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</a:p>
          <a:p>
            <a:pPr marL="0" marR="0" indent="0" algn="ctr">
              <a:spcBef>
                <a:spcPts val="390"/>
              </a:spcBef>
              <a:spcAft>
                <a:spcPts val="0"/>
              </a:spcAft>
              <a:buNone/>
              <a:tabLst>
                <a:tab pos="987425" algn="l"/>
              </a:tabLs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00000001</a:t>
            </a:r>
            <a:r>
              <a:rPr lang="en-US" sz="36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=	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</a:p>
          <a:p>
            <a:pPr marL="0" marR="15875" indent="0" algn="ctr">
              <a:spcBef>
                <a:spcPts val="390"/>
              </a:spcBef>
              <a:spcAft>
                <a:spcPts val="0"/>
              </a:spcAft>
              <a:buNone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00101001</a:t>
            </a:r>
            <a:r>
              <a:rPr lang="en-US" sz="36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60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=</a:t>
            </a:r>
            <a:r>
              <a:rPr lang="en-US" sz="3600" spc="575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41</a:t>
            </a:r>
          </a:p>
          <a:p>
            <a:pPr marL="0" marR="635" indent="0" algn="ctr">
              <a:spcBef>
                <a:spcPts val="390"/>
              </a:spcBef>
              <a:spcAft>
                <a:spcPts val="0"/>
              </a:spcAft>
              <a:buNone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10000000</a:t>
            </a:r>
            <a:r>
              <a:rPr lang="en-US" sz="3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60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=  </a:t>
            </a:r>
            <a:r>
              <a:rPr lang="en-US" sz="3600" spc="9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128</a:t>
            </a:r>
          </a:p>
          <a:p>
            <a:pPr marL="0" marR="635" indent="0" algn="ctr"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11111111</a:t>
            </a:r>
            <a:r>
              <a:rPr lang="en-US" sz="3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360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=   </a:t>
            </a:r>
            <a:r>
              <a:rPr lang="en-US" sz="3600" spc="9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255</a:t>
            </a:r>
          </a:p>
          <a:p>
            <a:pPr marL="0" indent="0">
              <a:buNone/>
            </a:pPr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7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3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Integer representation: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280160"/>
            <a:ext cx="10789920" cy="489680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 How to represent NEGATIVE numbers in computer ?</a:t>
            </a:r>
          </a:p>
          <a:p>
            <a:endParaRPr lang="en-US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</a:t>
            </a:r>
            <a:r>
              <a:rPr lang="en-US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alternative</a:t>
            </a:r>
            <a:r>
              <a:rPr lang="en-US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conventions</a:t>
            </a:r>
            <a:r>
              <a:rPr lang="en-US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</a:t>
            </a:r>
            <a:r>
              <a:rPr lang="en-US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negative</a:t>
            </a:r>
            <a:r>
              <a:rPr lang="en-US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positive integers,.</a:t>
            </a:r>
          </a:p>
          <a:p>
            <a:endParaRPr lang="en-US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ll of which involve treating the most significant (leftmost) bit in the</a:t>
            </a:r>
            <a:r>
              <a:rPr lang="en-US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</a:t>
            </a:r>
            <a:r>
              <a:rPr lang="en-US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</a:t>
            </a:r>
            <a:r>
              <a:rPr lang="en-US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bit.</a:t>
            </a:r>
            <a:r>
              <a:rPr lang="en-US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US" spc="-65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</a:t>
            </a:r>
            <a:r>
              <a:rPr lang="en-US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</a:t>
            </a:r>
            <a:r>
              <a:rPr lang="en-US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0,</a:t>
            </a:r>
            <a:r>
              <a:rPr lang="en-US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positive;</a:t>
            </a:r>
            <a:r>
              <a:rPr lang="en-US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</a:t>
            </a:r>
            <a:r>
              <a:rPr lang="en-US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</a:t>
            </a:r>
            <a:r>
              <a:rPr lang="en-US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1,</a:t>
            </a:r>
            <a:r>
              <a:rPr lang="en-US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2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negative.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8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1"/>
            <a:ext cx="10751821" cy="76744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SIGNED-MAGNITUDE</a:t>
            </a:r>
            <a:r>
              <a:rPr lang="en-US" sz="4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 representation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79" y="964248"/>
            <a:ext cx="11388635" cy="573046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simplest</a:t>
            </a:r>
            <a:r>
              <a:rPr lang="en-US" sz="32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</a:t>
            </a:r>
            <a:r>
              <a:rPr lang="en-US" sz="32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32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</a:t>
            </a:r>
            <a:r>
              <a:rPr lang="en-US" sz="32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32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employs</a:t>
            </a:r>
            <a:r>
              <a:rPr lang="en-US" sz="32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32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</a:t>
            </a:r>
            <a:r>
              <a:rPr lang="en-US" sz="32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</a:t>
            </a:r>
            <a:r>
              <a:rPr lang="en-US" sz="32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32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sign-magnitude representation. </a:t>
            </a:r>
          </a:p>
          <a:p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an </a:t>
            </a:r>
            <a:r>
              <a:rPr lang="en-US" sz="32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-bit word, the </a:t>
            </a:r>
            <a:r>
              <a:rPr lang="en-US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leftmost bit (MSB) 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bits hold the </a:t>
            </a:r>
            <a:r>
              <a:rPr lang="en-US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remaining</a:t>
            </a:r>
            <a:r>
              <a:rPr lang="en-US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bits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holds the  </a:t>
            </a:r>
            <a:r>
              <a:rPr lang="en-US" sz="3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magnitude</a:t>
            </a:r>
            <a:r>
              <a:rPr lang="en-US" sz="32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32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integer.</a:t>
            </a:r>
          </a:p>
          <a:p>
            <a:endParaRPr lang="en-US" sz="32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E3E87-986F-455D-82E8-1B708320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968283"/>
            <a:ext cx="10896601" cy="372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6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3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Drawbacks of sign-magnitude representation: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280160"/>
            <a:ext cx="10789920" cy="489680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rgbClr val="231F20"/>
                </a:solidFill>
                <a:effectLst/>
                <a:latin typeface="Calibri (body)"/>
                <a:ea typeface="Times New Roman" panose="02020603050405020304" pitchFamily="18" charset="0"/>
              </a:rPr>
              <a:t>Addition and subtraction require a consideration of both the signs of the numbers</a:t>
            </a:r>
            <a:r>
              <a:rPr lang="en-US" sz="3200" spc="5" dirty="0">
                <a:solidFill>
                  <a:srgbClr val="231F2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31F20"/>
                </a:solidFill>
                <a:effectLst/>
                <a:latin typeface="Calibri (body)"/>
                <a:ea typeface="Times New Roman" panose="02020603050405020304" pitchFamily="18" charset="0"/>
              </a:rPr>
              <a:t>and their relative magnitudes to carry out the required operation.</a:t>
            </a:r>
          </a:p>
          <a:p>
            <a:r>
              <a:rPr lang="en-US" sz="3200" dirty="0"/>
              <a:t>There are two representations of 0</a:t>
            </a:r>
            <a:endParaRPr lang="en-US" sz="32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dirty="0"/>
              <a:t>Because of these drawbacks, sign-magnitude representation is rarely used in implementing the integer portion of the ALU. Instead, the most common scheme is twos complement representation.</a:t>
            </a:r>
            <a:endParaRPr lang="en-US" sz="32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150C7-780F-4C84-8140-74E87E6CF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9456"/>
            <a:ext cx="8952914" cy="14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0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15"/>
            <a:ext cx="10515600" cy="5991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Two’s Complement Representation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681038"/>
            <a:ext cx="10833295" cy="5495926"/>
          </a:xfrm>
        </p:spPr>
        <p:txBody>
          <a:bodyPr>
            <a:normAutofit/>
          </a:bodyPr>
          <a:lstStyle/>
          <a:p>
            <a:r>
              <a:rPr lang="en-US" dirty="0"/>
              <a:t>Like sign magnitude, twos complement representation uses the most significant bit as a sign bit, making it easy to test whether an integer is positive or negative. </a:t>
            </a:r>
          </a:p>
          <a:p>
            <a:r>
              <a:rPr lang="en-US" dirty="0"/>
              <a:t>It differs from the use of the sign-magnitude representation in the way that  the other bits are interpreted.</a:t>
            </a:r>
            <a:endParaRPr lang="en-US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E8D30-0A87-419A-A36A-C0439C2A7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71335"/>
            <a:ext cx="10022058" cy="40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1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15"/>
            <a:ext cx="10515600" cy="5991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Two’s Complement Representation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681038"/>
            <a:ext cx="10833295" cy="549592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zero is identified as positive and therefore has a 0 sign bit and a magnitude of all 0s.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of positive integers that may be represented is from 0 (all of the magnitude bits are 0) through 2</a:t>
            </a:r>
            <a:r>
              <a:rPr lang="en-US" sz="24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 (all of the magnitude bits are 1).</a:t>
            </a:r>
          </a:p>
          <a:p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</a:p>
          <a:p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n=4, then positive number will be from 0000 to 0111(0,1,2,3,4,5,6,7).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n=3, then 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positive number will be from 000 to 011(0,1,2,3).</a:t>
            </a:r>
          </a:p>
          <a:p>
            <a:endParaRPr lang="en-US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for a negative number A(A &lt; 0), the sign bit,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n - 1 bits can take on any one of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values. Therefore, the range of negative integers that can be represented is from -1 to -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2n-1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n=4, then negative number will be from 1000 to 1111(-8,-7,-6,-5,-4,-3,-2,-1).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n=3, then negative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will be from 100 to 111(-4,-3,-2,-1).</a:t>
            </a:r>
          </a:p>
          <a:p>
            <a:endParaRPr lang="en-US" sz="2400" baseline="300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1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15"/>
            <a:ext cx="10515600" cy="5991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Two’s Complement Representation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681038"/>
            <a:ext cx="10833295" cy="5495926"/>
          </a:xfrm>
        </p:spPr>
        <p:txBody>
          <a:bodyPr>
            <a:normAutofit/>
          </a:bodyPr>
          <a:lstStyle/>
          <a:p>
            <a:endParaRPr lang="en-US" sz="2400" baseline="300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1C605-E8D0-4630-BAC7-252B0920A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81036"/>
            <a:ext cx="10401886" cy="4960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163527-4E1F-4BFE-BAF8-6A5587882933}"/>
              </a:ext>
            </a:extLst>
          </p:cNvPr>
          <p:cNvSpPr txBox="1"/>
          <p:nvPr/>
        </p:nvSpPr>
        <p:spPr>
          <a:xfrm>
            <a:off x="1107830" y="5576797"/>
            <a:ext cx="10245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2’s complement method facilitates the most important arithmetic operations, addition and subtraction. For this reason, it is almost universally used as the processor representation for integers.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072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15"/>
            <a:ext cx="10515600" cy="5991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Two’s Complement Representation: Value Box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681038"/>
            <a:ext cx="10833295" cy="5495926"/>
          </a:xfrm>
        </p:spPr>
        <p:txBody>
          <a:bodyPr>
            <a:normAutofit/>
          </a:bodyPr>
          <a:lstStyle/>
          <a:p>
            <a:endParaRPr lang="en-US" sz="2400" baseline="300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C61AEF-14F1-4E0A-981F-849D12D1A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093" y="1471339"/>
            <a:ext cx="558242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71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15"/>
            <a:ext cx="10515600" cy="599122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Two’s Complement Representation: Range Extension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681038"/>
            <a:ext cx="10833295" cy="5495926"/>
          </a:xfrm>
        </p:spPr>
        <p:txBody>
          <a:bodyPr>
            <a:normAutofit/>
          </a:bodyPr>
          <a:lstStyle/>
          <a:p>
            <a:r>
              <a:rPr lang="en-US" dirty="0"/>
              <a:t>Range Extension It is sometimes desirable to take an n-bit integer and store it in m bits, where m &gt; n. </a:t>
            </a:r>
          </a:p>
          <a:p>
            <a:r>
              <a:rPr lang="en-US" dirty="0"/>
              <a:t>This expansion of bit length is referred to as range extension, because the range of numbers that can be expressed is extended by increasing the bit length.</a:t>
            </a:r>
          </a:p>
          <a:p>
            <a:endParaRPr lang="en-US" dirty="0"/>
          </a:p>
          <a:p>
            <a:endParaRPr lang="en-US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7A3C9-D9CA-463F-98E3-DC7232949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4115"/>
            <a:ext cx="10233074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5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15"/>
            <a:ext cx="10515600" cy="599122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Two’s Complement Representation: Range Extension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681038"/>
            <a:ext cx="10833295" cy="5495926"/>
          </a:xfrm>
        </p:spPr>
        <p:txBody>
          <a:bodyPr>
            <a:normAutofit/>
          </a:bodyPr>
          <a:lstStyle/>
          <a:p>
            <a:r>
              <a:rPr lang="en-US" dirty="0"/>
              <a:t>The rule for twos complement integers is to move the sign bit to the new leftmost position and fill in with copies of the sign bit. </a:t>
            </a:r>
          </a:p>
          <a:p>
            <a:r>
              <a:rPr lang="en-US" dirty="0"/>
              <a:t>For positive numbers, fill in with zeros, and for negative numbers, fill in with ones. This is called sign extension.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representations discussed above is referred to as fixed point. </a:t>
            </a:r>
          </a:p>
          <a:p>
            <a:r>
              <a:rPr lang="en-US" dirty="0"/>
              <a:t>This is because the radix point (binary point) is fixed and assumed to be to the right of the rightmost digit.</a:t>
            </a:r>
          </a:p>
          <a:p>
            <a:endParaRPr lang="en-US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DC8749-4530-416E-B0B1-B8C114DA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5285"/>
            <a:ext cx="6097048" cy="14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9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The arithmetic and logic Unit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280160"/>
            <a:ext cx="10789920" cy="4896803"/>
          </a:xfrm>
        </p:spPr>
        <p:txBody>
          <a:bodyPr/>
          <a:lstStyle/>
          <a:p>
            <a:r>
              <a:rPr lang="en-US" sz="2400" dirty="0"/>
              <a:t>ALU perform actual arithmetic and logical operation on data.</a:t>
            </a:r>
          </a:p>
          <a:p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24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24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elements</a:t>
            </a:r>
            <a:r>
              <a:rPr lang="en-US" sz="24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24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system—control</a:t>
            </a:r>
            <a:r>
              <a:rPr lang="en-US" sz="24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unit,</a:t>
            </a:r>
            <a:r>
              <a:rPr lang="en-US" sz="2400" spc="-2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registers,</a:t>
            </a:r>
            <a:r>
              <a:rPr lang="en-US" sz="2400" spc="-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memory,</a:t>
            </a:r>
            <a:r>
              <a:rPr lang="en-US" sz="2400" spc="-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I/O—are</a:t>
            </a:r>
            <a:r>
              <a:rPr lang="en-US" sz="24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24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mainly</a:t>
            </a:r>
            <a:r>
              <a:rPr lang="en-US" sz="24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bring</a:t>
            </a:r>
            <a:r>
              <a:rPr lang="en-US" sz="24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4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4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ALU</a:t>
            </a:r>
            <a:r>
              <a:rPr lang="en-US" sz="24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4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en-US" sz="2400" spc="-2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en-US" sz="24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</a:t>
            </a:r>
            <a:r>
              <a:rPr lang="en-US" sz="24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US" sz="24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en-US" sz="24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out.</a:t>
            </a:r>
          </a:p>
          <a:p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ll</a:t>
            </a:r>
            <a:r>
              <a:rPr lang="en-US" sz="24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electronic</a:t>
            </a:r>
            <a:r>
              <a:rPr lang="en-US" sz="24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components</a:t>
            </a:r>
            <a:r>
              <a:rPr lang="en-US" sz="24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computer,</a:t>
            </a:r>
            <a:r>
              <a:rPr lang="en-US" sz="24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4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24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400" spc="-2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 of simple digital logic devices that can store binary digits and perform simple</a:t>
            </a:r>
            <a:r>
              <a:rPr lang="en-US" sz="24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</a:t>
            </a:r>
            <a:r>
              <a:rPr lang="en-US" sz="24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</a:t>
            </a:r>
            <a:r>
              <a:rPr lang="en-US" sz="24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operations.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Operands</a:t>
            </a:r>
            <a:r>
              <a:rPr lang="en-US" sz="24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arithmetic</a:t>
            </a:r>
            <a:r>
              <a:rPr lang="en-US" sz="24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</a:t>
            </a:r>
            <a:r>
              <a:rPr lang="en-US" sz="24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</a:t>
            </a:r>
            <a:r>
              <a:rPr lang="en-US" sz="24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4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presented</a:t>
            </a:r>
            <a:r>
              <a:rPr lang="en-US" sz="24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2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ALU input.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 of an operation are stored in temporary registers.</a:t>
            </a: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ALU</a:t>
            </a:r>
            <a:r>
              <a:rPr lang="en-US" sz="24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24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set/Reset</a:t>
            </a:r>
            <a:r>
              <a:rPr lang="en-US" sz="24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flags ( update Flag Register) </a:t>
            </a:r>
            <a:r>
              <a:rPr lang="en-US" sz="24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 of an Arithmetic/Logical operation.</a:t>
            </a:r>
          </a:p>
          <a:p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09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15"/>
            <a:ext cx="10515600" cy="599122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Integer Arithmetic: Addition and Subtraction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681038"/>
            <a:ext cx="10833295" cy="5495926"/>
          </a:xfrm>
        </p:spPr>
        <p:txBody>
          <a:bodyPr>
            <a:normAutofit/>
          </a:bodyPr>
          <a:lstStyle/>
          <a:p>
            <a:r>
              <a:rPr lang="en-US" dirty="0"/>
              <a:t>Overflow rule: If two numbers are added, and they are both positive or both negative, then overflow occurs if and only if the result has the opposite sign.</a:t>
            </a:r>
          </a:p>
          <a:p>
            <a:r>
              <a:rPr lang="en-US" dirty="0"/>
              <a:t>In some instances, there is a carry bit beyond the end of the word (indicated by shading), which is ignored.</a:t>
            </a:r>
          </a:p>
          <a:p>
            <a:r>
              <a:rPr lang="en-US" dirty="0"/>
              <a:t>Addition:</a:t>
            </a:r>
          </a:p>
          <a:p>
            <a:endParaRPr lang="en-US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ECD81-88D3-4568-80FD-3AD26D1FE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471" y="2757269"/>
            <a:ext cx="7793501" cy="40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66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15"/>
            <a:ext cx="10515600" cy="599122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Integer Arithmetic: Addition and Subtraction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681038"/>
            <a:ext cx="10833295" cy="5495926"/>
          </a:xfrm>
        </p:spPr>
        <p:txBody>
          <a:bodyPr>
            <a:normAutofit/>
          </a:bodyPr>
          <a:lstStyle/>
          <a:p>
            <a:r>
              <a:rPr lang="en-US" dirty="0"/>
              <a:t>Subtraction rule: To subtract one number (subtrahend) from another (minuend), take the twos complement (negation) of the subtrahend and add it to the minuend.</a:t>
            </a:r>
          </a:p>
          <a:p>
            <a:r>
              <a:rPr lang="en-US" dirty="0"/>
              <a:t>Thus, subtraction is achieved using addition.</a:t>
            </a:r>
          </a:p>
          <a:p>
            <a:endParaRPr lang="en-US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474ABA-CB8B-4BA4-956B-64A7D48B3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0" y="2544581"/>
            <a:ext cx="6513342" cy="423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05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81915"/>
            <a:ext cx="11142785" cy="599122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Integer Arithmetic: Hardware for Addition and Subtraction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D4B1A-BD72-4409-B33F-557699579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81037"/>
            <a:ext cx="7709095" cy="5930777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B747FFC-3FF6-4F09-9FFA-7513F56BC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095" y="681037"/>
            <a:ext cx="4482905" cy="593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3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81915"/>
            <a:ext cx="11142785" cy="599122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Integer Arithmetic: Multiplication- method 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55984-B6D1-47C1-9787-9652344E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681037"/>
            <a:ext cx="11142785" cy="5495926"/>
          </a:xfrm>
        </p:spPr>
        <p:txBody>
          <a:bodyPr/>
          <a:lstStyle/>
          <a:p>
            <a:r>
              <a:rPr lang="en-IN" dirty="0"/>
              <a:t>unsigned integers: </a:t>
            </a:r>
          </a:p>
          <a:p>
            <a:r>
              <a:rPr lang="en-IN" dirty="0"/>
              <a:t>1. Partial product.</a:t>
            </a:r>
          </a:p>
          <a:p>
            <a:r>
              <a:rPr lang="en-IN" dirty="0"/>
              <a:t>2 Shift Partial product.</a:t>
            </a:r>
          </a:p>
          <a:p>
            <a:r>
              <a:rPr lang="en-IN" dirty="0"/>
              <a:t>3 Add partial product to get final result.</a:t>
            </a:r>
          </a:p>
          <a:p>
            <a:r>
              <a:rPr lang="en-US" dirty="0"/>
              <a:t>The multiplication of two n-bit binary integers results in a product of up to 2n bits in length (e.g., 11 * 11 = 1001).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85CF2-4C6A-462B-8DE7-8EB25CAF6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3717756"/>
            <a:ext cx="6717706" cy="29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7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81915"/>
            <a:ext cx="11142785" cy="599122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Integer Arithmetic: Multiplication-Implementation (H/W)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0ADCD-2422-48F2-BBCD-66E31E73A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015" y="681038"/>
            <a:ext cx="5767753" cy="335514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D69F40-44F1-4C56-BC15-14F7F20B5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14" y="4036181"/>
            <a:ext cx="5767753" cy="2821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28AC9-2117-4143-B7E9-982A83D77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767" y="681036"/>
            <a:ext cx="6002218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06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81915"/>
            <a:ext cx="11142785" cy="599122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Integer Arithmetic: Multiplication-Booths Algorithm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D94F04-583A-485D-9CFF-63996F026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58409"/>
            <a:ext cx="6217920" cy="609504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A95E42-60BE-4218-A2DF-3C02ABA3A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1623572"/>
            <a:ext cx="6096000" cy="52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04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81915"/>
            <a:ext cx="11142785" cy="599122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Integer Arithmetic: Multiplication-Booths Algorithm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4C2C8-AD8C-471B-A2F6-28A309F85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3" y="681037"/>
            <a:ext cx="11882511" cy="6296538"/>
          </a:xfrm>
        </p:spPr>
        <p:txBody>
          <a:bodyPr>
            <a:normAutofit/>
          </a:bodyPr>
          <a:lstStyle/>
          <a:p>
            <a:r>
              <a:rPr lang="en-US" dirty="0"/>
              <a:t>1-bit register placed logically to the right of the least significant bit (Q0) of the Q register and designated Q-1.</a:t>
            </a:r>
          </a:p>
          <a:p>
            <a:r>
              <a:rPr lang="en-US" dirty="0"/>
              <a:t>The results of the multiplication will appear in the A and Q registers</a:t>
            </a:r>
          </a:p>
          <a:p>
            <a:r>
              <a:rPr lang="en-US" dirty="0"/>
              <a:t>A and Q-1 are initialized to 0</a:t>
            </a:r>
          </a:p>
          <a:p>
            <a:r>
              <a:rPr lang="en-US" dirty="0"/>
              <a:t>control logic scans the bits of the multiplier one at a time. Now, as each bit is examined, the bit to its right is also examined.</a:t>
            </a:r>
          </a:p>
          <a:p>
            <a:r>
              <a:rPr lang="en-US" dirty="0"/>
              <a:t>If the two bits are the same (1–1 or 0–0), then all of the bits of the A, Q, and Q-1 registers are shifted to the right 1 bit.</a:t>
            </a:r>
          </a:p>
          <a:p>
            <a:r>
              <a:rPr lang="en-US" dirty="0"/>
              <a:t>If the two bits differ, then the multiplicand is added (0-1)to or subtracted(1-0) from the A register.</a:t>
            </a:r>
          </a:p>
          <a:p>
            <a:r>
              <a:rPr lang="en-US" dirty="0"/>
              <a:t>In any shift case, the right shift is such that the leftmost bit of A, namely An-1, not only is shifted into An-2, but also remains in An-1. This is required to preserve the sign of the number in A and Q. It is known as an arithmetic shift, because it preserves the sign bit.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31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81915"/>
            <a:ext cx="11142785" cy="599122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Integer Arithmetic: Division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0ECBC6-6DC7-43C5-8F5B-55FE93B8B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81036"/>
            <a:ext cx="6096000" cy="61769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DA204-0E04-4016-9C13-2CF89BFBC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81035"/>
            <a:ext cx="620268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52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81915"/>
            <a:ext cx="11142785" cy="599122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Integer Arithmetic: Division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6D940-3667-4F8D-B7FE-1E801307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681037"/>
            <a:ext cx="11142785" cy="6095048"/>
          </a:xfrm>
        </p:spPr>
        <p:txBody>
          <a:bodyPr/>
          <a:lstStyle/>
          <a:p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divisor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placed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register,</a:t>
            </a:r>
            <a:r>
              <a:rPr lang="en-US" sz="1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dividend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register.</a:t>
            </a:r>
          </a:p>
          <a:p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each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step,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registers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together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shifted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bit.</a:t>
            </a:r>
          </a:p>
          <a:p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subtracted</a:t>
            </a:r>
            <a:r>
              <a:rPr lang="en-US" sz="1800" spc="-2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A to determine whether A divides the partial remainder.</a:t>
            </a:r>
          </a:p>
          <a:p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68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BC37FD19-DC72-45B4-80FD-CE07E3408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78" y="1683756"/>
            <a:ext cx="3115265" cy="23963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</a:t>
            </a:r>
          </a:p>
        </p:txBody>
      </p:sp>
      <p:graphicFrame>
        <p:nvGraphicFramePr>
          <p:cNvPr id="5128" name="Text Box 5">
            <a:extLst>
              <a:ext uri="{FF2B5EF4-FFF2-40B4-BE49-F238E27FC236}">
                <a16:creationId xmlns:a16="http://schemas.microsoft.com/office/drawing/2014/main" id="{53DDF1B1-0024-4769-BA44-B2D6F518A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722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3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The arithmetic and logic Unit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280160"/>
            <a:ext cx="10789920" cy="4896803"/>
          </a:xfrm>
        </p:spPr>
        <p:txBody>
          <a:bodyPr/>
          <a:lstStyle/>
          <a:p>
            <a:r>
              <a:rPr lang="en-US" dirty="0"/>
              <a:t>ALU Connections</a:t>
            </a:r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02898-C1ED-483B-9326-E85737A2A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44298"/>
            <a:ext cx="10103602" cy="46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1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4" name="Rectangle 7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7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6" name="Rectangle 7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8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8" name="Freeform: Shape 8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59" name="Rectangle 8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9" name="Rectangle 1">
            <a:extLst>
              <a:ext uri="{FF2B5EF4-FFF2-40B4-BE49-F238E27FC236}">
                <a16:creationId xmlns:a16="http://schemas.microsoft.com/office/drawing/2014/main" id="{2C57F05C-BDB1-454D-8401-09B2EEC6D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>
                <a:solidFill>
                  <a:srgbClr val="FFFFFF"/>
                </a:solidFill>
              </a:rPr>
              <a:t>Floating Point Standard</a:t>
            </a:r>
          </a:p>
        </p:txBody>
      </p:sp>
      <p:graphicFrame>
        <p:nvGraphicFramePr>
          <p:cNvPr id="6160" name="Rectangle 2">
            <a:extLst>
              <a:ext uri="{FF2B5EF4-FFF2-40B4-BE49-F238E27FC236}">
                <a16:creationId xmlns:a16="http://schemas.microsoft.com/office/drawing/2014/main" id="{10554293-FE3F-4756-BC8C-0B6E079DE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01485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>
            <a:extLst>
              <a:ext uri="{FF2B5EF4-FFF2-40B4-BE49-F238E27FC236}">
                <a16:creationId xmlns:a16="http://schemas.microsoft.com/office/drawing/2014/main" id="{FCEADB7F-DA79-4891-93CA-74B107205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146050"/>
            <a:ext cx="8259762" cy="762000"/>
          </a:xfrm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IEEE Floating-Point Format</a:t>
            </a: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FEF04045-5DDB-4796-84E5-99672E42E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3657601"/>
            <a:ext cx="8270875" cy="2563813"/>
          </a:xfrm>
        </p:spPr>
        <p:txBody>
          <a:bodyPr>
            <a:normAutofit fontScale="92500" lnSpcReduction="10000"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S: sign bit (0 </a:t>
            </a:r>
            <a:r>
              <a:rPr lang="en-US" altLang="en-US" dirty="0">
                <a:latin typeface="Symbol" panose="05050102010706020507" pitchFamily="18" charset="2"/>
              </a:rPr>
              <a:t></a:t>
            </a:r>
            <a:r>
              <a:rPr lang="en-US" altLang="en-US" dirty="0"/>
              <a:t> non-negative, 1 </a:t>
            </a:r>
            <a:r>
              <a:rPr lang="en-US" altLang="en-US" dirty="0">
                <a:latin typeface="Symbol" panose="05050102010706020507" pitchFamily="18" charset="2"/>
              </a:rPr>
              <a:t></a:t>
            </a:r>
            <a:r>
              <a:rPr lang="en-US" altLang="en-US" dirty="0"/>
              <a:t> negative)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Normalize significand: 1.0 ≤ |significand| &lt; 2.0</a:t>
            </a:r>
          </a:p>
          <a:p>
            <a:pPr marL="741363" lvl="1" indent="-284163">
              <a:lnSpc>
                <a:spcPct val="80000"/>
              </a:lnSpc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Always has a leading pre-binary-point 1 bit, so no need to represent it explicitly (hidden bit)</a:t>
            </a:r>
          </a:p>
          <a:p>
            <a:pPr marL="741363" lvl="1" indent="-284163">
              <a:lnSpc>
                <a:spcPct val="80000"/>
              </a:lnSpc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Significand is Fraction with the “1.” restored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Exponent: excess representation: actual exponent + Bias</a:t>
            </a:r>
          </a:p>
          <a:p>
            <a:pPr marL="741363" lvl="1" indent="-284163">
              <a:lnSpc>
                <a:spcPct val="80000"/>
              </a:lnSpc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Ensures exponent is unsigned</a:t>
            </a:r>
          </a:p>
          <a:p>
            <a:pPr marL="741363" lvl="1" indent="-284163">
              <a:lnSpc>
                <a:spcPct val="80000"/>
              </a:lnSpc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Single: Bias = 127; Double: Bias = 1203</a:t>
            </a:r>
          </a:p>
        </p:txBody>
      </p:sp>
      <p:sp>
        <p:nvSpPr>
          <p:cNvPr id="7175" name="Text Box 3">
            <a:extLst>
              <a:ext uri="{FF2B5EF4-FFF2-40B4-BE49-F238E27FC236}">
                <a16:creationId xmlns:a16="http://schemas.microsoft.com/office/drawing/2014/main" id="{86E61AA0-8158-4CF3-8B89-410D6DBB9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1" y="1917701"/>
            <a:ext cx="358775" cy="46037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7176" name="Text Box 4">
            <a:extLst>
              <a:ext uri="{FF2B5EF4-FFF2-40B4-BE49-F238E27FC236}">
                <a16:creationId xmlns:a16="http://schemas.microsoft.com/office/drawing/2014/main" id="{1F12867A-B958-4CBD-BAF9-5D6702AD5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1917701"/>
            <a:ext cx="1584325" cy="46037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sz="2400">
                <a:solidFill>
                  <a:srgbClr val="000000"/>
                </a:solidFill>
              </a:rPr>
              <a:t>Exponent</a:t>
            </a:r>
          </a:p>
        </p:txBody>
      </p:sp>
      <p:sp>
        <p:nvSpPr>
          <p:cNvPr id="7177" name="Text Box 5">
            <a:extLst>
              <a:ext uri="{FF2B5EF4-FFF2-40B4-BE49-F238E27FC236}">
                <a16:creationId xmlns:a16="http://schemas.microsoft.com/office/drawing/2014/main" id="{CE1D9F54-2237-4B01-AECE-007F05FFF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089" y="1917701"/>
            <a:ext cx="3671887" cy="46037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sz="2400">
                <a:solidFill>
                  <a:srgbClr val="000000"/>
                </a:solidFill>
              </a:rPr>
              <a:t>Fraction</a:t>
            </a:r>
          </a:p>
        </p:txBody>
      </p:sp>
      <p:sp>
        <p:nvSpPr>
          <p:cNvPr id="7178" name="Text Box 6">
            <a:extLst>
              <a:ext uri="{FF2B5EF4-FFF2-40B4-BE49-F238E27FC236}">
                <a16:creationId xmlns:a16="http://schemas.microsoft.com/office/drawing/2014/main" id="{7FD66561-35F1-425C-A813-3D5C5752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1196976"/>
            <a:ext cx="1871836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single: 8 bits</a:t>
            </a:r>
            <a:b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double: 11 bits</a:t>
            </a:r>
          </a:p>
        </p:txBody>
      </p:sp>
      <p:sp>
        <p:nvSpPr>
          <p:cNvPr id="7179" name="Text Box 7">
            <a:extLst>
              <a:ext uri="{FF2B5EF4-FFF2-40B4-BE49-F238E27FC236}">
                <a16:creationId xmlns:a16="http://schemas.microsoft.com/office/drawing/2014/main" id="{A01B1BB7-81A1-4799-B9A2-CB833DE8D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1196976"/>
            <a:ext cx="1871836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single: 23 bits</a:t>
            </a:r>
            <a:b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double: 52 bits</a:t>
            </a:r>
          </a:p>
        </p:txBody>
      </p:sp>
      <p:graphicFrame>
        <p:nvGraphicFramePr>
          <p:cNvPr id="7180" name="Object 8">
            <a:extLst>
              <a:ext uri="{FF2B5EF4-FFF2-40B4-BE49-F238E27FC236}">
                <a16:creationId xmlns:a16="http://schemas.microsoft.com/office/drawing/2014/main" id="{CB8B332D-BA11-43FC-BD94-4957E74B3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854162"/>
              </p:ext>
            </p:extLst>
          </p:nvPr>
        </p:nvGraphicFramePr>
        <p:xfrm>
          <a:off x="3000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517481" imgH="240681" progId="Equation.3">
                  <p:embed/>
                </p:oleObj>
              </mc:Choice>
              <mc:Fallback>
                <p:oleObj name="Equation" r:id="rId4" imgW="517481" imgH="240681" progId="Equation.3">
                  <p:embed/>
                  <p:pic>
                    <p:nvPicPr>
                      <p:cNvPr id="7180" name="Object 8">
                        <a:extLst>
                          <a:ext uri="{FF2B5EF4-FFF2-40B4-BE49-F238E27FC236}">
                            <a16:creationId xmlns:a16="http://schemas.microsoft.com/office/drawing/2014/main" id="{CB8B332D-BA11-43FC-BD94-4957E74B30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667000"/>
                        <a:ext cx="5867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7" name="Rectangle 1">
            <a:extLst>
              <a:ext uri="{FF2B5EF4-FFF2-40B4-BE49-F238E27FC236}">
                <a16:creationId xmlns:a16="http://schemas.microsoft.com/office/drawing/2014/main" id="{45507F46-3A7A-4BD6-95D1-89524CDFD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>
                <a:solidFill>
                  <a:srgbClr val="FFFFFF"/>
                </a:solidFill>
              </a:rPr>
              <a:t>Single-Precision Range</a:t>
            </a:r>
          </a:p>
        </p:txBody>
      </p:sp>
      <p:graphicFrame>
        <p:nvGraphicFramePr>
          <p:cNvPr id="8200" name="Rectangle 2">
            <a:extLst>
              <a:ext uri="{FF2B5EF4-FFF2-40B4-BE49-F238E27FC236}">
                <a16:creationId xmlns:a16="http://schemas.microsoft.com/office/drawing/2014/main" id="{F0D6F6B8-96AA-449F-9511-D5794186E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8285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1" name="Rectangle 1">
            <a:extLst>
              <a:ext uri="{FF2B5EF4-FFF2-40B4-BE49-F238E27FC236}">
                <a16:creationId xmlns:a16="http://schemas.microsoft.com/office/drawing/2014/main" id="{12577228-7BD0-41E8-B2F8-F39F0457B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>
                <a:solidFill>
                  <a:srgbClr val="FFFFFF"/>
                </a:solidFill>
              </a:rPr>
              <a:t>Double-Precision Range</a:t>
            </a:r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6260A9C6-3A13-494D-BB97-542C24EB4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8347" y="10141"/>
            <a:ext cx="6602887" cy="7026089"/>
          </a:xfrm>
        </p:spPr>
        <p:txBody>
          <a:bodyPr anchor="ctr">
            <a:normAutofit/>
          </a:bodyPr>
          <a:lstStyle/>
          <a:p>
            <a:pPr marL="341313" indent="-34131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Exponents 0000…00 and 1111…11 reserved</a:t>
            </a:r>
          </a:p>
          <a:p>
            <a:pPr marL="341313" indent="-34131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Smallest value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Exponent: 00000000001</a:t>
            </a:r>
            <a:br>
              <a:rPr lang="en-US" altLang="en-US" sz="2000" dirty="0"/>
            </a:br>
            <a:r>
              <a:rPr lang="en-US" altLang="en-US" sz="2000" dirty="0">
                <a:latin typeface="Symbol" panose="05050102010706020507" pitchFamily="18" charset="2"/>
              </a:rPr>
              <a:t></a:t>
            </a:r>
            <a:r>
              <a:rPr lang="en-US" altLang="en-US" sz="2000" dirty="0"/>
              <a:t> actual/True exponent = 1 – 1023 = –1022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Fraction: 000…00 </a:t>
            </a:r>
            <a:r>
              <a:rPr lang="en-US" altLang="en-US" sz="2000" dirty="0">
                <a:latin typeface="Symbol" panose="05050102010706020507" pitchFamily="18" charset="2"/>
              </a:rPr>
              <a:t></a:t>
            </a:r>
            <a:r>
              <a:rPr lang="en-US" altLang="en-US" sz="2000" dirty="0"/>
              <a:t> significand = 1.0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±1.0 × 2</a:t>
            </a:r>
            <a:r>
              <a:rPr lang="en-US" altLang="en-US" sz="2000" baseline="30000" dirty="0"/>
              <a:t>–1022</a:t>
            </a:r>
            <a:r>
              <a:rPr lang="en-US" altLang="en-US" sz="2000" dirty="0"/>
              <a:t> </a:t>
            </a:r>
            <a:endParaRPr lang="en-US" altLang="en-US" sz="2000" baseline="30000" dirty="0"/>
          </a:p>
          <a:p>
            <a:pPr marL="341313" indent="-34131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Largest value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Exponent: 11111111110</a:t>
            </a:r>
            <a:br>
              <a:rPr lang="en-US" altLang="en-US" sz="2000" dirty="0"/>
            </a:br>
            <a:r>
              <a:rPr lang="en-US" altLang="en-US" sz="2000" dirty="0">
                <a:latin typeface="Symbol" panose="05050102010706020507" pitchFamily="18" charset="2"/>
              </a:rPr>
              <a:t></a:t>
            </a:r>
            <a:r>
              <a:rPr lang="en-US" altLang="en-US" sz="2000" dirty="0"/>
              <a:t> actual/True exponent = 2046 – 1023 = +1023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Fraction: 111…11 </a:t>
            </a:r>
            <a:r>
              <a:rPr lang="en-US" altLang="en-US" sz="2000" dirty="0">
                <a:latin typeface="Symbol" panose="05050102010706020507" pitchFamily="18" charset="2"/>
              </a:rPr>
              <a:t></a:t>
            </a:r>
            <a:r>
              <a:rPr lang="en-US" altLang="en-US" sz="2000" dirty="0"/>
              <a:t> significand ≈ 2.0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±2.0 × 2</a:t>
            </a:r>
            <a:r>
              <a:rPr lang="en-US" altLang="en-US" sz="2000" baseline="30000" dirty="0"/>
              <a:t>+1023</a:t>
            </a:r>
            <a:r>
              <a:rPr lang="en-US" altLang="en-US" sz="2000" dirty="0"/>
              <a:t> </a:t>
            </a:r>
            <a:endParaRPr lang="en-US" altLang="en-US" sz="2000" baseline="300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4">
            <a:extLst>
              <a:ext uri="{FF2B5EF4-FFF2-40B4-BE49-F238E27FC236}">
                <a16:creationId xmlns:a16="http://schemas.microsoft.com/office/drawing/2014/main" id="{BB9471C9-9D12-4DFD-B6F9-5B12173C9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Representation of Floating Point Numbers</a:t>
            </a:r>
          </a:p>
        </p:txBody>
      </p:sp>
      <p:sp>
        <p:nvSpPr>
          <p:cNvPr id="10246" name="Text Box 5">
            <a:extLst>
              <a:ext uri="{FF2B5EF4-FFF2-40B4-BE49-F238E27FC236}">
                <a16:creationId xmlns:a16="http://schemas.microsoft.com/office/drawing/2014/main" id="{0B300068-2A48-442C-AD2F-E2F3B11E7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00000"/>
                </a:solidFill>
              </a:rPr>
              <a:t>IEEE 754 single precision</a:t>
            </a:r>
          </a:p>
        </p:txBody>
      </p:sp>
      <p:sp>
        <p:nvSpPr>
          <p:cNvPr id="10247" name="Rectangle 6">
            <a:extLst>
              <a:ext uri="{FF2B5EF4-FFF2-40B4-BE49-F238E27FC236}">
                <a16:creationId xmlns:a16="http://schemas.microsoft.com/office/drawing/2014/main" id="{678DC339-1147-406E-995B-62489F21F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1" y="2955925"/>
            <a:ext cx="258763" cy="285750"/>
          </a:xfrm>
          <a:prstGeom prst="rect">
            <a:avLst/>
          </a:prstGeom>
          <a:solidFill>
            <a:srgbClr val="3333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95F37BCA-0208-4620-AB0C-A58A6AFD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1" y="2955925"/>
            <a:ext cx="2360613" cy="2857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249" name="Rectangle 8">
            <a:extLst>
              <a:ext uri="{FF2B5EF4-FFF2-40B4-BE49-F238E27FC236}">
                <a16:creationId xmlns:a16="http://schemas.microsoft.com/office/drawing/2014/main" id="{728062D0-0D37-48CC-8A61-FFC53CF48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55925"/>
            <a:ext cx="4660900" cy="28575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250" name="Text Box 9">
            <a:extLst>
              <a:ext uri="{FF2B5EF4-FFF2-40B4-BE49-F238E27FC236}">
                <a16:creationId xmlns:a16="http://schemas.microsoft.com/office/drawing/2014/main" id="{91BC4E62-6626-4FC1-94FF-4569CA93E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2550609"/>
            <a:ext cx="40938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31</a:t>
            </a:r>
          </a:p>
        </p:txBody>
      </p:sp>
      <p:sp>
        <p:nvSpPr>
          <p:cNvPr id="10251" name="Text Box 10">
            <a:extLst>
              <a:ext uri="{FF2B5EF4-FFF2-40B4-BE49-F238E27FC236}">
                <a16:creationId xmlns:a16="http://schemas.microsoft.com/office/drawing/2014/main" id="{ADCD3BF2-FCE1-4493-A3AC-00B9DD4E7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2550609"/>
            <a:ext cx="40938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0252" name="Text Box 11">
            <a:extLst>
              <a:ext uri="{FF2B5EF4-FFF2-40B4-BE49-F238E27FC236}">
                <a16:creationId xmlns:a16="http://schemas.microsoft.com/office/drawing/2014/main" id="{2BD883FA-AC0B-49EC-984D-1E2CDCF14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2550609"/>
            <a:ext cx="40938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10253" name="Text Box 12">
            <a:extLst>
              <a:ext uri="{FF2B5EF4-FFF2-40B4-BE49-F238E27FC236}">
                <a16:creationId xmlns:a16="http://schemas.microsoft.com/office/drawing/2014/main" id="{02066AD8-E506-47EA-BB5E-0FD2D7D10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413" y="2550609"/>
            <a:ext cx="40938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22</a:t>
            </a:r>
          </a:p>
        </p:txBody>
      </p:sp>
      <p:sp>
        <p:nvSpPr>
          <p:cNvPr id="10254" name="Text Box 13">
            <a:extLst>
              <a:ext uri="{FF2B5EF4-FFF2-40B4-BE49-F238E27FC236}">
                <a16:creationId xmlns:a16="http://schemas.microsoft.com/office/drawing/2014/main" id="{89332C72-A8EB-45CE-85BF-F65B107E5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2775" y="2550609"/>
            <a:ext cx="2955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5" name="Text Box 14">
            <a:extLst>
              <a:ext uri="{FF2B5EF4-FFF2-40B4-BE49-F238E27FC236}">
                <a16:creationId xmlns:a16="http://schemas.microsoft.com/office/drawing/2014/main" id="{35D483B7-85AE-49BC-938A-F6258299F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3444372"/>
            <a:ext cx="59052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Sign</a:t>
            </a:r>
          </a:p>
        </p:txBody>
      </p:sp>
      <p:sp>
        <p:nvSpPr>
          <p:cNvPr id="10256" name="Text Box 15">
            <a:extLst>
              <a:ext uri="{FF2B5EF4-FFF2-40B4-BE49-F238E27FC236}">
                <a16:creationId xmlns:a16="http://schemas.microsoft.com/office/drawing/2014/main" id="{0B3822F6-7CEA-4971-A887-D370F54F4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9" y="3444372"/>
            <a:ext cx="170781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Biased exponent</a:t>
            </a:r>
          </a:p>
        </p:txBody>
      </p:sp>
      <p:sp>
        <p:nvSpPr>
          <p:cNvPr id="10257" name="Text Box 16">
            <a:extLst>
              <a:ext uri="{FF2B5EF4-FFF2-40B4-BE49-F238E27FC236}">
                <a16:creationId xmlns:a16="http://schemas.microsoft.com/office/drawing/2014/main" id="{B8B467A6-42A8-4B59-9184-92B871144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6" y="3444372"/>
            <a:ext cx="3996905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Normalized Mantissa (implicit 24th bit = 1)</a:t>
            </a:r>
          </a:p>
        </p:txBody>
      </p:sp>
      <p:sp>
        <p:nvSpPr>
          <p:cNvPr id="10258" name="Text Box 17">
            <a:extLst>
              <a:ext uri="{FF2B5EF4-FFF2-40B4-BE49-F238E27FC236}">
                <a16:creationId xmlns:a16="http://schemas.microsoft.com/office/drawing/2014/main" id="{632B27E7-8885-4DA8-B00D-22CB81234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6" y="4692860"/>
            <a:ext cx="307036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(-1)</a:t>
            </a:r>
            <a:r>
              <a:rPr lang="en-US" altLang="en-US" baseline="30000" dirty="0">
                <a:solidFill>
                  <a:srgbClr val="000000"/>
                </a:solidFill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Symbol" panose="05050102010706020507" pitchFamily="18" charset="2"/>
              </a:rPr>
              <a:t></a:t>
            </a:r>
            <a:r>
              <a:rPr lang="en-US" altLang="en-US" dirty="0">
                <a:solidFill>
                  <a:srgbClr val="000000"/>
                </a:solidFill>
              </a:rPr>
              <a:t> F </a:t>
            </a:r>
            <a:r>
              <a:rPr lang="en-US" altLang="en-US" dirty="0">
                <a:solidFill>
                  <a:srgbClr val="000000"/>
                </a:solidFill>
                <a:latin typeface="Symbol" panose="05050102010706020507" pitchFamily="18" charset="2"/>
              </a:rPr>
              <a:t></a:t>
            </a:r>
            <a:r>
              <a:rPr lang="en-US" altLang="en-US" dirty="0">
                <a:solidFill>
                  <a:srgbClr val="000000"/>
                </a:solidFill>
              </a:rPr>
              <a:t> 2</a:t>
            </a:r>
            <a:r>
              <a:rPr lang="en-US" altLang="en-US" baseline="30000" dirty="0">
                <a:solidFill>
                  <a:srgbClr val="000000"/>
                </a:solidFill>
              </a:rPr>
              <a:t>E-127</a:t>
            </a:r>
          </a:p>
        </p:txBody>
      </p:sp>
      <p:graphicFrame>
        <p:nvGraphicFramePr>
          <p:cNvPr id="10259" name="Object 18">
            <a:extLst>
              <a:ext uri="{FF2B5EF4-FFF2-40B4-BE49-F238E27FC236}">
                <a16:creationId xmlns:a16="http://schemas.microsoft.com/office/drawing/2014/main" id="{3D5FB2EC-242E-4468-BF4D-60044A30C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0876" y="4079875"/>
          <a:ext cx="41687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4" imgW="2745000" imgH="1158840" progId="">
                  <p:embed/>
                </p:oleObj>
              </mc:Choice>
              <mc:Fallback>
                <p:oleObj r:id="rId4" imgW="2745000" imgH="1158840" progId="">
                  <p:embed/>
                  <p:pic>
                    <p:nvPicPr>
                      <p:cNvPr id="10259" name="Object 18">
                        <a:extLst>
                          <a:ext uri="{FF2B5EF4-FFF2-40B4-BE49-F238E27FC236}">
                            <a16:creationId xmlns:a16="http://schemas.microsoft.com/office/drawing/2014/main" id="{3D5FB2EC-242E-4468-BF4D-60044A30CE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6" y="4079875"/>
                        <a:ext cx="416877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1" name="Rectangle 1">
            <a:extLst>
              <a:ext uri="{FF2B5EF4-FFF2-40B4-BE49-F238E27FC236}">
                <a16:creationId xmlns:a16="http://schemas.microsoft.com/office/drawing/2014/main" id="{92AF61D7-C286-4802-BEF2-BA34F6123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>
                <a:solidFill>
                  <a:srgbClr val="FFFFFF"/>
                </a:solidFill>
              </a:rPr>
              <a:t>Floating-Point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615F0-73D1-4594-9233-255CE1DA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6" y="185980"/>
            <a:ext cx="10769158" cy="3044900"/>
          </a:xfrm>
          <a:prstGeom prst="rect">
            <a:avLst/>
          </a:prstGeom>
        </p:spPr>
      </p:pic>
      <p:sp>
        <p:nvSpPr>
          <p:cNvPr id="14342" name="Rectangle 2">
            <a:extLst>
              <a:ext uri="{FF2B5EF4-FFF2-40B4-BE49-F238E27FC236}">
                <a16:creationId xmlns:a16="http://schemas.microsoft.com/office/drawing/2014/main" id="{E4FD9A37-8CCC-4D2E-8106-BC71346FC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7131" y="3024800"/>
            <a:ext cx="11153608" cy="2632081"/>
          </a:xfrm>
        </p:spPr>
        <p:txBody>
          <a:bodyPr anchor="ctr">
            <a:normAutofit fontScale="47500" lnSpcReduction="20000"/>
          </a:bodyPr>
          <a:lstStyle/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5100" dirty="0"/>
              <a:t>Represent –0.75</a:t>
            </a:r>
          </a:p>
          <a:p>
            <a:pPr marL="741363" lvl="1" indent="-284163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5100" dirty="0"/>
              <a:t>–0.75 = (–1)</a:t>
            </a:r>
            <a:r>
              <a:rPr lang="en-US" altLang="en-US" sz="5100" baseline="30000" dirty="0"/>
              <a:t>1</a:t>
            </a:r>
            <a:r>
              <a:rPr lang="en-US" altLang="en-US" sz="5100" dirty="0"/>
              <a:t> × 1.1</a:t>
            </a:r>
            <a:r>
              <a:rPr lang="en-US" altLang="en-US" sz="5100" baseline="-25000" dirty="0"/>
              <a:t>2</a:t>
            </a:r>
            <a:r>
              <a:rPr lang="en-US" altLang="en-US" sz="5100" dirty="0"/>
              <a:t> × 2</a:t>
            </a:r>
            <a:r>
              <a:rPr lang="en-US" altLang="en-US" sz="5100" baseline="30000" dirty="0"/>
              <a:t>–1</a:t>
            </a:r>
          </a:p>
          <a:p>
            <a:pPr marL="741363" lvl="1" indent="-284163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5100" dirty="0"/>
              <a:t>S = 1</a:t>
            </a:r>
          </a:p>
          <a:p>
            <a:pPr marL="741363" lvl="1" indent="-284163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5100" dirty="0"/>
              <a:t>Fraction = 1000…00</a:t>
            </a:r>
            <a:r>
              <a:rPr lang="en-US" altLang="en-US" sz="5100" baseline="-25000" dirty="0"/>
              <a:t>2</a:t>
            </a:r>
          </a:p>
          <a:p>
            <a:pPr marL="741363" lvl="1" indent="-284163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5100" dirty="0"/>
              <a:t>Exponent = –1 + Bias</a:t>
            </a:r>
          </a:p>
          <a:p>
            <a:pPr lvl="2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5100" dirty="0"/>
              <a:t>Single: –1 + 127 = 126 = 01111110</a:t>
            </a:r>
            <a:r>
              <a:rPr lang="en-US" altLang="en-US" sz="5100" baseline="-25000" dirty="0"/>
              <a:t>2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5100" dirty="0"/>
              <a:t>Single(32 Bit): 1011111101000…00</a:t>
            </a:r>
          </a:p>
          <a:p>
            <a:pPr marL="0" indent="0"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557" name="Rectangle 1">
            <a:extLst>
              <a:ext uri="{FF2B5EF4-FFF2-40B4-BE49-F238E27FC236}">
                <a16:creationId xmlns:a16="http://schemas.microsoft.com/office/drawing/2014/main" id="{F73CD3DE-0593-4196-B6AB-EBB995C24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Floating-Point Addition  (Decimal Add/Sub examples)</a:t>
            </a:r>
          </a:p>
        </p:txBody>
      </p:sp>
      <p:graphicFrame>
        <p:nvGraphicFramePr>
          <p:cNvPr id="23560" name="Rectangle 2">
            <a:extLst>
              <a:ext uri="{FF2B5EF4-FFF2-40B4-BE49-F238E27FC236}">
                <a16:creationId xmlns:a16="http://schemas.microsoft.com/office/drawing/2014/main" id="{FA8D36A0-1DFD-422E-B481-DD035A8DF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879735"/>
              </p:ext>
            </p:extLst>
          </p:nvPr>
        </p:nvGraphicFramePr>
        <p:xfrm>
          <a:off x="4038604" y="65504"/>
          <a:ext cx="7988081" cy="6802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581" name="Rectangle 1">
            <a:extLst>
              <a:ext uri="{FF2B5EF4-FFF2-40B4-BE49-F238E27FC236}">
                <a16:creationId xmlns:a16="http://schemas.microsoft.com/office/drawing/2014/main" id="{5EB7B235-3FC8-4A53-BAD0-2542BE217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Floating-Point Addition         (Binary add/Sub example)</a:t>
            </a:r>
          </a:p>
        </p:txBody>
      </p:sp>
      <p:graphicFrame>
        <p:nvGraphicFramePr>
          <p:cNvPr id="24584" name="Rectangle 2">
            <a:extLst>
              <a:ext uri="{FF2B5EF4-FFF2-40B4-BE49-F238E27FC236}">
                <a16:creationId xmlns:a16="http://schemas.microsoft.com/office/drawing/2014/main" id="{935281C5-1A3E-438B-A459-DB22C5EA9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244751"/>
              </p:ext>
            </p:extLst>
          </p:nvPr>
        </p:nvGraphicFramePr>
        <p:xfrm>
          <a:off x="4169044" y="123986"/>
          <a:ext cx="7888637" cy="6744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4">
            <a:extLst>
              <a:ext uri="{FF2B5EF4-FFF2-40B4-BE49-F238E27FC236}">
                <a16:creationId xmlns:a16="http://schemas.microsoft.com/office/drawing/2014/main" id="{C8B428AD-D527-46F5-8F93-DEA6D6EE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" y="0"/>
            <a:ext cx="704088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endParaRPr lang="en-US" altLang="en-US" b="1" dirty="0">
              <a:solidFill>
                <a:srgbClr val="000000"/>
              </a:solidFill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03CD02EF-8448-488E-AD4F-8717C014C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18FDB-0041-400C-BD0A-331644D60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06" y="0"/>
            <a:ext cx="11699574" cy="67159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4">
            <a:extLst>
              <a:ext uri="{FF2B5EF4-FFF2-40B4-BE49-F238E27FC236}">
                <a16:creationId xmlns:a16="http://schemas.microsoft.com/office/drawing/2014/main" id="{C8B428AD-D527-46F5-8F93-DEA6D6EE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" y="0"/>
            <a:ext cx="704088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b="1" dirty="0">
                <a:solidFill>
                  <a:srgbClr val="000000"/>
                </a:solidFill>
              </a:rPr>
              <a:t>Floating point addition/Subtraction</a:t>
            </a: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03CD02EF-8448-488E-AD4F-8717C014C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2535" name="Picture 6">
            <a:extLst>
              <a:ext uri="{FF2B5EF4-FFF2-40B4-BE49-F238E27FC236}">
                <a16:creationId xmlns:a16="http://schemas.microsoft.com/office/drawing/2014/main" id="{E25590BE-3E54-45CC-B1F2-6E62D76B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60" y="182880"/>
            <a:ext cx="4008120" cy="667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386C95-C966-47C6-93C7-E169C5C0A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62000"/>
            <a:ext cx="7665719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07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3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The arithmetic and logic Unit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280160"/>
            <a:ext cx="10789920" cy="4896803"/>
          </a:xfrm>
        </p:spPr>
        <p:txBody>
          <a:bodyPr/>
          <a:lstStyle/>
          <a:p>
            <a:r>
              <a:rPr lang="en-US" dirty="0"/>
              <a:t>ALU Block Diagram:</a:t>
            </a:r>
          </a:p>
          <a:p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4CC9C-7C5B-413E-91ED-76C166C6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2305"/>
            <a:ext cx="10940511" cy="48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67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4">
            <a:extLst>
              <a:ext uri="{FF2B5EF4-FFF2-40B4-BE49-F238E27FC236}">
                <a16:creationId xmlns:a16="http://schemas.microsoft.com/office/drawing/2014/main" id="{C8B428AD-D527-46F5-8F93-DEA6D6EE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" y="198120"/>
            <a:ext cx="7040880" cy="56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b="1" dirty="0">
                <a:solidFill>
                  <a:srgbClr val="000000"/>
                </a:solidFill>
              </a:rPr>
              <a:t>Floating point Multiplication</a:t>
            </a:r>
          </a:p>
          <a:p>
            <a:endParaRPr lang="en-US" altLang="en-US" b="1" dirty="0">
              <a:solidFill>
                <a:srgbClr val="000000"/>
              </a:solidFill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03CD02EF-8448-488E-AD4F-8717C014C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F4697-260A-4C88-8C13-59D66B6C0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4" y="480448"/>
            <a:ext cx="11391254" cy="599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27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4">
            <a:extLst>
              <a:ext uri="{FF2B5EF4-FFF2-40B4-BE49-F238E27FC236}">
                <a16:creationId xmlns:a16="http://schemas.microsoft.com/office/drawing/2014/main" id="{C8B428AD-D527-46F5-8F93-DEA6D6EE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" y="198120"/>
            <a:ext cx="7040880" cy="56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b="1" dirty="0">
                <a:solidFill>
                  <a:srgbClr val="000000"/>
                </a:solidFill>
              </a:rPr>
              <a:t>Floating point Division</a:t>
            </a:r>
          </a:p>
          <a:p>
            <a:endParaRPr lang="en-US" altLang="en-US" b="1" dirty="0">
              <a:solidFill>
                <a:srgbClr val="000000"/>
              </a:solidFill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03CD02EF-8448-488E-AD4F-8717C014C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6F501-80E2-403A-9511-E58651E15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650929"/>
            <a:ext cx="11721368" cy="58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1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4">
            <a:extLst>
              <a:ext uri="{FF2B5EF4-FFF2-40B4-BE49-F238E27FC236}">
                <a16:creationId xmlns:a16="http://schemas.microsoft.com/office/drawing/2014/main" id="{C8B428AD-D527-46F5-8F93-DEA6D6EE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" y="198120"/>
            <a:ext cx="7040880" cy="56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b="1" dirty="0">
                <a:solidFill>
                  <a:srgbClr val="7030A0"/>
                </a:solidFill>
              </a:rPr>
              <a:t>8087 Co Processor( FPU)</a:t>
            </a:r>
          </a:p>
          <a:p>
            <a:endParaRPr lang="en-US" altLang="en-US" b="1" dirty="0">
              <a:solidFill>
                <a:srgbClr val="000000"/>
              </a:solidFill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03CD02EF-8448-488E-AD4F-8717C014C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A1FD6-A069-473F-A1E3-27A90C1F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522" y="518159"/>
            <a:ext cx="7547158" cy="6339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CD468-4015-4CAF-9C27-853BDF121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62000"/>
            <a:ext cx="4246536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66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4">
            <a:extLst>
              <a:ext uri="{FF2B5EF4-FFF2-40B4-BE49-F238E27FC236}">
                <a16:creationId xmlns:a16="http://schemas.microsoft.com/office/drawing/2014/main" id="{C8B428AD-D527-46F5-8F93-DEA6D6EE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" y="198120"/>
            <a:ext cx="10280026" cy="56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b="1" dirty="0">
                <a:solidFill>
                  <a:srgbClr val="7030A0"/>
                </a:solidFill>
              </a:rPr>
              <a:t>                8087 Co Processor( FPU) features: </a:t>
            </a:r>
          </a:p>
          <a:p>
            <a:endParaRPr lang="en-US" altLang="en-US" b="1" dirty="0">
              <a:solidFill>
                <a:srgbClr val="000000"/>
              </a:solidFill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03CD02EF-8448-488E-AD4F-8717C014C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43F54-79FE-4F91-8BAE-D977B62A2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74" y="762000"/>
            <a:ext cx="10507851" cy="53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6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4">
            <a:extLst>
              <a:ext uri="{FF2B5EF4-FFF2-40B4-BE49-F238E27FC236}">
                <a16:creationId xmlns:a16="http://schemas.microsoft.com/office/drawing/2014/main" id="{C8B428AD-D527-46F5-8F93-DEA6D6EE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" y="198119"/>
            <a:ext cx="11094720" cy="95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b="1" dirty="0">
                <a:solidFill>
                  <a:srgbClr val="7030A0"/>
                </a:solidFill>
              </a:rPr>
              <a:t>8087 Co Processor( FPU) : Its own instruction set </a:t>
            </a:r>
          </a:p>
          <a:p>
            <a:endParaRPr lang="en-US" altLang="en-US" b="1" dirty="0">
              <a:solidFill>
                <a:srgbClr val="000000"/>
              </a:solidFill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03CD02EF-8448-488E-AD4F-8717C014C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08276-E4BF-4C6B-B5B4-356029B87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954" y="1149147"/>
            <a:ext cx="9793067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7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3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The arithmetic and logic Unit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280160"/>
            <a:ext cx="10789920" cy="4896803"/>
          </a:xfrm>
        </p:spPr>
        <p:txBody>
          <a:bodyPr/>
          <a:lstStyle/>
          <a:p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Digital Circuit is implemented inside ALU?</a:t>
            </a: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Which Components are used ?</a:t>
            </a:r>
          </a:p>
          <a:p>
            <a:r>
              <a:rPr lang="en-US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the method to design those circuits?</a:t>
            </a:r>
          </a:p>
          <a:p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Lets Take an example of simple adder …which can add two bit of data ……A and B </a:t>
            </a:r>
          </a:p>
          <a:p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T</a:t>
            </a:r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ruth table are developed </a:t>
            </a:r>
          </a:p>
          <a:p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Boolean Equ</a:t>
            </a:r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ations are formed .</a:t>
            </a:r>
          </a:p>
          <a:p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Boolean equations are implemented using logic gates</a:t>
            </a:r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32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3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The arithmetic and logic Unit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280160"/>
            <a:ext cx="10789920" cy="4896803"/>
          </a:xfrm>
        </p:spPr>
        <p:txBody>
          <a:bodyPr/>
          <a:lstStyle/>
          <a:p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ruth table are developed as per requirement.</a:t>
            </a:r>
          </a:p>
          <a:p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Boolean Equ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ations are formed .</a:t>
            </a:r>
          </a:p>
          <a:p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Boolean equations are implemented using logic gates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823DB-C9AD-4518-8DAD-CDE90B30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71" y="3428999"/>
            <a:ext cx="7429500" cy="32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9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3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The arithmetic and logic Unit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280160"/>
            <a:ext cx="10789920" cy="4896803"/>
          </a:xfrm>
        </p:spPr>
        <p:txBody>
          <a:bodyPr/>
          <a:lstStyle/>
          <a:p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ruth table are developed </a:t>
            </a:r>
          </a:p>
          <a:p>
            <a:r>
              <a:rPr lang="en-US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Boolean Equ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ations are formed .</a:t>
            </a:r>
          </a:p>
          <a:p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Boolean equations are implemented using logic gates</a:t>
            </a:r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32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			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Sum = a </a:t>
            </a:r>
            <a:r>
              <a:rPr lang="en-US" sz="4400" b="0" i="0" u="sng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EX OR 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 </a:t>
            </a:r>
          </a:p>
          <a:p>
            <a:pPr marL="0" indent="0">
              <a:buNone/>
            </a:pPr>
            <a:r>
              <a:rPr 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			Carry = a </a:t>
            </a:r>
            <a:r>
              <a:rPr lang="en-US" sz="4400" b="0" i="0" u="sng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b</a:t>
            </a: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9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3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The arithmetic and logic Unit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964248"/>
            <a:ext cx="10789920" cy="5212715"/>
          </a:xfrm>
        </p:spPr>
        <p:txBody>
          <a:bodyPr/>
          <a:lstStyle/>
          <a:p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ruth table are developed </a:t>
            </a:r>
          </a:p>
          <a:p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 Equ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ations are formed .</a:t>
            </a: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Boolean equations are implemented using logic gates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3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		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9F787-E7A9-47C8-94E6-6EB019C48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4163"/>
            <a:ext cx="4694695" cy="3092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ECC4F58-864E-4953-AF9F-89F3F3FA1A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810" y="3084163"/>
            <a:ext cx="4694694" cy="30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CF39D-BB77-4425-A755-48D8DBE3C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7310" y="365126"/>
            <a:ext cx="3709511" cy="18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8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BBD-D7FF-464D-864B-653D14D8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3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The arithmetic and logic Unit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FB0A-2CE5-401B-A367-40ABF6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280160"/>
            <a:ext cx="10789920" cy="4896803"/>
          </a:xfrm>
        </p:spPr>
        <p:txBody>
          <a:bodyPr/>
          <a:lstStyle/>
          <a:p>
            <a:endParaRPr lang="en-US" sz="18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Similarly all arithmetic and logical circuits are implemented inside ALU..</a:t>
            </a:r>
          </a:p>
          <a:p>
            <a:r>
              <a:rPr lang="en-US" sz="3200" dirty="0"/>
              <a:t>Such as ..		Adder ( 8 Bit…16 bit ..as per the required size)</a:t>
            </a:r>
          </a:p>
          <a:p>
            <a:pPr marL="0" indent="0">
              <a:buNone/>
            </a:pPr>
            <a:r>
              <a:rPr lang="en-US" sz="3200" dirty="0"/>
              <a:t>			Subtractor</a:t>
            </a:r>
          </a:p>
          <a:p>
            <a:pPr marL="0" indent="0">
              <a:buNone/>
            </a:pPr>
            <a:r>
              <a:rPr lang="en-US" sz="3200" dirty="0"/>
              <a:t>			multiplier</a:t>
            </a:r>
          </a:p>
          <a:p>
            <a:pPr marL="0" indent="0">
              <a:buNone/>
            </a:pPr>
            <a:r>
              <a:rPr lang="en-US" sz="3200" dirty="0"/>
              <a:t>			divider</a:t>
            </a:r>
          </a:p>
          <a:p>
            <a:pPr marL="0" indent="0">
              <a:buNone/>
            </a:pPr>
            <a:r>
              <a:rPr lang="en-US" sz="3200" dirty="0"/>
              <a:t>			logical circuits and many more ……..</a:t>
            </a:r>
          </a:p>
        </p:txBody>
      </p:sp>
    </p:spTree>
    <p:extLst>
      <p:ext uri="{BB962C8B-B14F-4D97-AF65-F5344CB8AC3E}">
        <p14:creationId xmlns:p14="http://schemas.microsoft.com/office/powerpoint/2010/main" val="213947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4C4D70FD070429CC8971FBD9D2EA0" ma:contentTypeVersion="10" ma:contentTypeDescription="Create a new document." ma:contentTypeScope="" ma:versionID="06a0eb23b6b1061e75c46ce64e90f5d7">
  <xsd:schema xmlns:xsd="http://www.w3.org/2001/XMLSchema" xmlns:xs="http://www.w3.org/2001/XMLSchema" xmlns:p="http://schemas.microsoft.com/office/2006/metadata/properties" xmlns:ns2="e149d1a5-8e87-4504-9740-749491d6fa28" xmlns:ns3="1ba96a7f-f95a-43a9-ad87-9fbefb081572" targetNamespace="http://schemas.microsoft.com/office/2006/metadata/properties" ma:root="true" ma:fieldsID="ad6a4ce43df91951bdc84818710e579b" ns2:_="" ns3:_="">
    <xsd:import namespace="e149d1a5-8e87-4504-9740-749491d6fa28"/>
    <xsd:import namespace="1ba96a7f-f95a-43a9-ad87-9fbefb0815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9d1a5-8e87-4504-9740-749491d6fa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96a7f-f95a-43a9-ad87-9fbefb0815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6DFDAD-F350-496D-9830-CB9EE506E175}"/>
</file>

<file path=customXml/itemProps2.xml><?xml version="1.0" encoding="utf-8"?>
<ds:datastoreItem xmlns:ds="http://schemas.openxmlformats.org/officeDocument/2006/customXml" ds:itemID="{7AD33A9B-94E1-419E-A70E-C02C0C9B456E}"/>
</file>

<file path=customXml/itemProps3.xml><?xml version="1.0" encoding="utf-8"?>
<ds:datastoreItem xmlns:ds="http://schemas.openxmlformats.org/officeDocument/2006/customXml" ds:itemID="{B2C0271B-C828-4DE2-BCDB-0E4F2178189B}"/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2314</Words>
  <Application>Microsoft Office PowerPoint</Application>
  <PresentationFormat>Widescreen</PresentationFormat>
  <Paragraphs>314</Paragraphs>
  <Slides>44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Arial</vt:lpstr>
      <vt:lpstr>Arial Black</vt:lpstr>
      <vt:lpstr>Calibri</vt:lpstr>
      <vt:lpstr>Calibri (body)</vt:lpstr>
      <vt:lpstr>Calibri Light</vt:lpstr>
      <vt:lpstr>Symbol</vt:lpstr>
      <vt:lpstr>Tahoma</vt:lpstr>
      <vt:lpstr>Times New Roman</vt:lpstr>
      <vt:lpstr>Office Theme</vt:lpstr>
      <vt:lpstr>Equation</vt:lpstr>
      <vt:lpstr>PowerPoint Presentation</vt:lpstr>
      <vt:lpstr>The arithmetic and logic Unit</vt:lpstr>
      <vt:lpstr>The arithmetic and logic Unit</vt:lpstr>
      <vt:lpstr>The arithmetic and logic Unit</vt:lpstr>
      <vt:lpstr>The arithmetic and logic Unit</vt:lpstr>
      <vt:lpstr>The arithmetic and logic Unit</vt:lpstr>
      <vt:lpstr>The arithmetic and logic Unit</vt:lpstr>
      <vt:lpstr>The arithmetic and logic Unit</vt:lpstr>
      <vt:lpstr>The arithmetic and logic Unit</vt:lpstr>
      <vt:lpstr>Integer representation: </vt:lpstr>
      <vt:lpstr>Integer representation: </vt:lpstr>
      <vt:lpstr>SIGNED-MAGNITUDE representation</vt:lpstr>
      <vt:lpstr>Drawbacks of sign-magnitude representation:</vt:lpstr>
      <vt:lpstr>Two’s Complement Representation</vt:lpstr>
      <vt:lpstr>Two’s Complement Representation</vt:lpstr>
      <vt:lpstr>Two’s Complement Representation</vt:lpstr>
      <vt:lpstr>Two’s Complement Representation: Value Box</vt:lpstr>
      <vt:lpstr>Two’s Complement Representation: Range Extension</vt:lpstr>
      <vt:lpstr>Two’s Complement Representation: Range Extension</vt:lpstr>
      <vt:lpstr>Integer Arithmetic: Addition and Subtraction</vt:lpstr>
      <vt:lpstr>Integer Arithmetic: Addition and Subtraction</vt:lpstr>
      <vt:lpstr>Integer Arithmetic: Hardware for Addition and Subtraction</vt:lpstr>
      <vt:lpstr>Integer Arithmetic: Multiplication- method </vt:lpstr>
      <vt:lpstr>Integer Arithmetic: Multiplication-Implementation (H/W)</vt:lpstr>
      <vt:lpstr>Integer Arithmetic: Multiplication-Booths Algorithm</vt:lpstr>
      <vt:lpstr>Integer Arithmetic: Multiplication-Booths Algorithm</vt:lpstr>
      <vt:lpstr>Integer Arithmetic: Division</vt:lpstr>
      <vt:lpstr>Integer Arithmetic: Division</vt:lpstr>
      <vt:lpstr>PowerPoint Presentation</vt:lpstr>
      <vt:lpstr>Floating Point Standard</vt:lpstr>
      <vt:lpstr>IEEE Floating-Point Format</vt:lpstr>
      <vt:lpstr>Single-Precision Range</vt:lpstr>
      <vt:lpstr>Double-Precision Range</vt:lpstr>
      <vt:lpstr>PowerPoint Presentation</vt:lpstr>
      <vt:lpstr>Floating-Point Example</vt:lpstr>
      <vt:lpstr>Floating-Point Addition  (Decimal Add/Sub examples)</vt:lpstr>
      <vt:lpstr>Floating-Point Addition         (Binary add/Sub example)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kolte</dc:creator>
  <cp:lastModifiedBy>vijay kolte</cp:lastModifiedBy>
  <cp:revision>45</cp:revision>
  <dcterms:created xsi:type="dcterms:W3CDTF">2021-11-24T04:36:43Z</dcterms:created>
  <dcterms:modified xsi:type="dcterms:W3CDTF">2022-01-01T06:27:23Z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0x0101009994C4D70FD070429CC8971FBD9D2EA0</vt:lpwstr>
  </property>
</Properties>
</file>