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43CAAF-B060-4A8C-AA49-143B7838E98E}" v="14" dt="2021-02-14T05:15:00.7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Kale" userId="1e1bc7ab-e9c6-4a34-88ad-2402e91de779" providerId="ADAL" clId="{B843CAAF-B060-4A8C-AA49-143B7838E98E}"/>
    <pc:docChg chg="undo custSel mod addSld modSld">
      <pc:chgData name="Aditya Kale" userId="1e1bc7ab-e9c6-4a34-88ad-2402e91de779" providerId="ADAL" clId="{B843CAAF-B060-4A8C-AA49-143B7838E98E}" dt="2021-02-14T05:16:26.376" v="1018" actId="20577"/>
      <pc:docMkLst>
        <pc:docMk/>
      </pc:docMkLst>
      <pc:sldChg chg="addSp delSp modSp new mod setBg setClrOvrMap">
        <pc:chgData name="Aditya Kale" userId="1e1bc7ab-e9c6-4a34-88ad-2402e91de779" providerId="ADAL" clId="{B843CAAF-B060-4A8C-AA49-143B7838E98E}" dt="2021-02-14T04:48:03.469" v="32" actId="26606"/>
        <pc:sldMkLst>
          <pc:docMk/>
          <pc:sldMk cId="2032288388" sldId="256"/>
        </pc:sldMkLst>
        <pc:spChg chg="mod">
          <ac:chgData name="Aditya Kale" userId="1e1bc7ab-e9c6-4a34-88ad-2402e91de779" providerId="ADAL" clId="{B843CAAF-B060-4A8C-AA49-143B7838E98E}" dt="2021-02-14T04:48:03.469" v="32" actId="26606"/>
          <ac:spMkLst>
            <pc:docMk/>
            <pc:sldMk cId="2032288388" sldId="256"/>
            <ac:spMk id="2" creationId="{B66E927A-D917-4278-83C3-F46FF67A5A78}"/>
          </ac:spMkLst>
        </pc:spChg>
        <pc:spChg chg="del mod">
          <ac:chgData name="Aditya Kale" userId="1e1bc7ab-e9c6-4a34-88ad-2402e91de779" providerId="ADAL" clId="{B843CAAF-B060-4A8C-AA49-143B7838E98E}" dt="2021-02-14T04:47:52.169" v="31" actId="478"/>
          <ac:spMkLst>
            <pc:docMk/>
            <pc:sldMk cId="2032288388" sldId="256"/>
            <ac:spMk id="3" creationId="{DFC0AC39-1B81-435C-881E-E68FA82B6DCD}"/>
          </ac:spMkLst>
        </pc:spChg>
        <pc:spChg chg="add">
          <ac:chgData name="Aditya Kale" userId="1e1bc7ab-e9c6-4a34-88ad-2402e91de779" providerId="ADAL" clId="{B843CAAF-B060-4A8C-AA49-143B7838E98E}" dt="2021-02-14T04:48:03.469" v="32" actId="26606"/>
          <ac:spMkLst>
            <pc:docMk/>
            <pc:sldMk cId="2032288388" sldId="256"/>
            <ac:spMk id="9" creationId="{C6A81905-F480-46A4-BC10-215D24EA1AE6}"/>
          </ac:spMkLst>
        </pc:spChg>
        <pc:spChg chg="add">
          <ac:chgData name="Aditya Kale" userId="1e1bc7ab-e9c6-4a34-88ad-2402e91de779" providerId="ADAL" clId="{B843CAAF-B060-4A8C-AA49-143B7838E98E}" dt="2021-02-14T04:48:03.469" v="32" actId="26606"/>
          <ac:spMkLst>
            <pc:docMk/>
            <pc:sldMk cId="2032288388" sldId="256"/>
            <ac:spMk id="11" creationId="{36FD4D9D-3784-41E8-8405-A42B72F51331}"/>
          </ac:spMkLst>
        </pc:spChg>
        <pc:spChg chg="add">
          <ac:chgData name="Aditya Kale" userId="1e1bc7ab-e9c6-4a34-88ad-2402e91de779" providerId="ADAL" clId="{B843CAAF-B060-4A8C-AA49-143B7838E98E}" dt="2021-02-14T04:48:03.469" v="32" actId="26606"/>
          <ac:spMkLst>
            <pc:docMk/>
            <pc:sldMk cId="2032288388" sldId="256"/>
            <ac:spMk id="13" creationId="{09811DF6-66E4-43D5-B564-3151796531ED}"/>
          </ac:spMkLst>
        </pc:spChg>
        <pc:spChg chg="add">
          <ac:chgData name="Aditya Kale" userId="1e1bc7ab-e9c6-4a34-88ad-2402e91de779" providerId="ADAL" clId="{B843CAAF-B060-4A8C-AA49-143B7838E98E}" dt="2021-02-14T04:48:03.469" v="32" actId="26606"/>
          <ac:spMkLst>
            <pc:docMk/>
            <pc:sldMk cId="2032288388" sldId="256"/>
            <ac:spMk id="15" creationId="{60817A52-B891-4228-A61E-0C0A57632DDA}"/>
          </ac:spMkLst>
        </pc:spChg>
        <pc:picChg chg="add">
          <ac:chgData name="Aditya Kale" userId="1e1bc7ab-e9c6-4a34-88ad-2402e91de779" providerId="ADAL" clId="{B843CAAF-B060-4A8C-AA49-143B7838E98E}" dt="2021-02-14T04:48:03.469" v="32" actId="26606"/>
          <ac:picMkLst>
            <pc:docMk/>
            <pc:sldMk cId="2032288388" sldId="256"/>
            <ac:picMk id="6" creationId="{89C38668-3605-4D39-B578-E1F6E74DB5AD}"/>
          </ac:picMkLst>
        </pc:picChg>
      </pc:sldChg>
      <pc:sldChg chg="delSp modSp new mod">
        <pc:chgData name="Aditya Kale" userId="1e1bc7ab-e9c6-4a34-88ad-2402e91de779" providerId="ADAL" clId="{B843CAAF-B060-4A8C-AA49-143B7838E98E}" dt="2021-02-14T04:53:51.340" v="410" actId="1076"/>
        <pc:sldMkLst>
          <pc:docMk/>
          <pc:sldMk cId="3784555640" sldId="257"/>
        </pc:sldMkLst>
        <pc:spChg chg="mod">
          <ac:chgData name="Aditya Kale" userId="1e1bc7ab-e9c6-4a34-88ad-2402e91de779" providerId="ADAL" clId="{B843CAAF-B060-4A8C-AA49-143B7838E98E}" dt="2021-02-14T04:53:51.340" v="410" actId="1076"/>
          <ac:spMkLst>
            <pc:docMk/>
            <pc:sldMk cId="3784555640" sldId="257"/>
            <ac:spMk id="2" creationId="{02128C69-E578-426A-B2B5-DEAF4C97F382}"/>
          </ac:spMkLst>
        </pc:spChg>
        <pc:spChg chg="del">
          <ac:chgData name="Aditya Kale" userId="1e1bc7ab-e9c6-4a34-88ad-2402e91de779" providerId="ADAL" clId="{B843CAAF-B060-4A8C-AA49-143B7838E98E}" dt="2021-02-14T04:52:46.622" v="387" actId="21"/>
          <ac:spMkLst>
            <pc:docMk/>
            <pc:sldMk cId="3784555640" sldId="257"/>
            <ac:spMk id="3" creationId="{9F55DAFE-8570-4659-9E3C-A4FBEB5FA054}"/>
          </ac:spMkLst>
        </pc:spChg>
      </pc:sldChg>
      <pc:sldChg chg="modSp new mod">
        <pc:chgData name="Aditya Kale" userId="1e1bc7ab-e9c6-4a34-88ad-2402e91de779" providerId="ADAL" clId="{B843CAAF-B060-4A8C-AA49-143B7838E98E}" dt="2021-02-14T04:58:31.697" v="601" actId="255"/>
        <pc:sldMkLst>
          <pc:docMk/>
          <pc:sldMk cId="7501360" sldId="258"/>
        </pc:sldMkLst>
        <pc:spChg chg="mod">
          <ac:chgData name="Aditya Kale" userId="1e1bc7ab-e9c6-4a34-88ad-2402e91de779" providerId="ADAL" clId="{B843CAAF-B060-4A8C-AA49-143B7838E98E}" dt="2021-02-14T04:54:48.519" v="428" actId="14100"/>
          <ac:spMkLst>
            <pc:docMk/>
            <pc:sldMk cId="7501360" sldId="258"/>
            <ac:spMk id="2" creationId="{475AE5F0-17FA-4456-B6BF-9A3BAA5DA439}"/>
          </ac:spMkLst>
        </pc:spChg>
        <pc:spChg chg="mod">
          <ac:chgData name="Aditya Kale" userId="1e1bc7ab-e9c6-4a34-88ad-2402e91de779" providerId="ADAL" clId="{B843CAAF-B060-4A8C-AA49-143B7838E98E}" dt="2021-02-14T04:58:31.697" v="601" actId="255"/>
          <ac:spMkLst>
            <pc:docMk/>
            <pc:sldMk cId="7501360" sldId="258"/>
            <ac:spMk id="3" creationId="{CACD3204-168F-449B-BA15-69716C0DD9E9}"/>
          </ac:spMkLst>
        </pc:spChg>
      </pc:sldChg>
      <pc:sldChg chg="addSp delSp modSp new mod setBg setClrOvrMap">
        <pc:chgData name="Aditya Kale" userId="1e1bc7ab-e9c6-4a34-88ad-2402e91de779" providerId="ADAL" clId="{B843CAAF-B060-4A8C-AA49-143B7838E98E}" dt="2021-02-14T05:09:49.346" v="635" actId="26606"/>
        <pc:sldMkLst>
          <pc:docMk/>
          <pc:sldMk cId="1608281101" sldId="259"/>
        </pc:sldMkLst>
        <pc:spChg chg="mod">
          <ac:chgData name="Aditya Kale" userId="1e1bc7ab-e9c6-4a34-88ad-2402e91de779" providerId="ADAL" clId="{B843CAAF-B060-4A8C-AA49-143B7838E98E}" dt="2021-02-14T05:09:49.346" v="635" actId="26606"/>
          <ac:spMkLst>
            <pc:docMk/>
            <pc:sldMk cId="1608281101" sldId="259"/>
            <ac:spMk id="2" creationId="{FF5A6669-AE2A-4EE6-91D4-8F149E712FE9}"/>
          </ac:spMkLst>
        </pc:spChg>
        <pc:spChg chg="del">
          <ac:chgData name="Aditya Kale" userId="1e1bc7ab-e9c6-4a34-88ad-2402e91de779" providerId="ADAL" clId="{B843CAAF-B060-4A8C-AA49-143B7838E98E}" dt="2021-02-14T05:09:30.340" v="630"/>
          <ac:spMkLst>
            <pc:docMk/>
            <pc:sldMk cId="1608281101" sldId="259"/>
            <ac:spMk id="3" creationId="{9974DB88-9246-4355-97A7-CF912B4068ED}"/>
          </ac:spMkLst>
        </pc:spChg>
        <pc:spChg chg="add del">
          <ac:chgData name="Aditya Kale" userId="1e1bc7ab-e9c6-4a34-88ad-2402e91de779" providerId="ADAL" clId="{B843CAAF-B060-4A8C-AA49-143B7838E98E}" dt="2021-02-14T05:09:49.237" v="634" actId="26606"/>
          <ac:spMkLst>
            <pc:docMk/>
            <pc:sldMk cId="1608281101" sldId="259"/>
            <ac:spMk id="8" creationId="{9BB330C2-5EBF-49C3-8AAE-BF609334F290}"/>
          </ac:spMkLst>
        </pc:spChg>
        <pc:spChg chg="add del">
          <ac:chgData name="Aditya Kale" userId="1e1bc7ab-e9c6-4a34-88ad-2402e91de779" providerId="ADAL" clId="{B843CAAF-B060-4A8C-AA49-143B7838E98E}" dt="2021-02-14T05:09:46.255" v="632" actId="26606"/>
          <ac:spMkLst>
            <pc:docMk/>
            <pc:sldMk cId="1608281101" sldId="259"/>
            <ac:spMk id="13" creationId="{4AC0CD9D-7610-4620-93B4-798CCD9AB581}"/>
          </ac:spMkLst>
        </pc:spChg>
        <pc:spChg chg="add del">
          <ac:chgData name="Aditya Kale" userId="1e1bc7ab-e9c6-4a34-88ad-2402e91de779" providerId="ADAL" clId="{B843CAAF-B060-4A8C-AA49-143B7838E98E}" dt="2021-02-14T05:09:46.255" v="632" actId="26606"/>
          <ac:spMkLst>
            <pc:docMk/>
            <pc:sldMk cId="1608281101" sldId="259"/>
            <ac:spMk id="19" creationId="{DE4D62F9-188E-4530-84C2-24BDEE4BEB82}"/>
          </ac:spMkLst>
        </pc:spChg>
        <pc:spChg chg="add del">
          <ac:chgData name="Aditya Kale" userId="1e1bc7ab-e9c6-4a34-88ad-2402e91de779" providerId="ADAL" clId="{B843CAAF-B060-4A8C-AA49-143B7838E98E}" dt="2021-02-14T05:09:46.255" v="632" actId="26606"/>
          <ac:spMkLst>
            <pc:docMk/>
            <pc:sldMk cId="1608281101" sldId="259"/>
            <ac:spMk id="21" creationId="{C6A81905-F480-46A4-BC10-215D24EA1AE6}"/>
          </ac:spMkLst>
        </pc:spChg>
        <pc:spChg chg="add del">
          <ac:chgData name="Aditya Kale" userId="1e1bc7ab-e9c6-4a34-88ad-2402e91de779" providerId="ADAL" clId="{B843CAAF-B060-4A8C-AA49-143B7838E98E}" dt="2021-02-14T05:09:46.255" v="632" actId="26606"/>
          <ac:spMkLst>
            <pc:docMk/>
            <pc:sldMk cId="1608281101" sldId="259"/>
            <ac:spMk id="23" creationId="{36FD4D9D-3784-41E8-8405-A42B72F51331}"/>
          </ac:spMkLst>
        </pc:spChg>
        <pc:spChg chg="add del">
          <ac:chgData name="Aditya Kale" userId="1e1bc7ab-e9c6-4a34-88ad-2402e91de779" providerId="ADAL" clId="{B843CAAF-B060-4A8C-AA49-143B7838E98E}" dt="2021-02-14T05:09:46.255" v="632" actId="26606"/>
          <ac:spMkLst>
            <pc:docMk/>
            <pc:sldMk cId="1608281101" sldId="259"/>
            <ac:spMk id="25" creationId="{09811DF6-66E4-43D5-B564-3151796531ED}"/>
          </ac:spMkLst>
        </pc:spChg>
        <pc:spChg chg="add del">
          <ac:chgData name="Aditya Kale" userId="1e1bc7ab-e9c6-4a34-88ad-2402e91de779" providerId="ADAL" clId="{B843CAAF-B060-4A8C-AA49-143B7838E98E}" dt="2021-02-14T05:09:46.255" v="632" actId="26606"/>
          <ac:spMkLst>
            <pc:docMk/>
            <pc:sldMk cId="1608281101" sldId="259"/>
            <ac:spMk id="27" creationId="{60817A52-B891-4228-A61E-0C0A57632DDA}"/>
          </ac:spMkLst>
        </pc:spChg>
        <pc:spChg chg="add del">
          <ac:chgData name="Aditya Kale" userId="1e1bc7ab-e9c6-4a34-88ad-2402e91de779" providerId="ADAL" clId="{B843CAAF-B060-4A8C-AA49-143B7838E98E}" dt="2021-02-14T05:09:49.237" v="634" actId="26606"/>
          <ac:spMkLst>
            <pc:docMk/>
            <pc:sldMk cId="1608281101" sldId="259"/>
            <ac:spMk id="29" creationId="{49076D5E-68ED-4CD1-A04F-E7934EBFAAD9}"/>
          </ac:spMkLst>
        </pc:spChg>
        <pc:spChg chg="add del">
          <ac:chgData name="Aditya Kale" userId="1e1bc7ab-e9c6-4a34-88ad-2402e91de779" providerId="ADAL" clId="{B843CAAF-B060-4A8C-AA49-143B7838E98E}" dt="2021-02-14T05:09:49.237" v="634" actId="26606"/>
          <ac:spMkLst>
            <pc:docMk/>
            <pc:sldMk cId="1608281101" sldId="259"/>
            <ac:spMk id="30" creationId="{21BE0A6B-EBF8-4301-B1AE-F6A1C4003E2A}"/>
          </ac:spMkLst>
        </pc:spChg>
        <pc:spChg chg="add del">
          <ac:chgData name="Aditya Kale" userId="1e1bc7ab-e9c6-4a34-88ad-2402e91de779" providerId="ADAL" clId="{B843CAAF-B060-4A8C-AA49-143B7838E98E}" dt="2021-02-14T05:09:49.237" v="634" actId="26606"/>
          <ac:spMkLst>
            <pc:docMk/>
            <pc:sldMk cId="1608281101" sldId="259"/>
            <ac:spMk id="31" creationId="{03C06118-B3FE-4B51-80A1-B82C2E9FF970}"/>
          </ac:spMkLst>
        </pc:spChg>
        <pc:spChg chg="add del">
          <ac:chgData name="Aditya Kale" userId="1e1bc7ab-e9c6-4a34-88ad-2402e91de779" providerId="ADAL" clId="{B843CAAF-B060-4A8C-AA49-143B7838E98E}" dt="2021-02-14T05:09:49.237" v="634" actId="26606"/>
          <ac:spMkLst>
            <pc:docMk/>
            <pc:sldMk cId="1608281101" sldId="259"/>
            <ac:spMk id="32" creationId="{172BE3F8-96D6-4535-9AE4-694DC4F5B13F}"/>
          </ac:spMkLst>
        </pc:spChg>
        <pc:spChg chg="add">
          <ac:chgData name="Aditya Kale" userId="1e1bc7ab-e9c6-4a34-88ad-2402e91de779" providerId="ADAL" clId="{B843CAAF-B060-4A8C-AA49-143B7838E98E}" dt="2021-02-14T05:09:49.346" v="635" actId="26606"/>
          <ac:spMkLst>
            <pc:docMk/>
            <pc:sldMk cId="1608281101" sldId="259"/>
            <ac:spMk id="36" creationId="{4AC0CD9D-7610-4620-93B4-798CCD9AB581}"/>
          </ac:spMkLst>
        </pc:spChg>
        <pc:spChg chg="add">
          <ac:chgData name="Aditya Kale" userId="1e1bc7ab-e9c6-4a34-88ad-2402e91de779" providerId="ADAL" clId="{B843CAAF-B060-4A8C-AA49-143B7838E98E}" dt="2021-02-14T05:09:49.346" v="635" actId="26606"/>
          <ac:spMkLst>
            <pc:docMk/>
            <pc:sldMk cId="1608281101" sldId="259"/>
            <ac:spMk id="39" creationId="{DE4D62F9-188E-4530-84C2-24BDEE4BEB82}"/>
          </ac:spMkLst>
        </pc:spChg>
        <pc:picChg chg="add mod">
          <ac:chgData name="Aditya Kale" userId="1e1bc7ab-e9c6-4a34-88ad-2402e91de779" providerId="ADAL" clId="{B843CAAF-B060-4A8C-AA49-143B7838E98E}" dt="2021-02-14T05:09:49.346" v="635" actId="26606"/>
          <ac:picMkLst>
            <pc:docMk/>
            <pc:sldMk cId="1608281101" sldId="259"/>
            <ac:picMk id="4" creationId="{9B0764D3-A027-4D88-95B5-86DC7F259C90}"/>
          </ac:picMkLst>
        </pc:picChg>
        <pc:picChg chg="add del">
          <ac:chgData name="Aditya Kale" userId="1e1bc7ab-e9c6-4a34-88ad-2402e91de779" providerId="ADAL" clId="{B843CAAF-B060-4A8C-AA49-143B7838E98E}" dt="2021-02-14T05:09:46.255" v="632" actId="26606"/>
          <ac:picMkLst>
            <pc:docMk/>
            <pc:sldMk cId="1608281101" sldId="259"/>
            <ac:picMk id="9" creationId="{41B68C77-138E-4BF7-A276-BD0C78A4219F}"/>
          </ac:picMkLst>
        </pc:picChg>
        <pc:picChg chg="add del">
          <ac:chgData name="Aditya Kale" userId="1e1bc7ab-e9c6-4a34-88ad-2402e91de779" providerId="ADAL" clId="{B843CAAF-B060-4A8C-AA49-143B7838E98E}" dt="2021-02-14T05:09:46.255" v="632" actId="26606"/>
          <ac:picMkLst>
            <pc:docMk/>
            <pc:sldMk cId="1608281101" sldId="259"/>
            <ac:picMk id="11" creationId="{7C268552-D473-46ED-B1B8-422042C4DEF1}"/>
          </ac:picMkLst>
        </pc:picChg>
        <pc:picChg chg="add del">
          <ac:chgData name="Aditya Kale" userId="1e1bc7ab-e9c6-4a34-88ad-2402e91de779" providerId="ADAL" clId="{B843CAAF-B060-4A8C-AA49-143B7838E98E}" dt="2021-02-14T05:09:46.255" v="632" actId="26606"/>
          <ac:picMkLst>
            <pc:docMk/>
            <pc:sldMk cId="1608281101" sldId="259"/>
            <ac:picMk id="15" creationId="{B9238B3E-24AA-439A-B527-6C5DF6D72145}"/>
          </ac:picMkLst>
        </pc:picChg>
        <pc:picChg chg="add del">
          <ac:chgData name="Aditya Kale" userId="1e1bc7ab-e9c6-4a34-88ad-2402e91de779" providerId="ADAL" clId="{B843CAAF-B060-4A8C-AA49-143B7838E98E}" dt="2021-02-14T05:09:46.255" v="632" actId="26606"/>
          <ac:picMkLst>
            <pc:docMk/>
            <pc:sldMk cId="1608281101" sldId="259"/>
            <ac:picMk id="17" creationId="{69F01145-BEA3-4CBF-AA21-10077B948CA8}"/>
          </ac:picMkLst>
        </pc:picChg>
        <pc:picChg chg="add">
          <ac:chgData name="Aditya Kale" userId="1e1bc7ab-e9c6-4a34-88ad-2402e91de779" providerId="ADAL" clId="{B843CAAF-B060-4A8C-AA49-143B7838E98E}" dt="2021-02-14T05:09:49.346" v="635" actId="26606"/>
          <ac:picMkLst>
            <pc:docMk/>
            <pc:sldMk cId="1608281101" sldId="259"/>
            <ac:picMk id="34" creationId="{41B68C77-138E-4BF7-A276-BD0C78A4219F}"/>
          </ac:picMkLst>
        </pc:picChg>
        <pc:picChg chg="add">
          <ac:chgData name="Aditya Kale" userId="1e1bc7ab-e9c6-4a34-88ad-2402e91de779" providerId="ADAL" clId="{B843CAAF-B060-4A8C-AA49-143B7838E98E}" dt="2021-02-14T05:09:49.346" v="635" actId="26606"/>
          <ac:picMkLst>
            <pc:docMk/>
            <pc:sldMk cId="1608281101" sldId="259"/>
            <ac:picMk id="35" creationId="{7C268552-D473-46ED-B1B8-422042C4DEF1}"/>
          </ac:picMkLst>
        </pc:picChg>
        <pc:picChg chg="add">
          <ac:chgData name="Aditya Kale" userId="1e1bc7ab-e9c6-4a34-88ad-2402e91de779" providerId="ADAL" clId="{B843CAAF-B060-4A8C-AA49-143B7838E98E}" dt="2021-02-14T05:09:49.346" v="635" actId="26606"/>
          <ac:picMkLst>
            <pc:docMk/>
            <pc:sldMk cId="1608281101" sldId="259"/>
            <ac:picMk id="37" creationId="{B9238B3E-24AA-439A-B527-6C5DF6D72145}"/>
          </ac:picMkLst>
        </pc:picChg>
        <pc:picChg chg="add">
          <ac:chgData name="Aditya Kale" userId="1e1bc7ab-e9c6-4a34-88ad-2402e91de779" providerId="ADAL" clId="{B843CAAF-B060-4A8C-AA49-143B7838E98E}" dt="2021-02-14T05:09:49.346" v="635" actId="26606"/>
          <ac:picMkLst>
            <pc:docMk/>
            <pc:sldMk cId="1608281101" sldId="259"/>
            <ac:picMk id="38" creationId="{69F01145-BEA3-4CBF-AA21-10077B948CA8}"/>
          </ac:picMkLst>
        </pc:picChg>
      </pc:sldChg>
      <pc:sldChg chg="addSp delSp modSp new mod setBg">
        <pc:chgData name="Aditya Kale" userId="1e1bc7ab-e9c6-4a34-88ad-2402e91de779" providerId="ADAL" clId="{B843CAAF-B060-4A8C-AA49-143B7838E98E}" dt="2021-02-14T05:10:46.252" v="687" actId="26606"/>
        <pc:sldMkLst>
          <pc:docMk/>
          <pc:sldMk cId="3535258073" sldId="260"/>
        </pc:sldMkLst>
        <pc:spChg chg="mod">
          <ac:chgData name="Aditya Kale" userId="1e1bc7ab-e9c6-4a34-88ad-2402e91de779" providerId="ADAL" clId="{B843CAAF-B060-4A8C-AA49-143B7838E98E}" dt="2021-02-14T05:10:46.252" v="687" actId="26606"/>
          <ac:spMkLst>
            <pc:docMk/>
            <pc:sldMk cId="3535258073" sldId="260"/>
            <ac:spMk id="2" creationId="{2BDC63A7-0F17-45B7-A05B-C4AD86DC197B}"/>
          </ac:spMkLst>
        </pc:spChg>
        <pc:spChg chg="del">
          <ac:chgData name="Aditya Kale" userId="1e1bc7ab-e9c6-4a34-88ad-2402e91de779" providerId="ADAL" clId="{B843CAAF-B060-4A8C-AA49-143B7838E98E}" dt="2021-02-14T05:10:38.745" v="686"/>
          <ac:spMkLst>
            <pc:docMk/>
            <pc:sldMk cId="3535258073" sldId="260"/>
            <ac:spMk id="3" creationId="{B7F6F810-DB76-40E5-91B4-BCB81906CB9B}"/>
          </ac:spMkLst>
        </pc:spChg>
        <pc:spChg chg="add">
          <ac:chgData name="Aditya Kale" userId="1e1bc7ab-e9c6-4a34-88ad-2402e91de779" providerId="ADAL" clId="{B843CAAF-B060-4A8C-AA49-143B7838E98E}" dt="2021-02-14T05:10:46.252" v="687" actId="26606"/>
          <ac:spMkLst>
            <pc:docMk/>
            <pc:sldMk cId="3535258073" sldId="260"/>
            <ac:spMk id="13" creationId="{989BE678-777B-482A-A616-FEDC47B162E5}"/>
          </ac:spMkLst>
        </pc:spChg>
        <pc:spChg chg="add">
          <ac:chgData name="Aditya Kale" userId="1e1bc7ab-e9c6-4a34-88ad-2402e91de779" providerId="ADAL" clId="{B843CAAF-B060-4A8C-AA49-143B7838E98E}" dt="2021-02-14T05:10:46.252" v="687" actId="26606"/>
          <ac:spMkLst>
            <pc:docMk/>
            <pc:sldMk cId="3535258073" sldId="260"/>
            <ac:spMk id="19" creationId="{D28BE0C3-2102-4820-B88B-A448B1840D14}"/>
          </ac:spMkLst>
        </pc:spChg>
        <pc:spChg chg="add">
          <ac:chgData name="Aditya Kale" userId="1e1bc7ab-e9c6-4a34-88ad-2402e91de779" providerId="ADAL" clId="{B843CAAF-B060-4A8C-AA49-143B7838E98E}" dt="2021-02-14T05:10:46.252" v="687" actId="26606"/>
          <ac:spMkLst>
            <pc:docMk/>
            <pc:sldMk cId="3535258073" sldId="260"/>
            <ac:spMk id="21" creationId="{F3F4807A-5068-4492-8025-D75F320E908D}"/>
          </ac:spMkLst>
        </pc:spChg>
        <pc:spChg chg="add">
          <ac:chgData name="Aditya Kale" userId="1e1bc7ab-e9c6-4a34-88ad-2402e91de779" providerId="ADAL" clId="{B843CAAF-B060-4A8C-AA49-143B7838E98E}" dt="2021-02-14T05:10:46.252" v="687" actId="26606"/>
          <ac:spMkLst>
            <pc:docMk/>
            <pc:sldMk cId="3535258073" sldId="260"/>
            <ac:spMk id="23" creationId="{B24996F8-180C-4DCB-8A26-DFA336CDEFBC}"/>
          </ac:spMkLst>
        </pc:spChg>
        <pc:spChg chg="add">
          <ac:chgData name="Aditya Kale" userId="1e1bc7ab-e9c6-4a34-88ad-2402e91de779" providerId="ADAL" clId="{B843CAAF-B060-4A8C-AA49-143B7838E98E}" dt="2021-02-14T05:10:46.252" v="687" actId="26606"/>
          <ac:spMkLst>
            <pc:docMk/>
            <pc:sldMk cId="3535258073" sldId="260"/>
            <ac:spMk id="25" creationId="{630182B0-3559-41D5-9EBC-0BD86BEDAD09}"/>
          </ac:spMkLst>
        </pc:spChg>
        <pc:picChg chg="add mod">
          <ac:chgData name="Aditya Kale" userId="1e1bc7ab-e9c6-4a34-88ad-2402e91de779" providerId="ADAL" clId="{B843CAAF-B060-4A8C-AA49-143B7838E98E}" dt="2021-02-14T05:10:46.252" v="687" actId="26606"/>
          <ac:picMkLst>
            <pc:docMk/>
            <pc:sldMk cId="3535258073" sldId="260"/>
            <ac:picMk id="4" creationId="{57BC24F4-FC5F-4855-9C5B-AF82FB555EC0}"/>
          </ac:picMkLst>
        </pc:picChg>
        <pc:picChg chg="add">
          <ac:chgData name="Aditya Kale" userId="1e1bc7ab-e9c6-4a34-88ad-2402e91de779" providerId="ADAL" clId="{B843CAAF-B060-4A8C-AA49-143B7838E98E}" dt="2021-02-14T05:10:46.252" v="687" actId="26606"/>
          <ac:picMkLst>
            <pc:docMk/>
            <pc:sldMk cId="3535258073" sldId="260"/>
            <ac:picMk id="9" creationId="{DF19BAF3-7E20-4B9D-B544-BABAEEA1FA75}"/>
          </ac:picMkLst>
        </pc:picChg>
        <pc:picChg chg="add">
          <ac:chgData name="Aditya Kale" userId="1e1bc7ab-e9c6-4a34-88ad-2402e91de779" providerId="ADAL" clId="{B843CAAF-B060-4A8C-AA49-143B7838E98E}" dt="2021-02-14T05:10:46.252" v="687" actId="26606"/>
          <ac:picMkLst>
            <pc:docMk/>
            <pc:sldMk cId="3535258073" sldId="260"/>
            <ac:picMk id="11" creationId="{950648F4-ABCD-4DF0-8641-76CFB2354721}"/>
          </ac:picMkLst>
        </pc:picChg>
        <pc:picChg chg="add">
          <ac:chgData name="Aditya Kale" userId="1e1bc7ab-e9c6-4a34-88ad-2402e91de779" providerId="ADAL" clId="{B843CAAF-B060-4A8C-AA49-143B7838E98E}" dt="2021-02-14T05:10:46.252" v="687" actId="26606"/>
          <ac:picMkLst>
            <pc:docMk/>
            <pc:sldMk cId="3535258073" sldId="260"/>
            <ac:picMk id="15" creationId="{CF1EB4BD-9C7E-4AA3-9681-C7EB0DA6250B}"/>
          </ac:picMkLst>
        </pc:picChg>
        <pc:picChg chg="add">
          <ac:chgData name="Aditya Kale" userId="1e1bc7ab-e9c6-4a34-88ad-2402e91de779" providerId="ADAL" clId="{B843CAAF-B060-4A8C-AA49-143B7838E98E}" dt="2021-02-14T05:10:46.252" v="687" actId="26606"/>
          <ac:picMkLst>
            <pc:docMk/>
            <pc:sldMk cId="3535258073" sldId="260"/>
            <ac:picMk id="17" creationId="{94AAE3AA-3759-4D28-B0EF-575F25A5146C}"/>
          </ac:picMkLst>
        </pc:picChg>
      </pc:sldChg>
      <pc:sldChg chg="addSp delSp modSp new mod setBg setClrOvrMap">
        <pc:chgData name="Aditya Kale" userId="1e1bc7ab-e9c6-4a34-88ad-2402e91de779" providerId="ADAL" clId="{B843CAAF-B060-4A8C-AA49-143B7838E98E}" dt="2021-02-14T05:11:33.758" v="745" actId="26606"/>
        <pc:sldMkLst>
          <pc:docMk/>
          <pc:sldMk cId="2293650205" sldId="261"/>
        </pc:sldMkLst>
        <pc:spChg chg="mod">
          <ac:chgData name="Aditya Kale" userId="1e1bc7ab-e9c6-4a34-88ad-2402e91de779" providerId="ADAL" clId="{B843CAAF-B060-4A8C-AA49-143B7838E98E}" dt="2021-02-14T05:11:33.758" v="745" actId="26606"/>
          <ac:spMkLst>
            <pc:docMk/>
            <pc:sldMk cId="2293650205" sldId="261"/>
            <ac:spMk id="2" creationId="{10DC73CE-50F1-48D7-B9D9-18208FB6CC93}"/>
          </ac:spMkLst>
        </pc:spChg>
        <pc:spChg chg="del">
          <ac:chgData name="Aditya Kale" userId="1e1bc7ab-e9c6-4a34-88ad-2402e91de779" providerId="ADAL" clId="{B843CAAF-B060-4A8C-AA49-143B7838E98E}" dt="2021-02-14T05:11:27.042" v="742"/>
          <ac:spMkLst>
            <pc:docMk/>
            <pc:sldMk cId="2293650205" sldId="261"/>
            <ac:spMk id="3" creationId="{77157689-F882-4560-B8BB-0ED21EB2FC54}"/>
          </ac:spMkLst>
        </pc:spChg>
        <pc:spChg chg="add del">
          <ac:chgData name="Aditya Kale" userId="1e1bc7ab-e9c6-4a34-88ad-2402e91de779" providerId="ADAL" clId="{B843CAAF-B060-4A8C-AA49-143B7838E98E}" dt="2021-02-14T05:11:33.705" v="744" actId="26606"/>
          <ac:spMkLst>
            <pc:docMk/>
            <pc:sldMk cId="2293650205" sldId="261"/>
            <ac:spMk id="13" creationId="{4AC0CD9D-7610-4620-93B4-798CCD9AB581}"/>
          </ac:spMkLst>
        </pc:spChg>
        <pc:spChg chg="add del">
          <ac:chgData name="Aditya Kale" userId="1e1bc7ab-e9c6-4a34-88ad-2402e91de779" providerId="ADAL" clId="{B843CAAF-B060-4A8C-AA49-143B7838E98E}" dt="2021-02-14T05:11:33.705" v="744" actId="26606"/>
          <ac:spMkLst>
            <pc:docMk/>
            <pc:sldMk cId="2293650205" sldId="261"/>
            <ac:spMk id="19" creationId="{DE4D62F9-188E-4530-84C2-24BDEE4BEB82}"/>
          </ac:spMkLst>
        </pc:spChg>
        <pc:spChg chg="add del">
          <ac:chgData name="Aditya Kale" userId="1e1bc7ab-e9c6-4a34-88ad-2402e91de779" providerId="ADAL" clId="{B843CAAF-B060-4A8C-AA49-143B7838E98E}" dt="2021-02-14T05:11:33.705" v="744" actId="26606"/>
          <ac:spMkLst>
            <pc:docMk/>
            <pc:sldMk cId="2293650205" sldId="261"/>
            <ac:spMk id="21" creationId="{D67CA421-FA2B-47ED-A101-F8BBEBB2976B}"/>
          </ac:spMkLst>
        </pc:spChg>
        <pc:spChg chg="add del">
          <ac:chgData name="Aditya Kale" userId="1e1bc7ab-e9c6-4a34-88ad-2402e91de779" providerId="ADAL" clId="{B843CAAF-B060-4A8C-AA49-143B7838E98E}" dt="2021-02-14T05:11:33.705" v="744" actId="26606"/>
          <ac:spMkLst>
            <pc:docMk/>
            <pc:sldMk cId="2293650205" sldId="261"/>
            <ac:spMk id="23" creationId="{12425D82-CD5E-45A4-9542-70951E59F2D1}"/>
          </ac:spMkLst>
        </pc:spChg>
        <pc:spChg chg="add del">
          <ac:chgData name="Aditya Kale" userId="1e1bc7ab-e9c6-4a34-88ad-2402e91de779" providerId="ADAL" clId="{B843CAAF-B060-4A8C-AA49-143B7838E98E}" dt="2021-02-14T05:11:33.705" v="744" actId="26606"/>
          <ac:spMkLst>
            <pc:docMk/>
            <pc:sldMk cId="2293650205" sldId="261"/>
            <ac:spMk id="25" creationId="{221DB897-A621-4D5F-AC81-91199AC4370E}"/>
          </ac:spMkLst>
        </pc:spChg>
        <pc:spChg chg="add">
          <ac:chgData name="Aditya Kale" userId="1e1bc7ab-e9c6-4a34-88ad-2402e91de779" providerId="ADAL" clId="{B843CAAF-B060-4A8C-AA49-143B7838E98E}" dt="2021-02-14T05:11:33.758" v="745" actId="26606"/>
          <ac:spMkLst>
            <pc:docMk/>
            <pc:sldMk cId="2293650205" sldId="261"/>
            <ac:spMk id="27" creationId="{F98810A7-E114-447A-A7D6-69B27CFB5650}"/>
          </ac:spMkLst>
        </pc:spChg>
        <pc:spChg chg="add">
          <ac:chgData name="Aditya Kale" userId="1e1bc7ab-e9c6-4a34-88ad-2402e91de779" providerId="ADAL" clId="{B843CAAF-B060-4A8C-AA49-143B7838E98E}" dt="2021-02-14T05:11:33.758" v="745" actId="26606"/>
          <ac:spMkLst>
            <pc:docMk/>
            <pc:sldMk cId="2293650205" sldId="261"/>
            <ac:spMk id="30" creationId="{4AC0CD9D-7610-4620-93B4-798CCD9AB581}"/>
          </ac:spMkLst>
        </pc:spChg>
        <pc:spChg chg="add">
          <ac:chgData name="Aditya Kale" userId="1e1bc7ab-e9c6-4a34-88ad-2402e91de779" providerId="ADAL" clId="{B843CAAF-B060-4A8C-AA49-143B7838E98E}" dt="2021-02-14T05:11:33.758" v="745" actId="26606"/>
          <ac:spMkLst>
            <pc:docMk/>
            <pc:sldMk cId="2293650205" sldId="261"/>
            <ac:spMk id="33" creationId="{DE4D62F9-188E-4530-84C2-24BDEE4BEB82}"/>
          </ac:spMkLst>
        </pc:spChg>
        <pc:spChg chg="add">
          <ac:chgData name="Aditya Kale" userId="1e1bc7ab-e9c6-4a34-88ad-2402e91de779" providerId="ADAL" clId="{B843CAAF-B060-4A8C-AA49-143B7838E98E}" dt="2021-02-14T05:11:33.758" v="745" actId="26606"/>
          <ac:spMkLst>
            <pc:docMk/>
            <pc:sldMk cId="2293650205" sldId="261"/>
            <ac:spMk id="34" creationId="{757B325C-3E35-45CF-9D07-3BCB281F3B9C}"/>
          </ac:spMkLst>
        </pc:spChg>
        <pc:spChg chg="add">
          <ac:chgData name="Aditya Kale" userId="1e1bc7ab-e9c6-4a34-88ad-2402e91de779" providerId="ADAL" clId="{B843CAAF-B060-4A8C-AA49-143B7838E98E}" dt="2021-02-14T05:11:33.758" v="745" actId="26606"/>
          <ac:spMkLst>
            <pc:docMk/>
            <pc:sldMk cId="2293650205" sldId="261"/>
            <ac:spMk id="35" creationId="{C24BEC42-AFF3-40D1-93A2-A27A42E1E23C}"/>
          </ac:spMkLst>
        </pc:spChg>
        <pc:spChg chg="add">
          <ac:chgData name="Aditya Kale" userId="1e1bc7ab-e9c6-4a34-88ad-2402e91de779" providerId="ADAL" clId="{B843CAAF-B060-4A8C-AA49-143B7838E98E}" dt="2021-02-14T05:11:33.758" v="745" actId="26606"/>
          <ac:spMkLst>
            <pc:docMk/>
            <pc:sldMk cId="2293650205" sldId="261"/>
            <ac:spMk id="36" creationId="{608F427C-1EC9-4280-9367-F2B3AA063E82}"/>
          </ac:spMkLst>
        </pc:spChg>
        <pc:picChg chg="add mod">
          <ac:chgData name="Aditya Kale" userId="1e1bc7ab-e9c6-4a34-88ad-2402e91de779" providerId="ADAL" clId="{B843CAAF-B060-4A8C-AA49-143B7838E98E}" dt="2021-02-14T05:11:33.758" v="745" actId="26606"/>
          <ac:picMkLst>
            <pc:docMk/>
            <pc:sldMk cId="2293650205" sldId="261"/>
            <ac:picMk id="4" creationId="{2FB8141A-EE18-4D87-94FA-0916BE49516C}"/>
          </ac:picMkLst>
        </pc:picChg>
        <pc:picChg chg="add del">
          <ac:chgData name="Aditya Kale" userId="1e1bc7ab-e9c6-4a34-88ad-2402e91de779" providerId="ADAL" clId="{B843CAAF-B060-4A8C-AA49-143B7838E98E}" dt="2021-02-14T05:11:33.705" v="744" actId="26606"/>
          <ac:picMkLst>
            <pc:docMk/>
            <pc:sldMk cId="2293650205" sldId="261"/>
            <ac:picMk id="9" creationId="{41B68C77-138E-4BF7-A276-BD0C78A4219F}"/>
          </ac:picMkLst>
        </pc:picChg>
        <pc:picChg chg="add del">
          <ac:chgData name="Aditya Kale" userId="1e1bc7ab-e9c6-4a34-88ad-2402e91de779" providerId="ADAL" clId="{B843CAAF-B060-4A8C-AA49-143B7838E98E}" dt="2021-02-14T05:11:33.705" v="744" actId="26606"/>
          <ac:picMkLst>
            <pc:docMk/>
            <pc:sldMk cId="2293650205" sldId="261"/>
            <ac:picMk id="11" creationId="{7C268552-D473-46ED-B1B8-422042C4DEF1}"/>
          </ac:picMkLst>
        </pc:picChg>
        <pc:picChg chg="add del">
          <ac:chgData name="Aditya Kale" userId="1e1bc7ab-e9c6-4a34-88ad-2402e91de779" providerId="ADAL" clId="{B843CAAF-B060-4A8C-AA49-143B7838E98E}" dt="2021-02-14T05:11:33.705" v="744" actId="26606"/>
          <ac:picMkLst>
            <pc:docMk/>
            <pc:sldMk cId="2293650205" sldId="261"/>
            <ac:picMk id="15" creationId="{B9238B3E-24AA-439A-B527-6C5DF6D72145}"/>
          </ac:picMkLst>
        </pc:picChg>
        <pc:picChg chg="add del">
          <ac:chgData name="Aditya Kale" userId="1e1bc7ab-e9c6-4a34-88ad-2402e91de779" providerId="ADAL" clId="{B843CAAF-B060-4A8C-AA49-143B7838E98E}" dt="2021-02-14T05:11:33.705" v="744" actId="26606"/>
          <ac:picMkLst>
            <pc:docMk/>
            <pc:sldMk cId="2293650205" sldId="261"/>
            <ac:picMk id="17" creationId="{69F01145-BEA3-4CBF-AA21-10077B948CA8}"/>
          </ac:picMkLst>
        </pc:picChg>
        <pc:picChg chg="add">
          <ac:chgData name="Aditya Kale" userId="1e1bc7ab-e9c6-4a34-88ad-2402e91de779" providerId="ADAL" clId="{B843CAAF-B060-4A8C-AA49-143B7838E98E}" dt="2021-02-14T05:11:33.758" v="745" actId="26606"/>
          <ac:picMkLst>
            <pc:docMk/>
            <pc:sldMk cId="2293650205" sldId="261"/>
            <ac:picMk id="28" creationId="{41B68C77-138E-4BF7-A276-BD0C78A4219F}"/>
          </ac:picMkLst>
        </pc:picChg>
        <pc:picChg chg="add">
          <ac:chgData name="Aditya Kale" userId="1e1bc7ab-e9c6-4a34-88ad-2402e91de779" providerId="ADAL" clId="{B843CAAF-B060-4A8C-AA49-143B7838E98E}" dt="2021-02-14T05:11:33.758" v="745" actId="26606"/>
          <ac:picMkLst>
            <pc:docMk/>
            <pc:sldMk cId="2293650205" sldId="261"/>
            <ac:picMk id="29" creationId="{7C268552-D473-46ED-B1B8-422042C4DEF1}"/>
          </ac:picMkLst>
        </pc:picChg>
        <pc:picChg chg="add">
          <ac:chgData name="Aditya Kale" userId="1e1bc7ab-e9c6-4a34-88ad-2402e91de779" providerId="ADAL" clId="{B843CAAF-B060-4A8C-AA49-143B7838E98E}" dt="2021-02-14T05:11:33.758" v="745" actId="26606"/>
          <ac:picMkLst>
            <pc:docMk/>
            <pc:sldMk cId="2293650205" sldId="261"/>
            <ac:picMk id="31" creationId="{B9238B3E-24AA-439A-B527-6C5DF6D72145}"/>
          </ac:picMkLst>
        </pc:picChg>
        <pc:picChg chg="add">
          <ac:chgData name="Aditya Kale" userId="1e1bc7ab-e9c6-4a34-88ad-2402e91de779" providerId="ADAL" clId="{B843CAAF-B060-4A8C-AA49-143B7838E98E}" dt="2021-02-14T05:11:33.758" v="745" actId="26606"/>
          <ac:picMkLst>
            <pc:docMk/>
            <pc:sldMk cId="2293650205" sldId="261"/>
            <ac:picMk id="32" creationId="{69F01145-BEA3-4CBF-AA21-10077B948CA8}"/>
          </ac:picMkLst>
        </pc:picChg>
      </pc:sldChg>
      <pc:sldChg chg="addSp delSp modSp new mod setBg setClrOvrMap">
        <pc:chgData name="Aditya Kale" userId="1e1bc7ab-e9c6-4a34-88ad-2402e91de779" providerId="ADAL" clId="{B843CAAF-B060-4A8C-AA49-143B7838E98E}" dt="2021-02-14T05:13:22.051" v="819" actId="26606"/>
        <pc:sldMkLst>
          <pc:docMk/>
          <pc:sldMk cId="4029353320" sldId="262"/>
        </pc:sldMkLst>
        <pc:spChg chg="mod ord">
          <ac:chgData name="Aditya Kale" userId="1e1bc7ab-e9c6-4a34-88ad-2402e91de779" providerId="ADAL" clId="{B843CAAF-B060-4A8C-AA49-143B7838E98E}" dt="2021-02-14T05:13:22.051" v="819" actId="26606"/>
          <ac:spMkLst>
            <pc:docMk/>
            <pc:sldMk cId="4029353320" sldId="262"/>
            <ac:spMk id="2" creationId="{7555CE21-7B57-4A71-A036-C6E3D29FAF53}"/>
          </ac:spMkLst>
        </pc:spChg>
        <pc:spChg chg="del">
          <ac:chgData name="Aditya Kale" userId="1e1bc7ab-e9c6-4a34-88ad-2402e91de779" providerId="ADAL" clId="{B843CAAF-B060-4A8C-AA49-143B7838E98E}" dt="2021-02-14T05:13:00.450" v="806"/>
          <ac:spMkLst>
            <pc:docMk/>
            <pc:sldMk cId="4029353320" sldId="262"/>
            <ac:spMk id="3" creationId="{8C88C648-2BA1-4289-8C0A-FEF071797394}"/>
          </ac:spMkLst>
        </pc:spChg>
        <pc:spChg chg="add del">
          <ac:chgData name="Aditya Kale" userId="1e1bc7ab-e9c6-4a34-88ad-2402e91de779" providerId="ADAL" clId="{B843CAAF-B060-4A8C-AA49-143B7838E98E}" dt="2021-02-14T05:13:08.586" v="808" actId="26606"/>
          <ac:spMkLst>
            <pc:docMk/>
            <pc:sldMk cId="4029353320" sldId="262"/>
            <ac:spMk id="13" creationId="{4AC0CD9D-7610-4620-93B4-798CCD9AB581}"/>
          </ac:spMkLst>
        </pc:spChg>
        <pc:spChg chg="add del">
          <ac:chgData name="Aditya Kale" userId="1e1bc7ab-e9c6-4a34-88ad-2402e91de779" providerId="ADAL" clId="{B843CAAF-B060-4A8C-AA49-143B7838E98E}" dt="2021-02-14T05:13:08.586" v="808" actId="26606"/>
          <ac:spMkLst>
            <pc:docMk/>
            <pc:sldMk cId="4029353320" sldId="262"/>
            <ac:spMk id="19" creationId="{DE4D62F9-188E-4530-84C2-24BDEE4BEB82}"/>
          </ac:spMkLst>
        </pc:spChg>
        <pc:spChg chg="add del">
          <ac:chgData name="Aditya Kale" userId="1e1bc7ab-e9c6-4a34-88ad-2402e91de779" providerId="ADAL" clId="{B843CAAF-B060-4A8C-AA49-143B7838E98E}" dt="2021-02-14T05:13:08.586" v="808" actId="26606"/>
          <ac:spMkLst>
            <pc:docMk/>
            <pc:sldMk cId="4029353320" sldId="262"/>
            <ac:spMk id="21" creationId="{D27CF008-4B18-436D-B2D5-C1346C12438E}"/>
          </ac:spMkLst>
        </pc:spChg>
        <pc:spChg chg="add del">
          <ac:chgData name="Aditya Kale" userId="1e1bc7ab-e9c6-4a34-88ad-2402e91de779" providerId="ADAL" clId="{B843CAAF-B060-4A8C-AA49-143B7838E98E}" dt="2021-02-14T05:13:08.586" v="808" actId="26606"/>
          <ac:spMkLst>
            <pc:docMk/>
            <pc:sldMk cId="4029353320" sldId="262"/>
            <ac:spMk id="23" creationId="{CE22DAD8-5F67-4B73-ADA9-06EF381F7AD6}"/>
          </ac:spMkLst>
        </pc:spChg>
        <pc:spChg chg="add del">
          <ac:chgData name="Aditya Kale" userId="1e1bc7ab-e9c6-4a34-88ad-2402e91de779" providerId="ADAL" clId="{B843CAAF-B060-4A8C-AA49-143B7838E98E}" dt="2021-02-14T05:13:08.586" v="808" actId="26606"/>
          <ac:spMkLst>
            <pc:docMk/>
            <pc:sldMk cId="4029353320" sldId="262"/>
            <ac:spMk id="25" creationId="{E4F17063-EDA4-417B-946F-BA357F3B390D}"/>
          </ac:spMkLst>
        </pc:spChg>
        <pc:spChg chg="add del">
          <ac:chgData name="Aditya Kale" userId="1e1bc7ab-e9c6-4a34-88ad-2402e91de779" providerId="ADAL" clId="{B843CAAF-B060-4A8C-AA49-143B7838E98E}" dt="2021-02-14T05:13:08.586" v="808" actId="26606"/>
          <ac:spMkLst>
            <pc:docMk/>
            <pc:sldMk cId="4029353320" sldId="262"/>
            <ac:spMk id="27" creationId="{D36F3EEA-55D4-4677-80E7-92D00B8F343B}"/>
          </ac:spMkLst>
        </pc:spChg>
        <pc:spChg chg="add del">
          <ac:chgData name="Aditya Kale" userId="1e1bc7ab-e9c6-4a34-88ad-2402e91de779" providerId="ADAL" clId="{B843CAAF-B060-4A8C-AA49-143B7838E98E}" dt="2021-02-14T05:13:10.525" v="810" actId="26606"/>
          <ac:spMkLst>
            <pc:docMk/>
            <pc:sldMk cId="4029353320" sldId="262"/>
            <ac:spMk id="31" creationId="{4AC0CD9D-7610-4620-93B4-798CCD9AB581}"/>
          </ac:spMkLst>
        </pc:spChg>
        <pc:spChg chg="add del">
          <ac:chgData name="Aditya Kale" userId="1e1bc7ab-e9c6-4a34-88ad-2402e91de779" providerId="ADAL" clId="{B843CAAF-B060-4A8C-AA49-143B7838E98E}" dt="2021-02-14T05:13:10.525" v="810" actId="26606"/>
          <ac:spMkLst>
            <pc:docMk/>
            <pc:sldMk cId="4029353320" sldId="262"/>
            <ac:spMk id="34" creationId="{DE4D62F9-188E-4530-84C2-24BDEE4BEB82}"/>
          </ac:spMkLst>
        </pc:spChg>
        <pc:spChg chg="add del">
          <ac:chgData name="Aditya Kale" userId="1e1bc7ab-e9c6-4a34-88ad-2402e91de779" providerId="ADAL" clId="{B843CAAF-B060-4A8C-AA49-143B7838E98E}" dt="2021-02-14T05:13:10.525" v="810" actId="26606"/>
          <ac:spMkLst>
            <pc:docMk/>
            <pc:sldMk cId="4029353320" sldId="262"/>
            <ac:spMk id="35" creationId="{20F6071B-48FA-4685-A9C9-A7B21E1C14CC}"/>
          </ac:spMkLst>
        </pc:spChg>
        <pc:spChg chg="add del">
          <ac:chgData name="Aditya Kale" userId="1e1bc7ab-e9c6-4a34-88ad-2402e91de779" providerId="ADAL" clId="{B843CAAF-B060-4A8C-AA49-143B7838E98E}" dt="2021-02-14T05:13:10.525" v="810" actId="26606"/>
          <ac:spMkLst>
            <pc:docMk/>
            <pc:sldMk cId="4029353320" sldId="262"/>
            <ac:spMk id="36" creationId="{8C56044C-1580-4C45-8AA3-F2A07478B455}"/>
          </ac:spMkLst>
        </pc:spChg>
        <pc:spChg chg="add del">
          <ac:chgData name="Aditya Kale" userId="1e1bc7ab-e9c6-4a34-88ad-2402e91de779" providerId="ADAL" clId="{B843CAAF-B060-4A8C-AA49-143B7838E98E}" dt="2021-02-14T05:13:10.525" v="810" actId="26606"/>
          <ac:spMkLst>
            <pc:docMk/>
            <pc:sldMk cId="4029353320" sldId="262"/>
            <ac:spMk id="37" creationId="{51A8E3CE-561F-42BE-B6A2-FBE96F9A8280}"/>
          </ac:spMkLst>
        </pc:spChg>
        <pc:spChg chg="add del">
          <ac:chgData name="Aditya Kale" userId="1e1bc7ab-e9c6-4a34-88ad-2402e91de779" providerId="ADAL" clId="{B843CAAF-B060-4A8C-AA49-143B7838E98E}" dt="2021-02-14T05:13:10.525" v="810" actId="26606"/>
          <ac:spMkLst>
            <pc:docMk/>
            <pc:sldMk cId="4029353320" sldId="262"/>
            <ac:spMk id="38" creationId="{7DE548AA-7E1A-497C-8B79-C74F42ACFB16}"/>
          </ac:spMkLst>
        </pc:spChg>
        <pc:spChg chg="add del">
          <ac:chgData name="Aditya Kale" userId="1e1bc7ab-e9c6-4a34-88ad-2402e91de779" providerId="ADAL" clId="{B843CAAF-B060-4A8C-AA49-143B7838E98E}" dt="2021-02-14T05:13:17.743" v="812" actId="26606"/>
          <ac:spMkLst>
            <pc:docMk/>
            <pc:sldMk cId="4029353320" sldId="262"/>
            <ac:spMk id="42" creationId="{4AC0CD9D-7610-4620-93B4-798CCD9AB581}"/>
          </ac:spMkLst>
        </pc:spChg>
        <pc:spChg chg="add del">
          <ac:chgData name="Aditya Kale" userId="1e1bc7ab-e9c6-4a34-88ad-2402e91de779" providerId="ADAL" clId="{B843CAAF-B060-4A8C-AA49-143B7838E98E}" dt="2021-02-14T05:13:17.743" v="812" actId="26606"/>
          <ac:spMkLst>
            <pc:docMk/>
            <pc:sldMk cId="4029353320" sldId="262"/>
            <ac:spMk id="45" creationId="{DE4D62F9-188E-4530-84C2-24BDEE4BEB82}"/>
          </ac:spMkLst>
        </pc:spChg>
        <pc:spChg chg="add del">
          <ac:chgData name="Aditya Kale" userId="1e1bc7ab-e9c6-4a34-88ad-2402e91de779" providerId="ADAL" clId="{B843CAAF-B060-4A8C-AA49-143B7838E98E}" dt="2021-02-14T05:13:17.743" v="812" actId="26606"/>
          <ac:spMkLst>
            <pc:docMk/>
            <pc:sldMk cId="4029353320" sldId="262"/>
            <ac:spMk id="46" creationId="{D27CF008-4B18-436D-B2D5-C1346C12438E}"/>
          </ac:spMkLst>
        </pc:spChg>
        <pc:spChg chg="add del">
          <ac:chgData name="Aditya Kale" userId="1e1bc7ab-e9c6-4a34-88ad-2402e91de779" providerId="ADAL" clId="{B843CAAF-B060-4A8C-AA49-143B7838E98E}" dt="2021-02-14T05:13:17.743" v="812" actId="26606"/>
          <ac:spMkLst>
            <pc:docMk/>
            <pc:sldMk cId="4029353320" sldId="262"/>
            <ac:spMk id="47" creationId="{CE22DAD8-5F67-4B73-ADA9-06EF381F7AD6}"/>
          </ac:spMkLst>
        </pc:spChg>
        <pc:spChg chg="add del">
          <ac:chgData name="Aditya Kale" userId="1e1bc7ab-e9c6-4a34-88ad-2402e91de779" providerId="ADAL" clId="{B843CAAF-B060-4A8C-AA49-143B7838E98E}" dt="2021-02-14T05:13:17.743" v="812" actId="26606"/>
          <ac:spMkLst>
            <pc:docMk/>
            <pc:sldMk cId="4029353320" sldId="262"/>
            <ac:spMk id="48" creationId="{E4F17063-EDA4-417B-946F-BA357F3B390D}"/>
          </ac:spMkLst>
        </pc:spChg>
        <pc:spChg chg="add del">
          <ac:chgData name="Aditya Kale" userId="1e1bc7ab-e9c6-4a34-88ad-2402e91de779" providerId="ADAL" clId="{B843CAAF-B060-4A8C-AA49-143B7838E98E}" dt="2021-02-14T05:13:17.743" v="812" actId="26606"/>
          <ac:spMkLst>
            <pc:docMk/>
            <pc:sldMk cId="4029353320" sldId="262"/>
            <ac:spMk id="49" creationId="{D36F3EEA-55D4-4677-80E7-92D00B8F343B}"/>
          </ac:spMkLst>
        </pc:spChg>
        <pc:spChg chg="add del">
          <ac:chgData name="Aditya Kale" userId="1e1bc7ab-e9c6-4a34-88ad-2402e91de779" providerId="ADAL" clId="{B843CAAF-B060-4A8C-AA49-143B7838E98E}" dt="2021-02-14T05:13:19.340" v="814" actId="26606"/>
          <ac:spMkLst>
            <pc:docMk/>
            <pc:sldMk cId="4029353320" sldId="262"/>
            <ac:spMk id="53" creationId="{4AC0CD9D-7610-4620-93B4-798CCD9AB581}"/>
          </ac:spMkLst>
        </pc:spChg>
        <pc:spChg chg="add del">
          <ac:chgData name="Aditya Kale" userId="1e1bc7ab-e9c6-4a34-88ad-2402e91de779" providerId="ADAL" clId="{B843CAAF-B060-4A8C-AA49-143B7838E98E}" dt="2021-02-14T05:13:19.340" v="814" actId="26606"/>
          <ac:spMkLst>
            <pc:docMk/>
            <pc:sldMk cId="4029353320" sldId="262"/>
            <ac:spMk id="56" creationId="{DE4D62F9-188E-4530-84C2-24BDEE4BEB82}"/>
          </ac:spMkLst>
        </pc:spChg>
        <pc:spChg chg="add del">
          <ac:chgData name="Aditya Kale" userId="1e1bc7ab-e9c6-4a34-88ad-2402e91de779" providerId="ADAL" clId="{B843CAAF-B060-4A8C-AA49-143B7838E98E}" dt="2021-02-14T05:13:19.340" v="814" actId="26606"/>
          <ac:spMkLst>
            <pc:docMk/>
            <pc:sldMk cId="4029353320" sldId="262"/>
            <ac:spMk id="57" creationId="{757B325C-3E35-45CF-9D07-3BCB281F3B9C}"/>
          </ac:spMkLst>
        </pc:spChg>
        <pc:spChg chg="add del">
          <ac:chgData name="Aditya Kale" userId="1e1bc7ab-e9c6-4a34-88ad-2402e91de779" providerId="ADAL" clId="{B843CAAF-B060-4A8C-AA49-143B7838E98E}" dt="2021-02-14T05:13:19.340" v="814" actId="26606"/>
          <ac:spMkLst>
            <pc:docMk/>
            <pc:sldMk cId="4029353320" sldId="262"/>
            <ac:spMk id="58" creationId="{C24BEC42-AFF3-40D1-93A2-A27A42E1E23C}"/>
          </ac:spMkLst>
        </pc:spChg>
        <pc:spChg chg="add del">
          <ac:chgData name="Aditya Kale" userId="1e1bc7ab-e9c6-4a34-88ad-2402e91de779" providerId="ADAL" clId="{B843CAAF-B060-4A8C-AA49-143B7838E98E}" dt="2021-02-14T05:13:19.340" v="814" actId="26606"/>
          <ac:spMkLst>
            <pc:docMk/>
            <pc:sldMk cId="4029353320" sldId="262"/>
            <ac:spMk id="59" creationId="{608F427C-1EC9-4280-9367-F2B3AA063E82}"/>
          </ac:spMkLst>
        </pc:spChg>
        <pc:spChg chg="add del">
          <ac:chgData name="Aditya Kale" userId="1e1bc7ab-e9c6-4a34-88ad-2402e91de779" providerId="ADAL" clId="{B843CAAF-B060-4A8C-AA49-143B7838E98E}" dt="2021-02-14T05:13:19.340" v="814" actId="26606"/>
          <ac:spMkLst>
            <pc:docMk/>
            <pc:sldMk cId="4029353320" sldId="262"/>
            <ac:spMk id="60" creationId="{F98810A7-E114-447A-A7D6-69B27CFB5650}"/>
          </ac:spMkLst>
        </pc:spChg>
        <pc:spChg chg="add del">
          <ac:chgData name="Aditya Kale" userId="1e1bc7ab-e9c6-4a34-88ad-2402e91de779" providerId="ADAL" clId="{B843CAAF-B060-4A8C-AA49-143B7838E98E}" dt="2021-02-14T05:13:20.468" v="816" actId="26606"/>
          <ac:spMkLst>
            <pc:docMk/>
            <pc:sldMk cId="4029353320" sldId="262"/>
            <ac:spMk id="64" creationId="{4AC0CD9D-7610-4620-93B4-798CCD9AB581}"/>
          </ac:spMkLst>
        </pc:spChg>
        <pc:spChg chg="add del">
          <ac:chgData name="Aditya Kale" userId="1e1bc7ab-e9c6-4a34-88ad-2402e91de779" providerId="ADAL" clId="{B843CAAF-B060-4A8C-AA49-143B7838E98E}" dt="2021-02-14T05:13:20.468" v="816" actId="26606"/>
          <ac:spMkLst>
            <pc:docMk/>
            <pc:sldMk cId="4029353320" sldId="262"/>
            <ac:spMk id="67" creationId="{DE4D62F9-188E-4530-84C2-24BDEE4BEB82}"/>
          </ac:spMkLst>
        </pc:spChg>
        <pc:spChg chg="add del">
          <ac:chgData name="Aditya Kale" userId="1e1bc7ab-e9c6-4a34-88ad-2402e91de779" providerId="ADAL" clId="{B843CAAF-B060-4A8C-AA49-143B7838E98E}" dt="2021-02-14T05:13:20.468" v="816" actId="26606"/>
          <ac:spMkLst>
            <pc:docMk/>
            <pc:sldMk cId="4029353320" sldId="262"/>
            <ac:spMk id="68" creationId="{D27CF008-4B18-436D-B2D5-C1346C12438E}"/>
          </ac:spMkLst>
        </pc:spChg>
        <pc:spChg chg="add del">
          <ac:chgData name="Aditya Kale" userId="1e1bc7ab-e9c6-4a34-88ad-2402e91de779" providerId="ADAL" clId="{B843CAAF-B060-4A8C-AA49-143B7838E98E}" dt="2021-02-14T05:13:20.468" v="816" actId="26606"/>
          <ac:spMkLst>
            <pc:docMk/>
            <pc:sldMk cId="4029353320" sldId="262"/>
            <ac:spMk id="69" creationId="{CE22DAD8-5F67-4B73-ADA9-06EF381F7AD6}"/>
          </ac:spMkLst>
        </pc:spChg>
        <pc:spChg chg="add del">
          <ac:chgData name="Aditya Kale" userId="1e1bc7ab-e9c6-4a34-88ad-2402e91de779" providerId="ADAL" clId="{B843CAAF-B060-4A8C-AA49-143B7838E98E}" dt="2021-02-14T05:13:20.468" v="816" actId="26606"/>
          <ac:spMkLst>
            <pc:docMk/>
            <pc:sldMk cId="4029353320" sldId="262"/>
            <ac:spMk id="70" creationId="{E4F17063-EDA4-417B-946F-BA357F3B390D}"/>
          </ac:spMkLst>
        </pc:spChg>
        <pc:spChg chg="add del">
          <ac:chgData name="Aditya Kale" userId="1e1bc7ab-e9c6-4a34-88ad-2402e91de779" providerId="ADAL" clId="{B843CAAF-B060-4A8C-AA49-143B7838E98E}" dt="2021-02-14T05:13:20.468" v="816" actId="26606"/>
          <ac:spMkLst>
            <pc:docMk/>
            <pc:sldMk cId="4029353320" sldId="262"/>
            <ac:spMk id="71" creationId="{D36F3EEA-55D4-4677-80E7-92D00B8F343B}"/>
          </ac:spMkLst>
        </pc:spChg>
        <pc:spChg chg="add del">
          <ac:chgData name="Aditya Kale" userId="1e1bc7ab-e9c6-4a34-88ad-2402e91de779" providerId="ADAL" clId="{B843CAAF-B060-4A8C-AA49-143B7838E98E}" dt="2021-02-14T05:13:22.004" v="818" actId="26606"/>
          <ac:spMkLst>
            <pc:docMk/>
            <pc:sldMk cId="4029353320" sldId="262"/>
            <ac:spMk id="75" creationId="{4AC0CD9D-7610-4620-93B4-798CCD9AB581}"/>
          </ac:spMkLst>
        </pc:spChg>
        <pc:spChg chg="add del">
          <ac:chgData name="Aditya Kale" userId="1e1bc7ab-e9c6-4a34-88ad-2402e91de779" providerId="ADAL" clId="{B843CAAF-B060-4A8C-AA49-143B7838E98E}" dt="2021-02-14T05:13:22.004" v="818" actId="26606"/>
          <ac:spMkLst>
            <pc:docMk/>
            <pc:sldMk cId="4029353320" sldId="262"/>
            <ac:spMk id="78" creationId="{DE4D62F9-188E-4530-84C2-24BDEE4BEB82}"/>
          </ac:spMkLst>
        </pc:spChg>
        <pc:spChg chg="add del">
          <ac:chgData name="Aditya Kale" userId="1e1bc7ab-e9c6-4a34-88ad-2402e91de779" providerId="ADAL" clId="{B843CAAF-B060-4A8C-AA49-143B7838E98E}" dt="2021-02-14T05:13:22.004" v="818" actId="26606"/>
          <ac:spMkLst>
            <pc:docMk/>
            <pc:sldMk cId="4029353320" sldId="262"/>
            <ac:spMk id="79" creationId="{20F6071B-48FA-4685-A9C9-A7B21E1C14CC}"/>
          </ac:spMkLst>
        </pc:spChg>
        <pc:spChg chg="add del">
          <ac:chgData name="Aditya Kale" userId="1e1bc7ab-e9c6-4a34-88ad-2402e91de779" providerId="ADAL" clId="{B843CAAF-B060-4A8C-AA49-143B7838E98E}" dt="2021-02-14T05:13:22.004" v="818" actId="26606"/>
          <ac:spMkLst>
            <pc:docMk/>
            <pc:sldMk cId="4029353320" sldId="262"/>
            <ac:spMk id="80" creationId="{8C56044C-1580-4C45-8AA3-F2A07478B455}"/>
          </ac:spMkLst>
        </pc:spChg>
        <pc:spChg chg="add del">
          <ac:chgData name="Aditya Kale" userId="1e1bc7ab-e9c6-4a34-88ad-2402e91de779" providerId="ADAL" clId="{B843CAAF-B060-4A8C-AA49-143B7838E98E}" dt="2021-02-14T05:13:22.004" v="818" actId="26606"/>
          <ac:spMkLst>
            <pc:docMk/>
            <pc:sldMk cId="4029353320" sldId="262"/>
            <ac:spMk id="81" creationId="{51A8E3CE-561F-42BE-B6A2-FBE96F9A8280}"/>
          </ac:spMkLst>
        </pc:spChg>
        <pc:spChg chg="add del">
          <ac:chgData name="Aditya Kale" userId="1e1bc7ab-e9c6-4a34-88ad-2402e91de779" providerId="ADAL" clId="{B843CAAF-B060-4A8C-AA49-143B7838E98E}" dt="2021-02-14T05:13:22.004" v="818" actId="26606"/>
          <ac:spMkLst>
            <pc:docMk/>
            <pc:sldMk cId="4029353320" sldId="262"/>
            <ac:spMk id="82" creationId="{7DE548AA-7E1A-497C-8B79-C74F42ACFB16}"/>
          </ac:spMkLst>
        </pc:spChg>
        <pc:spChg chg="add">
          <ac:chgData name="Aditya Kale" userId="1e1bc7ab-e9c6-4a34-88ad-2402e91de779" providerId="ADAL" clId="{B843CAAF-B060-4A8C-AA49-143B7838E98E}" dt="2021-02-14T05:13:22.051" v="819" actId="26606"/>
          <ac:spMkLst>
            <pc:docMk/>
            <pc:sldMk cId="4029353320" sldId="262"/>
            <ac:spMk id="86" creationId="{4AC0CD9D-7610-4620-93B4-798CCD9AB581}"/>
          </ac:spMkLst>
        </pc:spChg>
        <pc:spChg chg="add">
          <ac:chgData name="Aditya Kale" userId="1e1bc7ab-e9c6-4a34-88ad-2402e91de779" providerId="ADAL" clId="{B843CAAF-B060-4A8C-AA49-143B7838E98E}" dt="2021-02-14T05:13:22.051" v="819" actId="26606"/>
          <ac:spMkLst>
            <pc:docMk/>
            <pc:sldMk cId="4029353320" sldId="262"/>
            <ac:spMk id="89" creationId="{DE4D62F9-188E-4530-84C2-24BDEE4BEB82}"/>
          </ac:spMkLst>
        </pc:spChg>
        <pc:spChg chg="add">
          <ac:chgData name="Aditya Kale" userId="1e1bc7ab-e9c6-4a34-88ad-2402e91de779" providerId="ADAL" clId="{B843CAAF-B060-4A8C-AA49-143B7838E98E}" dt="2021-02-14T05:13:22.051" v="819" actId="26606"/>
          <ac:spMkLst>
            <pc:docMk/>
            <pc:sldMk cId="4029353320" sldId="262"/>
            <ac:spMk id="90" creationId="{D27CF008-4B18-436D-B2D5-C1346C12438E}"/>
          </ac:spMkLst>
        </pc:spChg>
        <pc:spChg chg="add">
          <ac:chgData name="Aditya Kale" userId="1e1bc7ab-e9c6-4a34-88ad-2402e91de779" providerId="ADAL" clId="{B843CAAF-B060-4A8C-AA49-143B7838E98E}" dt="2021-02-14T05:13:22.051" v="819" actId="26606"/>
          <ac:spMkLst>
            <pc:docMk/>
            <pc:sldMk cId="4029353320" sldId="262"/>
            <ac:spMk id="91" creationId="{CE22DAD8-5F67-4B73-ADA9-06EF381F7AD6}"/>
          </ac:spMkLst>
        </pc:spChg>
        <pc:spChg chg="add">
          <ac:chgData name="Aditya Kale" userId="1e1bc7ab-e9c6-4a34-88ad-2402e91de779" providerId="ADAL" clId="{B843CAAF-B060-4A8C-AA49-143B7838E98E}" dt="2021-02-14T05:13:22.051" v="819" actId="26606"/>
          <ac:spMkLst>
            <pc:docMk/>
            <pc:sldMk cId="4029353320" sldId="262"/>
            <ac:spMk id="92" creationId="{E4F17063-EDA4-417B-946F-BA357F3B390D}"/>
          </ac:spMkLst>
        </pc:spChg>
        <pc:spChg chg="add">
          <ac:chgData name="Aditya Kale" userId="1e1bc7ab-e9c6-4a34-88ad-2402e91de779" providerId="ADAL" clId="{B843CAAF-B060-4A8C-AA49-143B7838E98E}" dt="2021-02-14T05:13:22.051" v="819" actId="26606"/>
          <ac:spMkLst>
            <pc:docMk/>
            <pc:sldMk cId="4029353320" sldId="262"/>
            <ac:spMk id="93" creationId="{D36F3EEA-55D4-4677-80E7-92D00B8F343B}"/>
          </ac:spMkLst>
        </pc:spChg>
        <pc:picChg chg="add mod">
          <ac:chgData name="Aditya Kale" userId="1e1bc7ab-e9c6-4a34-88ad-2402e91de779" providerId="ADAL" clId="{B843CAAF-B060-4A8C-AA49-143B7838E98E}" dt="2021-02-14T05:13:22.051" v="819" actId="26606"/>
          <ac:picMkLst>
            <pc:docMk/>
            <pc:sldMk cId="4029353320" sldId="262"/>
            <ac:picMk id="4" creationId="{B572ED09-57B2-4B98-BAC6-71D4589D3D96}"/>
          </ac:picMkLst>
        </pc:picChg>
        <pc:picChg chg="add del">
          <ac:chgData name="Aditya Kale" userId="1e1bc7ab-e9c6-4a34-88ad-2402e91de779" providerId="ADAL" clId="{B843CAAF-B060-4A8C-AA49-143B7838E98E}" dt="2021-02-14T05:13:08.586" v="808" actId="26606"/>
          <ac:picMkLst>
            <pc:docMk/>
            <pc:sldMk cId="4029353320" sldId="262"/>
            <ac:picMk id="9" creationId="{41B68C77-138E-4BF7-A276-BD0C78A4219F}"/>
          </ac:picMkLst>
        </pc:picChg>
        <pc:picChg chg="add del">
          <ac:chgData name="Aditya Kale" userId="1e1bc7ab-e9c6-4a34-88ad-2402e91de779" providerId="ADAL" clId="{B843CAAF-B060-4A8C-AA49-143B7838E98E}" dt="2021-02-14T05:13:08.586" v="808" actId="26606"/>
          <ac:picMkLst>
            <pc:docMk/>
            <pc:sldMk cId="4029353320" sldId="262"/>
            <ac:picMk id="11" creationId="{7C268552-D473-46ED-B1B8-422042C4DEF1}"/>
          </ac:picMkLst>
        </pc:picChg>
        <pc:picChg chg="add del">
          <ac:chgData name="Aditya Kale" userId="1e1bc7ab-e9c6-4a34-88ad-2402e91de779" providerId="ADAL" clId="{B843CAAF-B060-4A8C-AA49-143B7838E98E}" dt="2021-02-14T05:13:08.586" v="808" actId="26606"/>
          <ac:picMkLst>
            <pc:docMk/>
            <pc:sldMk cId="4029353320" sldId="262"/>
            <ac:picMk id="15" creationId="{B9238B3E-24AA-439A-B527-6C5DF6D72145}"/>
          </ac:picMkLst>
        </pc:picChg>
        <pc:picChg chg="add del">
          <ac:chgData name="Aditya Kale" userId="1e1bc7ab-e9c6-4a34-88ad-2402e91de779" providerId="ADAL" clId="{B843CAAF-B060-4A8C-AA49-143B7838E98E}" dt="2021-02-14T05:13:08.586" v="808" actId="26606"/>
          <ac:picMkLst>
            <pc:docMk/>
            <pc:sldMk cId="4029353320" sldId="262"/>
            <ac:picMk id="17" creationId="{69F01145-BEA3-4CBF-AA21-10077B948CA8}"/>
          </ac:picMkLst>
        </pc:picChg>
        <pc:picChg chg="add del">
          <ac:chgData name="Aditya Kale" userId="1e1bc7ab-e9c6-4a34-88ad-2402e91de779" providerId="ADAL" clId="{B843CAAF-B060-4A8C-AA49-143B7838E98E}" dt="2021-02-14T05:13:10.525" v="810" actId="26606"/>
          <ac:picMkLst>
            <pc:docMk/>
            <pc:sldMk cId="4029353320" sldId="262"/>
            <ac:picMk id="29" creationId="{41B68C77-138E-4BF7-A276-BD0C78A4219F}"/>
          </ac:picMkLst>
        </pc:picChg>
        <pc:picChg chg="add del">
          <ac:chgData name="Aditya Kale" userId="1e1bc7ab-e9c6-4a34-88ad-2402e91de779" providerId="ADAL" clId="{B843CAAF-B060-4A8C-AA49-143B7838E98E}" dt="2021-02-14T05:13:10.525" v="810" actId="26606"/>
          <ac:picMkLst>
            <pc:docMk/>
            <pc:sldMk cId="4029353320" sldId="262"/>
            <ac:picMk id="30" creationId="{7C268552-D473-46ED-B1B8-422042C4DEF1}"/>
          </ac:picMkLst>
        </pc:picChg>
        <pc:picChg chg="add del">
          <ac:chgData name="Aditya Kale" userId="1e1bc7ab-e9c6-4a34-88ad-2402e91de779" providerId="ADAL" clId="{B843CAAF-B060-4A8C-AA49-143B7838E98E}" dt="2021-02-14T05:13:10.525" v="810" actId="26606"/>
          <ac:picMkLst>
            <pc:docMk/>
            <pc:sldMk cId="4029353320" sldId="262"/>
            <ac:picMk id="32" creationId="{B9238B3E-24AA-439A-B527-6C5DF6D72145}"/>
          </ac:picMkLst>
        </pc:picChg>
        <pc:picChg chg="add del">
          <ac:chgData name="Aditya Kale" userId="1e1bc7ab-e9c6-4a34-88ad-2402e91de779" providerId="ADAL" clId="{B843CAAF-B060-4A8C-AA49-143B7838E98E}" dt="2021-02-14T05:13:10.525" v="810" actId="26606"/>
          <ac:picMkLst>
            <pc:docMk/>
            <pc:sldMk cId="4029353320" sldId="262"/>
            <ac:picMk id="33" creationId="{69F01145-BEA3-4CBF-AA21-10077B948CA8}"/>
          </ac:picMkLst>
        </pc:picChg>
        <pc:picChg chg="add del">
          <ac:chgData name="Aditya Kale" userId="1e1bc7ab-e9c6-4a34-88ad-2402e91de779" providerId="ADAL" clId="{B843CAAF-B060-4A8C-AA49-143B7838E98E}" dt="2021-02-14T05:13:17.743" v="812" actId="26606"/>
          <ac:picMkLst>
            <pc:docMk/>
            <pc:sldMk cId="4029353320" sldId="262"/>
            <ac:picMk id="40" creationId="{41B68C77-138E-4BF7-A276-BD0C78A4219F}"/>
          </ac:picMkLst>
        </pc:picChg>
        <pc:picChg chg="add del">
          <ac:chgData name="Aditya Kale" userId="1e1bc7ab-e9c6-4a34-88ad-2402e91de779" providerId="ADAL" clId="{B843CAAF-B060-4A8C-AA49-143B7838E98E}" dt="2021-02-14T05:13:17.743" v="812" actId="26606"/>
          <ac:picMkLst>
            <pc:docMk/>
            <pc:sldMk cId="4029353320" sldId="262"/>
            <ac:picMk id="41" creationId="{7C268552-D473-46ED-B1B8-422042C4DEF1}"/>
          </ac:picMkLst>
        </pc:picChg>
        <pc:picChg chg="add del">
          <ac:chgData name="Aditya Kale" userId="1e1bc7ab-e9c6-4a34-88ad-2402e91de779" providerId="ADAL" clId="{B843CAAF-B060-4A8C-AA49-143B7838E98E}" dt="2021-02-14T05:13:17.743" v="812" actId="26606"/>
          <ac:picMkLst>
            <pc:docMk/>
            <pc:sldMk cId="4029353320" sldId="262"/>
            <ac:picMk id="43" creationId="{B9238B3E-24AA-439A-B527-6C5DF6D72145}"/>
          </ac:picMkLst>
        </pc:picChg>
        <pc:picChg chg="add del">
          <ac:chgData name="Aditya Kale" userId="1e1bc7ab-e9c6-4a34-88ad-2402e91de779" providerId="ADAL" clId="{B843CAAF-B060-4A8C-AA49-143B7838E98E}" dt="2021-02-14T05:13:17.743" v="812" actId="26606"/>
          <ac:picMkLst>
            <pc:docMk/>
            <pc:sldMk cId="4029353320" sldId="262"/>
            <ac:picMk id="44" creationId="{69F01145-BEA3-4CBF-AA21-10077B948CA8}"/>
          </ac:picMkLst>
        </pc:picChg>
        <pc:picChg chg="add del">
          <ac:chgData name="Aditya Kale" userId="1e1bc7ab-e9c6-4a34-88ad-2402e91de779" providerId="ADAL" clId="{B843CAAF-B060-4A8C-AA49-143B7838E98E}" dt="2021-02-14T05:13:19.340" v="814" actId="26606"/>
          <ac:picMkLst>
            <pc:docMk/>
            <pc:sldMk cId="4029353320" sldId="262"/>
            <ac:picMk id="51" creationId="{41B68C77-138E-4BF7-A276-BD0C78A4219F}"/>
          </ac:picMkLst>
        </pc:picChg>
        <pc:picChg chg="add del">
          <ac:chgData name="Aditya Kale" userId="1e1bc7ab-e9c6-4a34-88ad-2402e91de779" providerId="ADAL" clId="{B843CAAF-B060-4A8C-AA49-143B7838E98E}" dt="2021-02-14T05:13:19.340" v="814" actId="26606"/>
          <ac:picMkLst>
            <pc:docMk/>
            <pc:sldMk cId="4029353320" sldId="262"/>
            <ac:picMk id="52" creationId="{7C268552-D473-46ED-B1B8-422042C4DEF1}"/>
          </ac:picMkLst>
        </pc:picChg>
        <pc:picChg chg="add del">
          <ac:chgData name="Aditya Kale" userId="1e1bc7ab-e9c6-4a34-88ad-2402e91de779" providerId="ADAL" clId="{B843CAAF-B060-4A8C-AA49-143B7838E98E}" dt="2021-02-14T05:13:19.340" v="814" actId="26606"/>
          <ac:picMkLst>
            <pc:docMk/>
            <pc:sldMk cId="4029353320" sldId="262"/>
            <ac:picMk id="54" creationId="{B9238B3E-24AA-439A-B527-6C5DF6D72145}"/>
          </ac:picMkLst>
        </pc:picChg>
        <pc:picChg chg="add del">
          <ac:chgData name="Aditya Kale" userId="1e1bc7ab-e9c6-4a34-88ad-2402e91de779" providerId="ADAL" clId="{B843CAAF-B060-4A8C-AA49-143B7838E98E}" dt="2021-02-14T05:13:19.340" v="814" actId="26606"/>
          <ac:picMkLst>
            <pc:docMk/>
            <pc:sldMk cId="4029353320" sldId="262"/>
            <ac:picMk id="55" creationId="{69F01145-BEA3-4CBF-AA21-10077B948CA8}"/>
          </ac:picMkLst>
        </pc:picChg>
        <pc:picChg chg="add del">
          <ac:chgData name="Aditya Kale" userId="1e1bc7ab-e9c6-4a34-88ad-2402e91de779" providerId="ADAL" clId="{B843CAAF-B060-4A8C-AA49-143B7838E98E}" dt="2021-02-14T05:13:20.468" v="816" actId="26606"/>
          <ac:picMkLst>
            <pc:docMk/>
            <pc:sldMk cId="4029353320" sldId="262"/>
            <ac:picMk id="62" creationId="{41B68C77-138E-4BF7-A276-BD0C78A4219F}"/>
          </ac:picMkLst>
        </pc:picChg>
        <pc:picChg chg="add del">
          <ac:chgData name="Aditya Kale" userId="1e1bc7ab-e9c6-4a34-88ad-2402e91de779" providerId="ADAL" clId="{B843CAAF-B060-4A8C-AA49-143B7838E98E}" dt="2021-02-14T05:13:20.468" v="816" actId="26606"/>
          <ac:picMkLst>
            <pc:docMk/>
            <pc:sldMk cId="4029353320" sldId="262"/>
            <ac:picMk id="63" creationId="{7C268552-D473-46ED-B1B8-422042C4DEF1}"/>
          </ac:picMkLst>
        </pc:picChg>
        <pc:picChg chg="add del">
          <ac:chgData name="Aditya Kale" userId="1e1bc7ab-e9c6-4a34-88ad-2402e91de779" providerId="ADAL" clId="{B843CAAF-B060-4A8C-AA49-143B7838E98E}" dt="2021-02-14T05:13:20.468" v="816" actId="26606"/>
          <ac:picMkLst>
            <pc:docMk/>
            <pc:sldMk cId="4029353320" sldId="262"/>
            <ac:picMk id="65" creationId="{B9238B3E-24AA-439A-B527-6C5DF6D72145}"/>
          </ac:picMkLst>
        </pc:picChg>
        <pc:picChg chg="add del">
          <ac:chgData name="Aditya Kale" userId="1e1bc7ab-e9c6-4a34-88ad-2402e91de779" providerId="ADAL" clId="{B843CAAF-B060-4A8C-AA49-143B7838E98E}" dt="2021-02-14T05:13:20.468" v="816" actId="26606"/>
          <ac:picMkLst>
            <pc:docMk/>
            <pc:sldMk cId="4029353320" sldId="262"/>
            <ac:picMk id="66" creationId="{69F01145-BEA3-4CBF-AA21-10077B948CA8}"/>
          </ac:picMkLst>
        </pc:picChg>
        <pc:picChg chg="add del">
          <ac:chgData name="Aditya Kale" userId="1e1bc7ab-e9c6-4a34-88ad-2402e91de779" providerId="ADAL" clId="{B843CAAF-B060-4A8C-AA49-143B7838E98E}" dt="2021-02-14T05:13:22.004" v="818" actId="26606"/>
          <ac:picMkLst>
            <pc:docMk/>
            <pc:sldMk cId="4029353320" sldId="262"/>
            <ac:picMk id="73" creationId="{41B68C77-138E-4BF7-A276-BD0C78A4219F}"/>
          </ac:picMkLst>
        </pc:picChg>
        <pc:picChg chg="add del">
          <ac:chgData name="Aditya Kale" userId="1e1bc7ab-e9c6-4a34-88ad-2402e91de779" providerId="ADAL" clId="{B843CAAF-B060-4A8C-AA49-143B7838E98E}" dt="2021-02-14T05:13:22.004" v="818" actId="26606"/>
          <ac:picMkLst>
            <pc:docMk/>
            <pc:sldMk cId="4029353320" sldId="262"/>
            <ac:picMk id="74" creationId="{7C268552-D473-46ED-B1B8-422042C4DEF1}"/>
          </ac:picMkLst>
        </pc:picChg>
        <pc:picChg chg="add del">
          <ac:chgData name="Aditya Kale" userId="1e1bc7ab-e9c6-4a34-88ad-2402e91de779" providerId="ADAL" clId="{B843CAAF-B060-4A8C-AA49-143B7838E98E}" dt="2021-02-14T05:13:22.004" v="818" actId="26606"/>
          <ac:picMkLst>
            <pc:docMk/>
            <pc:sldMk cId="4029353320" sldId="262"/>
            <ac:picMk id="76" creationId="{B9238B3E-24AA-439A-B527-6C5DF6D72145}"/>
          </ac:picMkLst>
        </pc:picChg>
        <pc:picChg chg="add del">
          <ac:chgData name="Aditya Kale" userId="1e1bc7ab-e9c6-4a34-88ad-2402e91de779" providerId="ADAL" clId="{B843CAAF-B060-4A8C-AA49-143B7838E98E}" dt="2021-02-14T05:13:22.004" v="818" actId="26606"/>
          <ac:picMkLst>
            <pc:docMk/>
            <pc:sldMk cId="4029353320" sldId="262"/>
            <ac:picMk id="77" creationId="{69F01145-BEA3-4CBF-AA21-10077B948CA8}"/>
          </ac:picMkLst>
        </pc:picChg>
        <pc:picChg chg="add">
          <ac:chgData name="Aditya Kale" userId="1e1bc7ab-e9c6-4a34-88ad-2402e91de779" providerId="ADAL" clId="{B843CAAF-B060-4A8C-AA49-143B7838E98E}" dt="2021-02-14T05:13:22.051" v="819" actId="26606"/>
          <ac:picMkLst>
            <pc:docMk/>
            <pc:sldMk cId="4029353320" sldId="262"/>
            <ac:picMk id="84" creationId="{41B68C77-138E-4BF7-A276-BD0C78A4219F}"/>
          </ac:picMkLst>
        </pc:picChg>
        <pc:picChg chg="add">
          <ac:chgData name="Aditya Kale" userId="1e1bc7ab-e9c6-4a34-88ad-2402e91de779" providerId="ADAL" clId="{B843CAAF-B060-4A8C-AA49-143B7838E98E}" dt="2021-02-14T05:13:22.051" v="819" actId="26606"/>
          <ac:picMkLst>
            <pc:docMk/>
            <pc:sldMk cId="4029353320" sldId="262"/>
            <ac:picMk id="85" creationId="{7C268552-D473-46ED-B1B8-422042C4DEF1}"/>
          </ac:picMkLst>
        </pc:picChg>
        <pc:picChg chg="add">
          <ac:chgData name="Aditya Kale" userId="1e1bc7ab-e9c6-4a34-88ad-2402e91de779" providerId="ADAL" clId="{B843CAAF-B060-4A8C-AA49-143B7838E98E}" dt="2021-02-14T05:13:22.051" v="819" actId="26606"/>
          <ac:picMkLst>
            <pc:docMk/>
            <pc:sldMk cId="4029353320" sldId="262"/>
            <ac:picMk id="87" creationId="{B9238B3E-24AA-439A-B527-6C5DF6D72145}"/>
          </ac:picMkLst>
        </pc:picChg>
        <pc:picChg chg="add">
          <ac:chgData name="Aditya Kale" userId="1e1bc7ab-e9c6-4a34-88ad-2402e91de779" providerId="ADAL" clId="{B843CAAF-B060-4A8C-AA49-143B7838E98E}" dt="2021-02-14T05:13:22.051" v="819" actId="26606"/>
          <ac:picMkLst>
            <pc:docMk/>
            <pc:sldMk cId="4029353320" sldId="262"/>
            <ac:picMk id="88" creationId="{69F01145-BEA3-4CBF-AA21-10077B948CA8}"/>
          </ac:picMkLst>
        </pc:picChg>
      </pc:sldChg>
      <pc:sldChg chg="addSp delSp modSp new mod setBg">
        <pc:chgData name="Aditya Kale" userId="1e1bc7ab-e9c6-4a34-88ad-2402e91de779" providerId="ADAL" clId="{B843CAAF-B060-4A8C-AA49-143B7838E98E}" dt="2021-02-14T05:16:26.376" v="1018" actId="20577"/>
        <pc:sldMkLst>
          <pc:docMk/>
          <pc:sldMk cId="3627543481" sldId="263"/>
        </pc:sldMkLst>
        <pc:spChg chg="mod">
          <ac:chgData name="Aditya Kale" userId="1e1bc7ab-e9c6-4a34-88ad-2402e91de779" providerId="ADAL" clId="{B843CAAF-B060-4A8C-AA49-143B7838E98E}" dt="2021-02-14T05:15:37.990" v="897" actId="26606"/>
          <ac:spMkLst>
            <pc:docMk/>
            <pc:sldMk cId="3627543481" sldId="263"/>
            <ac:spMk id="2" creationId="{8CACB84E-AB54-4FD5-8AA3-BC899BB22370}"/>
          </ac:spMkLst>
        </pc:spChg>
        <pc:spChg chg="mod ord">
          <ac:chgData name="Aditya Kale" userId="1e1bc7ab-e9c6-4a34-88ad-2402e91de779" providerId="ADAL" clId="{B843CAAF-B060-4A8C-AA49-143B7838E98E}" dt="2021-02-14T05:16:26.376" v="1018" actId="20577"/>
          <ac:spMkLst>
            <pc:docMk/>
            <pc:sldMk cId="3627543481" sldId="263"/>
            <ac:spMk id="3" creationId="{AA2E5DF7-8688-4892-BCED-D07737D9D6FA}"/>
          </ac:spMkLst>
        </pc:spChg>
        <pc:spChg chg="add">
          <ac:chgData name="Aditya Kale" userId="1e1bc7ab-e9c6-4a34-88ad-2402e91de779" providerId="ADAL" clId="{B843CAAF-B060-4A8C-AA49-143B7838E98E}" dt="2021-02-14T05:15:37.990" v="897" actId="26606"/>
          <ac:spMkLst>
            <pc:docMk/>
            <pc:sldMk cId="3627543481" sldId="263"/>
            <ac:spMk id="7" creationId="{7DAA46B9-B7E8-4487-B28E-C63A6EB7AA27}"/>
          </ac:spMkLst>
        </pc:spChg>
        <pc:spChg chg="add">
          <ac:chgData name="Aditya Kale" userId="1e1bc7ab-e9c6-4a34-88ad-2402e91de779" providerId="ADAL" clId="{B843CAAF-B060-4A8C-AA49-143B7838E98E}" dt="2021-02-14T05:15:37.990" v="897" actId="26606"/>
          <ac:spMkLst>
            <pc:docMk/>
            <pc:sldMk cId="3627543481" sldId="263"/>
            <ac:spMk id="8" creationId="{C866818C-1E5F-475A-B310-3C06B555FB69}"/>
          </ac:spMkLst>
        </pc:spChg>
        <pc:spChg chg="add">
          <ac:chgData name="Aditya Kale" userId="1e1bc7ab-e9c6-4a34-88ad-2402e91de779" providerId="ADAL" clId="{B843CAAF-B060-4A8C-AA49-143B7838E98E}" dt="2021-02-14T05:15:37.990" v="897" actId="26606"/>
          <ac:spMkLst>
            <pc:docMk/>
            <pc:sldMk cId="3627543481" sldId="263"/>
            <ac:spMk id="9" creationId="{D12AFDE8-E1ED-4A49-B8B3-4953F4B8ACB9}"/>
          </ac:spMkLst>
        </pc:spChg>
        <pc:spChg chg="add del">
          <ac:chgData name="Aditya Kale" userId="1e1bc7ab-e9c6-4a34-88ad-2402e91de779" providerId="ADAL" clId="{B843CAAF-B060-4A8C-AA49-143B7838E98E}" dt="2021-02-14T05:15:28.758" v="892" actId="26606"/>
          <ac:spMkLst>
            <pc:docMk/>
            <pc:sldMk cId="3627543481" sldId="263"/>
            <ac:spMk id="10" creationId="{7DAA46B9-B7E8-4487-B28E-C63A6EB7AA27}"/>
          </ac:spMkLst>
        </pc:spChg>
        <pc:spChg chg="add del">
          <ac:chgData name="Aditya Kale" userId="1e1bc7ab-e9c6-4a34-88ad-2402e91de779" providerId="ADAL" clId="{B843CAAF-B060-4A8C-AA49-143B7838E98E}" dt="2021-02-14T05:15:28.758" v="892" actId="26606"/>
          <ac:spMkLst>
            <pc:docMk/>
            <pc:sldMk cId="3627543481" sldId="263"/>
            <ac:spMk id="12" creationId="{C866818C-1E5F-475A-B310-3C06B555FB69}"/>
          </ac:spMkLst>
        </pc:spChg>
        <pc:spChg chg="add del">
          <ac:chgData name="Aditya Kale" userId="1e1bc7ab-e9c6-4a34-88ad-2402e91de779" providerId="ADAL" clId="{B843CAAF-B060-4A8C-AA49-143B7838E98E}" dt="2021-02-14T05:15:28.758" v="892" actId="26606"/>
          <ac:spMkLst>
            <pc:docMk/>
            <pc:sldMk cId="3627543481" sldId="263"/>
            <ac:spMk id="14" creationId="{D12AFDE8-E1ED-4A49-B8B3-4953F4B8ACB9}"/>
          </ac:spMkLst>
        </pc:spChg>
        <pc:spChg chg="add del">
          <ac:chgData name="Aditya Kale" userId="1e1bc7ab-e9c6-4a34-88ad-2402e91de779" providerId="ADAL" clId="{B843CAAF-B060-4A8C-AA49-143B7838E98E}" dt="2021-02-14T05:15:32.883" v="894" actId="26606"/>
          <ac:spMkLst>
            <pc:docMk/>
            <pc:sldMk cId="3627543481" sldId="263"/>
            <ac:spMk id="16" creationId="{DBAF956B-591A-4461-BB3C-79AA176B099A}"/>
          </ac:spMkLst>
        </pc:spChg>
        <pc:spChg chg="add del">
          <ac:chgData name="Aditya Kale" userId="1e1bc7ab-e9c6-4a34-88ad-2402e91de779" providerId="ADAL" clId="{B843CAAF-B060-4A8C-AA49-143B7838E98E}" dt="2021-02-14T05:15:32.883" v="894" actId="26606"/>
          <ac:spMkLst>
            <pc:docMk/>
            <pc:sldMk cId="3627543481" sldId="263"/>
            <ac:spMk id="17" creationId="{E8895FAA-0D03-43F6-9594-A8733552E281}"/>
          </ac:spMkLst>
        </pc:spChg>
        <pc:spChg chg="add del">
          <ac:chgData name="Aditya Kale" userId="1e1bc7ab-e9c6-4a34-88ad-2402e91de779" providerId="ADAL" clId="{B843CAAF-B060-4A8C-AA49-143B7838E98E}" dt="2021-02-14T05:15:32.883" v="894" actId="26606"/>
          <ac:spMkLst>
            <pc:docMk/>
            <pc:sldMk cId="3627543481" sldId="263"/>
            <ac:spMk id="18" creationId="{918FB696-BC5E-43A4-9768-4BB5278BDC9A}"/>
          </ac:spMkLst>
        </pc:spChg>
        <pc:picChg chg="add mod ord">
          <ac:chgData name="Aditya Kale" userId="1e1bc7ab-e9c6-4a34-88ad-2402e91de779" providerId="ADAL" clId="{B843CAAF-B060-4A8C-AA49-143B7838E98E}" dt="2021-02-14T05:15:37.990" v="897" actId="26606"/>
          <ac:picMkLst>
            <pc:docMk/>
            <pc:sldMk cId="3627543481" sldId="263"/>
            <ac:picMk id="4" creationId="{0404AC41-DEED-48FC-8365-69F52E3787D8}"/>
          </ac:picMkLst>
        </pc:picChg>
        <pc:picChg chg="add mod ord">
          <ac:chgData name="Aditya Kale" userId="1e1bc7ab-e9c6-4a34-88ad-2402e91de779" providerId="ADAL" clId="{B843CAAF-B060-4A8C-AA49-143B7838E98E}" dt="2021-02-14T05:15:37.990" v="897" actId="26606"/>
          <ac:picMkLst>
            <pc:docMk/>
            <pc:sldMk cId="3627543481" sldId="263"/>
            <ac:picMk id="5" creationId="{3674E649-7910-42E4-8A87-B9B9A025A4F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5844B6-EACE-4259-8FD0-C6568D267ED2}"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D44A4-42DA-4162-9330-D503CA2B7FBE}" type="slidenum">
              <a:rPr lang="en-US" smtClean="0"/>
              <a:t>‹#›</a:t>
            </a:fld>
            <a:endParaRPr lang="en-US"/>
          </a:p>
        </p:txBody>
      </p:sp>
    </p:spTree>
    <p:extLst>
      <p:ext uri="{BB962C8B-B14F-4D97-AF65-F5344CB8AC3E}">
        <p14:creationId xmlns:p14="http://schemas.microsoft.com/office/powerpoint/2010/main" val="164459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5844B6-EACE-4259-8FD0-C6568D267ED2}"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5D44A4-42DA-4162-9330-D503CA2B7FBE}" type="slidenum">
              <a:rPr lang="en-US" smtClean="0"/>
              <a:t>‹#›</a:t>
            </a:fld>
            <a:endParaRPr lang="en-US"/>
          </a:p>
        </p:txBody>
      </p:sp>
    </p:spTree>
    <p:extLst>
      <p:ext uri="{BB962C8B-B14F-4D97-AF65-F5344CB8AC3E}">
        <p14:creationId xmlns:p14="http://schemas.microsoft.com/office/powerpoint/2010/main" val="20978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5844B6-EACE-4259-8FD0-C6568D267ED2}"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D44A4-42DA-4162-9330-D503CA2B7FBE}" type="slidenum">
              <a:rPr lang="en-US" smtClean="0"/>
              <a:t>‹#›</a:t>
            </a:fld>
            <a:endParaRPr lang="en-US"/>
          </a:p>
        </p:txBody>
      </p:sp>
    </p:spTree>
    <p:extLst>
      <p:ext uri="{BB962C8B-B14F-4D97-AF65-F5344CB8AC3E}">
        <p14:creationId xmlns:p14="http://schemas.microsoft.com/office/powerpoint/2010/main" val="3874142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05844B6-EACE-4259-8FD0-C6568D267ED2}"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D44A4-42DA-4162-9330-D503CA2B7FB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99055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5844B6-EACE-4259-8FD0-C6568D267ED2}"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D44A4-42DA-4162-9330-D503CA2B7FBE}" type="slidenum">
              <a:rPr lang="en-US" smtClean="0"/>
              <a:t>‹#›</a:t>
            </a:fld>
            <a:endParaRPr lang="en-US"/>
          </a:p>
        </p:txBody>
      </p:sp>
    </p:spTree>
    <p:extLst>
      <p:ext uri="{BB962C8B-B14F-4D97-AF65-F5344CB8AC3E}">
        <p14:creationId xmlns:p14="http://schemas.microsoft.com/office/powerpoint/2010/main" val="1616383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05844B6-EACE-4259-8FD0-C6568D267ED2}" type="datetimeFigureOut">
              <a:rPr lang="en-US" smtClean="0"/>
              <a:t>2/14/2021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D44A4-42DA-4162-9330-D503CA2B7FBE}" type="slidenum">
              <a:rPr lang="en-US" smtClean="0"/>
              <a:t>‹#›</a:t>
            </a:fld>
            <a:endParaRPr lang="en-US"/>
          </a:p>
        </p:txBody>
      </p:sp>
    </p:spTree>
    <p:extLst>
      <p:ext uri="{BB962C8B-B14F-4D97-AF65-F5344CB8AC3E}">
        <p14:creationId xmlns:p14="http://schemas.microsoft.com/office/powerpoint/2010/main" val="1030446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05844B6-EACE-4259-8FD0-C6568D267ED2}" type="datetimeFigureOut">
              <a:rPr lang="en-US" smtClean="0"/>
              <a:t>2/14/2021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D44A4-42DA-4162-9330-D503CA2B7FBE}" type="slidenum">
              <a:rPr lang="en-US" smtClean="0"/>
              <a:t>‹#›</a:t>
            </a:fld>
            <a:endParaRPr lang="en-US"/>
          </a:p>
        </p:txBody>
      </p:sp>
    </p:spTree>
    <p:extLst>
      <p:ext uri="{BB962C8B-B14F-4D97-AF65-F5344CB8AC3E}">
        <p14:creationId xmlns:p14="http://schemas.microsoft.com/office/powerpoint/2010/main" val="1909449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844B6-EACE-4259-8FD0-C6568D267ED2}"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D44A4-42DA-4162-9330-D503CA2B7FBE}" type="slidenum">
              <a:rPr lang="en-US" smtClean="0"/>
              <a:t>‹#›</a:t>
            </a:fld>
            <a:endParaRPr lang="en-US"/>
          </a:p>
        </p:txBody>
      </p:sp>
    </p:spTree>
    <p:extLst>
      <p:ext uri="{BB962C8B-B14F-4D97-AF65-F5344CB8AC3E}">
        <p14:creationId xmlns:p14="http://schemas.microsoft.com/office/powerpoint/2010/main" val="3282101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844B6-EACE-4259-8FD0-C6568D267ED2}"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D44A4-42DA-4162-9330-D503CA2B7FBE}" type="slidenum">
              <a:rPr lang="en-US" smtClean="0"/>
              <a:t>‹#›</a:t>
            </a:fld>
            <a:endParaRPr lang="en-US"/>
          </a:p>
        </p:txBody>
      </p:sp>
    </p:spTree>
    <p:extLst>
      <p:ext uri="{BB962C8B-B14F-4D97-AF65-F5344CB8AC3E}">
        <p14:creationId xmlns:p14="http://schemas.microsoft.com/office/powerpoint/2010/main" val="119233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05844B6-EACE-4259-8FD0-C6568D267ED2}"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D44A4-42DA-4162-9330-D503CA2B7FBE}" type="slidenum">
              <a:rPr lang="en-US" smtClean="0"/>
              <a:t>‹#›</a:t>
            </a:fld>
            <a:endParaRPr lang="en-US"/>
          </a:p>
        </p:txBody>
      </p:sp>
    </p:spTree>
    <p:extLst>
      <p:ext uri="{BB962C8B-B14F-4D97-AF65-F5344CB8AC3E}">
        <p14:creationId xmlns:p14="http://schemas.microsoft.com/office/powerpoint/2010/main" val="4128900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5844B6-EACE-4259-8FD0-C6568D267ED2}" type="datetimeFigureOut">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D44A4-42DA-4162-9330-D503CA2B7FBE}" type="slidenum">
              <a:rPr lang="en-US" smtClean="0"/>
              <a:t>‹#›</a:t>
            </a:fld>
            <a:endParaRPr lang="en-US"/>
          </a:p>
        </p:txBody>
      </p:sp>
    </p:spTree>
    <p:extLst>
      <p:ext uri="{BB962C8B-B14F-4D97-AF65-F5344CB8AC3E}">
        <p14:creationId xmlns:p14="http://schemas.microsoft.com/office/powerpoint/2010/main" val="1183085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5844B6-EACE-4259-8FD0-C6568D267ED2}"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5D44A4-42DA-4162-9330-D503CA2B7FBE}" type="slidenum">
              <a:rPr lang="en-US" smtClean="0"/>
              <a:t>‹#›</a:t>
            </a:fld>
            <a:endParaRPr lang="en-US"/>
          </a:p>
        </p:txBody>
      </p:sp>
    </p:spTree>
    <p:extLst>
      <p:ext uri="{BB962C8B-B14F-4D97-AF65-F5344CB8AC3E}">
        <p14:creationId xmlns:p14="http://schemas.microsoft.com/office/powerpoint/2010/main" val="247196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5844B6-EACE-4259-8FD0-C6568D267ED2}" type="datetimeFigureOut">
              <a:rPr lang="en-US" smtClean="0"/>
              <a:t>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5D44A4-42DA-4162-9330-D503CA2B7FBE}" type="slidenum">
              <a:rPr lang="en-US" smtClean="0"/>
              <a:t>‹#›</a:t>
            </a:fld>
            <a:endParaRPr lang="en-US"/>
          </a:p>
        </p:txBody>
      </p:sp>
    </p:spTree>
    <p:extLst>
      <p:ext uri="{BB962C8B-B14F-4D97-AF65-F5344CB8AC3E}">
        <p14:creationId xmlns:p14="http://schemas.microsoft.com/office/powerpoint/2010/main" val="204911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05844B6-EACE-4259-8FD0-C6568D267ED2}" type="datetimeFigureOut">
              <a:rPr lang="en-US" smtClean="0"/>
              <a:t>2/14/2021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C5D44A4-42DA-4162-9330-D503CA2B7FBE}" type="slidenum">
              <a:rPr lang="en-US" smtClean="0"/>
              <a:t>‹#›</a:t>
            </a:fld>
            <a:endParaRPr lang="en-US"/>
          </a:p>
        </p:txBody>
      </p:sp>
    </p:spTree>
    <p:extLst>
      <p:ext uri="{BB962C8B-B14F-4D97-AF65-F5344CB8AC3E}">
        <p14:creationId xmlns:p14="http://schemas.microsoft.com/office/powerpoint/2010/main" val="2018755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05844B6-EACE-4259-8FD0-C6568D267ED2}" type="datetimeFigureOut">
              <a:rPr lang="en-US" smtClean="0"/>
              <a:t>2/14/2021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C5D44A4-42DA-4162-9330-D503CA2B7FBE}" type="slidenum">
              <a:rPr lang="en-US" smtClean="0"/>
              <a:t>‹#›</a:t>
            </a:fld>
            <a:endParaRPr lang="en-US"/>
          </a:p>
        </p:txBody>
      </p:sp>
    </p:spTree>
    <p:extLst>
      <p:ext uri="{BB962C8B-B14F-4D97-AF65-F5344CB8AC3E}">
        <p14:creationId xmlns:p14="http://schemas.microsoft.com/office/powerpoint/2010/main" val="137278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05844B6-EACE-4259-8FD0-C6568D267ED2}" type="datetimeFigureOut">
              <a:rPr lang="en-US" smtClean="0"/>
              <a:t>2/14/2021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C5D44A4-42DA-4162-9330-D503CA2B7FBE}" type="slidenum">
              <a:rPr lang="en-US" smtClean="0"/>
              <a:t>‹#›</a:t>
            </a:fld>
            <a:endParaRPr lang="en-US"/>
          </a:p>
        </p:txBody>
      </p:sp>
    </p:spTree>
    <p:extLst>
      <p:ext uri="{BB962C8B-B14F-4D97-AF65-F5344CB8AC3E}">
        <p14:creationId xmlns:p14="http://schemas.microsoft.com/office/powerpoint/2010/main" val="1775185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5844B6-EACE-4259-8FD0-C6568D267ED2}" type="datetimeFigureOut">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5D44A4-42DA-4162-9330-D503CA2B7FBE}" type="slidenum">
              <a:rPr lang="en-US" smtClean="0"/>
              <a:t>‹#›</a:t>
            </a:fld>
            <a:endParaRPr lang="en-US"/>
          </a:p>
        </p:txBody>
      </p:sp>
    </p:spTree>
    <p:extLst>
      <p:ext uri="{BB962C8B-B14F-4D97-AF65-F5344CB8AC3E}">
        <p14:creationId xmlns:p14="http://schemas.microsoft.com/office/powerpoint/2010/main" val="4131144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05844B6-EACE-4259-8FD0-C6568D267ED2}" type="datetimeFigureOut">
              <a:rPr lang="en-US" smtClean="0"/>
              <a:t>2/14/2021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C5D44A4-42DA-4162-9330-D503CA2B7FBE}" type="slidenum">
              <a:rPr lang="en-US" smtClean="0"/>
              <a:t>‹#›</a:t>
            </a:fld>
            <a:endParaRPr lang="en-US"/>
          </a:p>
        </p:txBody>
      </p:sp>
    </p:spTree>
    <p:extLst>
      <p:ext uri="{BB962C8B-B14F-4D97-AF65-F5344CB8AC3E}">
        <p14:creationId xmlns:p14="http://schemas.microsoft.com/office/powerpoint/2010/main" val="4131084308"/>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E927A-D917-4278-83C3-F46FF67A5A78}"/>
              </a:ext>
            </a:extLst>
          </p:cNvPr>
          <p:cNvSpPr>
            <a:spLocks noGrp="1"/>
          </p:cNvSpPr>
          <p:nvPr>
            <p:ph type="ctrTitle"/>
          </p:nvPr>
        </p:nvSpPr>
        <p:spPr>
          <a:xfrm>
            <a:off x="4872012" y="1447800"/>
            <a:ext cx="5222325" cy="3329581"/>
          </a:xfrm>
        </p:spPr>
        <p:txBody>
          <a:bodyPr>
            <a:normAutofit/>
          </a:bodyPr>
          <a:lstStyle/>
          <a:p>
            <a:pPr>
              <a:lnSpc>
                <a:spcPct val="90000"/>
              </a:lnSpc>
            </a:pPr>
            <a:r>
              <a:rPr lang="en-US">
                <a:solidFill>
                  <a:srgbClr val="EBEBEB"/>
                </a:solidFill>
              </a:rPr>
              <a:t>Toronto City Food Analysis</a:t>
            </a:r>
          </a:p>
        </p:txBody>
      </p:sp>
      <p:sp>
        <p:nvSpPr>
          <p:cNvPr id="11"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Graphic 5" descr="Fork and knife">
            <a:extLst>
              <a:ext uri="{FF2B5EF4-FFF2-40B4-BE49-F238E27FC236}">
                <a16:creationId xmlns:a16="http://schemas.microsoft.com/office/drawing/2014/main" id="{89C38668-3605-4D39-B578-E1F6E74DB5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240" y="2074882"/>
            <a:ext cx="2936836" cy="2936836"/>
          </a:xfrm>
          <a:prstGeom prst="rect">
            <a:avLst/>
          </a:prstGeom>
          <a:effectLst/>
        </p:spPr>
      </p:pic>
    </p:spTree>
    <p:extLst>
      <p:ext uri="{BB962C8B-B14F-4D97-AF65-F5344CB8AC3E}">
        <p14:creationId xmlns:p14="http://schemas.microsoft.com/office/powerpoint/2010/main" val="203228838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8C69-E578-426A-B2B5-DEAF4C97F382}"/>
              </a:ext>
            </a:extLst>
          </p:cNvPr>
          <p:cNvSpPr>
            <a:spLocks noGrp="1"/>
          </p:cNvSpPr>
          <p:nvPr>
            <p:ph type="ctrTitle"/>
          </p:nvPr>
        </p:nvSpPr>
        <p:spPr>
          <a:xfrm>
            <a:off x="760288" y="954640"/>
            <a:ext cx="9980613" cy="4798888"/>
          </a:xfrm>
        </p:spPr>
        <p:txBody>
          <a:bodyPr/>
          <a:lstStyle/>
          <a:p>
            <a:r>
              <a:rPr lang="en-US" sz="2800" dirty="0"/>
              <a:t>Toronto City is visited by people from different places all over the world.</a:t>
            </a:r>
            <a:br>
              <a:rPr lang="en-US" sz="2800" dirty="0"/>
            </a:br>
            <a:br>
              <a:rPr lang="en-US" sz="2800" dirty="0"/>
            </a:br>
            <a:r>
              <a:rPr lang="en-US" sz="2800" dirty="0"/>
              <a:t>Many people would like to explore different cuisines which are available in the city.</a:t>
            </a:r>
            <a:br>
              <a:rPr lang="en-US" sz="2800" dirty="0"/>
            </a:br>
            <a:br>
              <a:rPr lang="en-US" sz="2800" dirty="0"/>
            </a:br>
            <a:r>
              <a:rPr lang="en-US" sz="2800" dirty="0"/>
              <a:t>Analysis of different Neighborhoods would be helpful in finding out what kind of food options are available.</a:t>
            </a:r>
            <a:br>
              <a:rPr lang="en-US" sz="2800" dirty="0"/>
            </a:br>
            <a:br>
              <a:rPr lang="en-US" sz="2800" dirty="0"/>
            </a:br>
            <a:endParaRPr lang="en-US" sz="2800" dirty="0"/>
          </a:p>
        </p:txBody>
      </p:sp>
    </p:spTree>
    <p:extLst>
      <p:ext uri="{BB962C8B-B14F-4D97-AF65-F5344CB8AC3E}">
        <p14:creationId xmlns:p14="http://schemas.microsoft.com/office/powerpoint/2010/main" val="3784555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AE5F0-17FA-4456-B6BF-9A3BAA5DA439}"/>
              </a:ext>
            </a:extLst>
          </p:cNvPr>
          <p:cNvSpPr>
            <a:spLocks noGrp="1"/>
          </p:cNvSpPr>
          <p:nvPr>
            <p:ph type="title"/>
          </p:nvPr>
        </p:nvSpPr>
        <p:spPr>
          <a:xfrm>
            <a:off x="1017142" y="452718"/>
            <a:ext cx="9033692" cy="790455"/>
          </a:xfrm>
        </p:spPr>
        <p:txBody>
          <a:bodyPr/>
          <a:lstStyle/>
          <a:p>
            <a:r>
              <a:rPr lang="en-US" dirty="0"/>
              <a:t>Data Acquisition</a:t>
            </a:r>
          </a:p>
        </p:txBody>
      </p:sp>
      <p:sp>
        <p:nvSpPr>
          <p:cNvPr id="3" name="Content Placeholder 2">
            <a:extLst>
              <a:ext uri="{FF2B5EF4-FFF2-40B4-BE49-F238E27FC236}">
                <a16:creationId xmlns:a16="http://schemas.microsoft.com/office/drawing/2014/main" id="{CACD3204-168F-449B-BA15-69716C0DD9E9}"/>
              </a:ext>
            </a:extLst>
          </p:cNvPr>
          <p:cNvSpPr>
            <a:spLocks noGrp="1"/>
          </p:cNvSpPr>
          <p:nvPr>
            <p:ph idx="1"/>
          </p:nvPr>
        </p:nvSpPr>
        <p:spPr>
          <a:xfrm>
            <a:off x="1119883" y="1243174"/>
            <a:ext cx="8929970" cy="5005226"/>
          </a:xfrm>
        </p:spPr>
        <p:txBody>
          <a:bodyPr/>
          <a:lstStyle/>
          <a:p>
            <a:r>
              <a:rPr lang="en-US" sz="2400" dirty="0"/>
              <a:t>Data Description: Data Link : </a:t>
            </a:r>
            <a:r>
              <a:rPr lang="en-US" sz="2400" u="sng" dirty="0">
                <a:hlinkClick r:id="rId2"/>
              </a:rPr>
              <a:t>https://en.wikipedia.org/wiki/List_of_postal_codes_of_Canada:_M</a:t>
            </a:r>
            <a:endParaRPr lang="en-US" sz="2400" dirty="0"/>
          </a:p>
          <a:p>
            <a:r>
              <a:rPr lang="en-US" sz="2400" dirty="0"/>
              <a:t>Latitude and Longitude locations were collected from </a:t>
            </a:r>
            <a:r>
              <a:rPr lang="en-US" sz="2400" b="1" dirty="0"/>
              <a:t>Geospatial_Coordinates.csv </a:t>
            </a:r>
            <a:r>
              <a:rPr lang="en-US" sz="2400" dirty="0"/>
              <a:t>for each of the postal code.</a:t>
            </a:r>
          </a:p>
          <a:p>
            <a:r>
              <a:rPr lang="en-US" sz="2400" dirty="0"/>
              <a:t>Foursquare API Data: Information related to all the neighborhood Venues and Venue Category is obtained by making call to the foursquare </a:t>
            </a:r>
            <a:r>
              <a:rPr lang="en-US" sz="2400" dirty="0" err="1"/>
              <a:t>api</a:t>
            </a:r>
            <a:r>
              <a:rPr lang="en-US" sz="2400" dirty="0"/>
              <a:t>.</a:t>
            </a:r>
          </a:p>
          <a:p>
            <a:r>
              <a:rPr lang="en-US" sz="2400" dirty="0"/>
              <a:t>The data retrieved from Foursquare contained information of venues within a specified distance of the longitude and latitude of the postcodes.  </a:t>
            </a:r>
            <a:endParaRPr lang="en-US" sz="2400" b="1" dirty="0"/>
          </a:p>
          <a:p>
            <a:endParaRPr lang="en-US" dirty="0"/>
          </a:p>
        </p:txBody>
      </p:sp>
    </p:spTree>
    <p:extLst>
      <p:ext uri="{BB962C8B-B14F-4D97-AF65-F5344CB8AC3E}">
        <p14:creationId xmlns:p14="http://schemas.microsoft.com/office/powerpoint/2010/main" val="750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4"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6"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7"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8"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F5A6669-AE2A-4EE6-91D4-8F149E712FE9}"/>
              </a:ext>
            </a:extLst>
          </p:cNvPr>
          <p:cNvSpPr>
            <a:spLocks noGrp="1"/>
          </p:cNvSpPr>
          <p:nvPr>
            <p:ph type="title"/>
          </p:nvPr>
        </p:nvSpPr>
        <p:spPr>
          <a:xfrm>
            <a:off x="6683829" y="1447800"/>
            <a:ext cx="4397828" cy="3329581"/>
          </a:xfrm>
        </p:spPr>
        <p:txBody>
          <a:bodyPr vert="horz" lIns="91440" tIns="45720" rIns="91440" bIns="45720" rtlCol="0" anchor="b">
            <a:normAutofit/>
          </a:bodyPr>
          <a:lstStyle/>
          <a:p>
            <a:pPr>
              <a:lnSpc>
                <a:spcPct val="90000"/>
              </a:lnSpc>
            </a:pPr>
            <a:r>
              <a:rPr lang="en-US" sz="5600" b="0" i="0" kern="1200">
                <a:solidFill>
                  <a:schemeClr val="tx2"/>
                </a:solidFill>
                <a:latin typeface="+mj-lt"/>
                <a:ea typeface="+mj-ea"/>
                <a:cs typeface="+mj-cs"/>
              </a:rPr>
              <a:t>Sample Data of Food Options</a:t>
            </a:r>
          </a:p>
        </p:txBody>
      </p:sp>
      <p:pic>
        <p:nvPicPr>
          <p:cNvPr id="4" name="Content Placeholder 3">
            <a:extLst>
              <a:ext uri="{FF2B5EF4-FFF2-40B4-BE49-F238E27FC236}">
                <a16:creationId xmlns:a16="http://schemas.microsoft.com/office/drawing/2014/main" id="{9B0764D3-A027-4D88-95B5-86DC7F259C90}"/>
              </a:ext>
            </a:extLst>
          </p:cNvPr>
          <p:cNvPicPr>
            <a:picLocks noGrp="1" noChangeAspect="1"/>
          </p:cNvPicPr>
          <p:nvPr>
            <p:ph idx="1"/>
          </p:nvPr>
        </p:nvPicPr>
        <p:blipFill>
          <a:blip r:embed="rId7"/>
          <a:stretch>
            <a:fillRect/>
          </a:stretch>
        </p:blipFill>
        <p:spPr>
          <a:xfrm>
            <a:off x="1325046" y="647698"/>
            <a:ext cx="4088172" cy="5562139"/>
          </a:xfrm>
          <a:prstGeom prst="rect">
            <a:avLst/>
          </a:prstGeom>
          <a:effectLst/>
        </p:spPr>
      </p:pic>
    </p:spTree>
    <p:extLst>
      <p:ext uri="{BB962C8B-B14F-4D97-AF65-F5344CB8AC3E}">
        <p14:creationId xmlns:p14="http://schemas.microsoft.com/office/powerpoint/2010/main" val="1608281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C63A7-0F17-45B7-A05B-C4AD86DC197B}"/>
              </a:ext>
            </a:extLst>
          </p:cNvPr>
          <p:cNvSpPr>
            <a:spLocks noGrp="1"/>
          </p:cNvSpPr>
          <p:nvPr>
            <p:ph type="title"/>
          </p:nvPr>
        </p:nvSpPr>
        <p:spPr>
          <a:xfrm>
            <a:off x="8000837" y="1325880"/>
            <a:ext cx="3543464" cy="3066507"/>
          </a:xfrm>
        </p:spPr>
        <p:txBody>
          <a:bodyPr vert="horz" lIns="91440" tIns="45720" rIns="91440" bIns="45720" rtlCol="0" anchor="b">
            <a:normAutofit/>
          </a:bodyPr>
          <a:lstStyle/>
          <a:p>
            <a:pPr>
              <a:lnSpc>
                <a:spcPct val="90000"/>
              </a:lnSpc>
            </a:pPr>
            <a:r>
              <a:rPr lang="en-US" sz="3400">
                <a:solidFill>
                  <a:srgbClr val="EBEBEB"/>
                </a:solidFill>
              </a:rPr>
              <a:t>Top 10 Neighborhoods with most Venue Categories</a:t>
            </a:r>
          </a:p>
        </p:txBody>
      </p:sp>
      <p:sp>
        <p:nvSpPr>
          <p:cNvPr id="23"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Content Placeholder 3">
            <a:extLst>
              <a:ext uri="{FF2B5EF4-FFF2-40B4-BE49-F238E27FC236}">
                <a16:creationId xmlns:a16="http://schemas.microsoft.com/office/drawing/2014/main" id="{57BC24F4-FC5F-4855-9C5B-AF82FB555EC0}"/>
              </a:ext>
            </a:extLst>
          </p:cNvPr>
          <p:cNvPicPr>
            <a:picLocks noGrp="1"/>
          </p:cNvPicPr>
          <p:nvPr>
            <p:ph idx="1"/>
          </p:nvPr>
        </p:nvPicPr>
        <p:blipFill rotWithShape="1">
          <a:blip r:embed="rId7"/>
          <a:srcRect t="14879" r="2" b="3292"/>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
        <p:nvSpPr>
          <p:cNvPr id="25" name="Rectangle 24">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525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9"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1"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3"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DC73CE-50F1-48D7-B9D9-18208FB6CC93}"/>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000" b="0" i="0" kern="1200">
                <a:solidFill>
                  <a:srgbClr val="EBEBEB"/>
                </a:solidFill>
                <a:latin typeface="+mj-lt"/>
                <a:ea typeface="+mj-ea"/>
                <a:cs typeface="+mj-cs"/>
              </a:rPr>
              <a:t>Neighborhoods with least number of Venue Categories</a:t>
            </a:r>
          </a:p>
        </p:txBody>
      </p:sp>
      <p:sp>
        <p:nvSpPr>
          <p:cNvPr id="35"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6"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2FB8141A-EE18-4D87-94FA-0916BE49516C}"/>
              </a:ext>
            </a:extLst>
          </p:cNvPr>
          <p:cNvPicPr>
            <a:picLocks noGrp="1"/>
          </p:cNvPicPr>
          <p:nvPr>
            <p:ph idx="1"/>
          </p:nvPr>
        </p:nvPicPr>
        <p:blipFill>
          <a:blip r:embed="rId6"/>
          <a:stretch>
            <a:fillRect/>
          </a:stretch>
        </p:blipFill>
        <p:spPr>
          <a:xfrm>
            <a:off x="1072443" y="647698"/>
            <a:ext cx="5413484" cy="5562139"/>
          </a:xfrm>
          <a:prstGeom prst="rect">
            <a:avLst/>
          </a:prstGeom>
          <a:effectLst/>
        </p:spPr>
      </p:pic>
    </p:spTree>
    <p:extLst>
      <p:ext uri="{BB962C8B-B14F-4D97-AF65-F5344CB8AC3E}">
        <p14:creationId xmlns:p14="http://schemas.microsoft.com/office/powerpoint/2010/main" val="229365020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4"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5"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6"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7"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8"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90" name="Rectangle 20">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22">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2"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4" name="Content Placeholder 3">
            <a:extLst>
              <a:ext uri="{FF2B5EF4-FFF2-40B4-BE49-F238E27FC236}">
                <a16:creationId xmlns:a16="http://schemas.microsoft.com/office/drawing/2014/main" id="{B572ED09-57B2-4B98-BAC6-71D4589D3D96}"/>
              </a:ext>
            </a:extLst>
          </p:cNvPr>
          <p:cNvPicPr>
            <a:picLocks noGrp="1"/>
          </p:cNvPicPr>
          <p:nvPr>
            <p:ph idx="1"/>
          </p:nvPr>
        </p:nvPicPr>
        <p:blipFill>
          <a:blip r:embed="rId6"/>
          <a:stretch>
            <a:fillRect/>
          </a:stretch>
        </p:blipFill>
        <p:spPr>
          <a:xfrm>
            <a:off x="635458" y="1598469"/>
            <a:ext cx="9150807" cy="2333456"/>
          </a:xfrm>
          <a:prstGeom prst="rect">
            <a:avLst/>
          </a:prstGeom>
          <a:effectLst/>
        </p:spPr>
      </p:pic>
      <p:sp>
        <p:nvSpPr>
          <p:cNvPr id="93" name="Freeform: Shape 2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55CE21-7B57-4A71-A036-C6E3D29FAF53}"/>
              </a:ext>
            </a:extLst>
          </p:cNvPr>
          <p:cNvSpPr>
            <a:spLocks noGrp="1"/>
          </p:cNvSpPr>
          <p:nvPr>
            <p:ph type="title"/>
          </p:nvPr>
        </p:nvSpPr>
        <p:spPr>
          <a:xfrm>
            <a:off x="636916" y="4854346"/>
            <a:ext cx="9149350" cy="868026"/>
          </a:xfrm>
        </p:spPr>
        <p:txBody>
          <a:bodyPr vert="horz" lIns="91440" tIns="45720" rIns="91440" bIns="45720" rtlCol="0" anchor="b">
            <a:normAutofit/>
          </a:bodyPr>
          <a:lstStyle/>
          <a:p>
            <a:pPr>
              <a:lnSpc>
                <a:spcPct val="90000"/>
              </a:lnSpc>
            </a:pPr>
            <a:r>
              <a:rPr lang="en-US" sz="2600" b="0" i="0" kern="1200">
                <a:solidFill>
                  <a:srgbClr val="EBEBEB"/>
                </a:solidFill>
                <a:latin typeface="+mj-lt"/>
                <a:ea typeface="+mj-ea"/>
                <a:cs typeface="+mj-cs"/>
              </a:rPr>
              <a:t>Most Common Type of Venue Categories in top Neighborhoods</a:t>
            </a:r>
          </a:p>
        </p:txBody>
      </p:sp>
    </p:spTree>
    <p:extLst>
      <p:ext uri="{BB962C8B-B14F-4D97-AF65-F5344CB8AC3E}">
        <p14:creationId xmlns:p14="http://schemas.microsoft.com/office/powerpoint/2010/main" val="402935332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B84E-AB54-4FD5-8AA3-BC899BB22370}"/>
              </a:ext>
            </a:extLst>
          </p:cNvPr>
          <p:cNvSpPr>
            <a:spLocks noGrp="1"/>
          </p:cNvSpPr>
          <p:nvPr>
            <p:ph type="title"/>
          </p:nvPr>
        </p:nvSpPr>
        <p:spPr>
          <a:xfrm>
            <a:off x="646112" y="452718"/>
            <a:ext cx="4165580" cy="1400530"/>
          </a:xfrm>
        </p:spPr>
        <p:txBody>
          <a:bodyPr>
            <a:normAutofit/>
          </a:bodyPr>
          <a:lstStyle/>
          <a:p>
            <a:r>
              <a:rPr lang="en-US"/>
              <a:t>Conclusion</a:t>
            </a:r>
            <a:endParaRPr lang="en-US" dirty="0"/>
          </a:p>
        </p:txBody>
      </p:sp>
      <p:sp>
        <p:nvSpPr>
          <p:cNvPr id="7" name="Freeform: Shape 9">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8"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a:extLst>
              <a:ext uri="{FF2B5EF4-FFF2-40B4-BE49-F238E27FC236}">
                <a16:creationId xmlns:a16="http://schemas.microsoft.com/office/drawing/2014/main" id="{0404AC41-DEED-48FC-8365-69F52E3787D8}"/>
              </a:ext>
            </a:extLst>
          </p:cNvPr>
          <p:cNvPicPr>
            <a:picLocks noChangeAspect="1"/>
          </p:cNvPicPr>
          <p:nvPr/>
        </p:nvPicPr>
        <p:blipFill>
          <a:blip r:embed="rId3"/>
          <a:stretch>
            <a:fillRect/>
          </a:stretch>
        </p:blipFill>
        <p:spPr>
          <a:xfrm>
            <a:off x="7245345" y="647699"/>
            <a:ext cx="3147601" cy="2683330"/>
          </a:xfrm>
          <a:prstGeom prst="rect">
            <a:avLst/>
          </a:prstGeom>
          <a:effectLst/>
        </p:spPr>
      </p:pic>
      <p:sp>
        <p:nvSpPr>
          <p:cNvPr id="9" name="Rectangle 13">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A2E5DF7-8688-4892-BCED-D07737D9D6FA}"/>
              </a:ext>
            </a:extLst>
          </p:cNvPr>
          <p:cNvSpPr>
            <a:spLocks noGrp="1"/>
          </p:cNvSpPr>
          <p:nvPr>
            <p:ph idx="1"/>
          </p:nvPr>
        </p:nvSpPr>
        <p:spPr>
          <a:xfrm>
            <a:off x="646113" y="2052918"/>
            <a:ext cx="4165146" cy="4195481"/>
          </a:xfrm>
        </p:spPr>
        <p:txBody>
          <a:bodyPr>
            <a:normAutofit/>
          </a:bodyPr>
          <a:lstStyle/>
          <a:p>
            <a:r>
              <a:rPr lang="en-US" dirty="0"/>
              <a:t>Most  number of venues in terms of neighborhood</a:t>
            </a:r>
          </a:p>
          <a:p>
            <a:endParaRPr lang="en-US" dirty="0"/>
          </a:p>
          <a:p>
            <a:r>
              <a:rPr lang="en-US" dirty="0"/>
              <a:t>Least number of venues in terms </a:t>
            </a:r>
            <a:r>
              <a:rPr lang="en-US"/>
              <a:t>of neighborhood</a:t>
            </a:r>
          </a:p>
          <a:p>
            <a:endParaRPr lang="en-US" dirty="0"/>
          </a:p>
          <a:p>
            <a:endParaRPr lang="en-US" dirty="0"/>
          </a:p>
        </p:txBody>
      </p:sp>
      <p:pic>
        <p:nvPicPr>
          <p:cNvPr id="5" name="Picture 4">
            <a:extLst>
              <a:ext uri="{FF2B5EF4-FFF2-40B4-BE49-F238E27FC236}">
                <a16:creationId xmlns:a16="http://schemas.microsoft.com/office/drawing/2014/main" id="{3674E649-7910-42E4-8A87-B9B9A025A4F7}"/>
              </a:ext>
            </a:extLst>
          </p:cNvPr>
          <p:cNvPicPr>
            <a:picLocks noChangeAspect="1"/>
          </p:cNvPicPr>
          <p:nvPr/>
        </p:nvPicPr>
        <p:blipFill>
          <a:blip r:embed="rId4"/>
          <a:stretch>
            <a:fillRect/>
          </a:stretch>
        </p:blipFill>
        <p:spPr>
          <a:xfrm>
            <a:off x="7509459" y="3526971"/>
            <a:ext cx="2619373" cy="2721427"/>
          </a:xfrm>
          <a:prstGeom prst="rect">
            <a:avLst/>
          </a:prstGeom>
          <a:effectLst/>
        </p:spPr>
      </p:pic>
    </p:spTree>
    <p:extLst>
      <p:ext uri="{BB962C8B-B14F-4D97-AF65-F5344CB8AC3E}">
        <p14:creationId xmlns:p14="http://schemas.microsoft.com/office/powerpoint/2010/main" val="3627543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198</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Toronto City Food Analysis</vt:lpstr>
      <vt:lpstr>Toronto City is visited by people from different places all over the world.  Many people would like to explore different cuisines which are available in the city.  Analysis of different Neighborhoods would be helpful in finding out what kind of food options are available.  </vt:lpstr>
      <vt:lpstr>Data Acquisition</vt:lpstr>
      <vt:lpstr>Sample Data of Food Options</vt:lpstr>
      <vt:lpstr>Top 10 Neighborhoods with most Venue Categories</vt:lpstr>
      <vt:lpstr>Neighborhoods with least number of Venue Categories</vt:lpstr>
      <vt:lpstr>Most Common Type of Venue Categories in top Neighborhoods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City Food Analysis</dc:title>
  <dc:creator>Aditya Kale</dc:creator>
  <cp:lastModifiedBy>Aditya Kale</cp:lastModifiedBy>
  <cp:revision>1</cp:revision>
  <dcterms:created xsi:type="dcterms:W3CDTF">2021-02-14T05:15:37Z</dcterms:created>
  <dcterms:modified xsi:type="dcterms:W3CDTF">2021-02-14T05:16:26Z</dcterms:modified>
</cp:coreProperties>
</file>