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75" r:id="rId4"/>
    <p:sldId id="257" r:id="rId5"/>
    <p:sldId id="258" r:id="rId6"/>
    <p:sldId id="278" r:id="rId7"/>
    <p:sldId id="259" r:id="rId8"/>
    <p:sldId id="260" r:id="rId9"/>
    <p:sldId id="261" r:id="rId10"/>
    <p:sldId id="262" r:id="rId11"/>
    <p:sldId id="263" r:id="rId12"/>
    <p:sldId id="276" r:id="rId13"/>
    <p:sldId id="266" r:id="rId14"/>
    <p:sldId id="269" r:id="rId15"/>
    <p:sldId id="267" r:id="rId16"/>
    <p:sldId id="277" r:id="rId17"/>
    <p:sldId id="270" r:id="rId18"/>
    <p:sldId id="271" r:id="rId19"/>
    <p:sldId id="272" r:id="rId20"/>
    <p:sldId id="273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C013-3E89-4035-999A-DE01ED9C7F3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1D86F93-BA54-40E9-8F51-3C8933E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C013-3E89-4035-999A-DE01ED9C7F3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6F93-BA54-40E9-8F51-3C8933E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C013-3E89-4035-999A-DE01ED9C7F3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6F93-BA54-40E9-8F51-3C8933E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1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C013-3E89-4035-999A-DE01ED9C7F3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6F93-BA54-40E9-8F51-3C8933E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2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B64C013-3E89-4035-999A-DE01ED9C7F3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1D86F93-BA54-40E9-8F51-3C8933E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2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C013-3E89-4035-999A-DE01ED9C7F3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6F93-BA54-40E9-8F51-3C8933E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C013-3E89-4035-999A-DE01ED9C7F3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6F93-BA54-40E9-8F51-3C8933E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7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C013-3E89-4035-999A-DE01ED9C7F3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6F93-BA54-40E9-8F51-3C8933E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3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C013-3E89-4035-999A-DE01ED9C7F3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6F93-BA54-40E9-8F51-3C8933E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0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C013-3E89-4035-999A-DE01ED9C7F3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6F93-BA54-40E9-8F51-3C8933E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C013-3E89-4035-999A-DE01ED9C7F37}" type="datetimeFigureOut">
              <a:rPr lang="en-US" smtClean="0"/>
              <a:t>8/5/2020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6F93-BA54-40E9-8F51-3C8933E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7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B64C013-3E89-4035-999A-DE01ED9C7F3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1D86F93-BA54-40E9-8F51-3C8933E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eniumeasy.com/selenium-webdriver-tutorials" TargetMode="External"/><Relationship Id="rId2" Type="http://schemas.openxmlformats.org/officeDocument/2006/relationships/hyperlink" Target="https://www.softwaretestinghelp.com/selenium-tutorial-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uru99.com/xpath-selenium.html" TargetMode="External"/><Relationship Id="rId4" Type="http://schemas.openxmlformats.org/officeDocument/2006/relationships/hyperlink" Target="http://seleniumworks.blogspot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driver.chromium.org/downloads" TargetMode="External"/><Relationship Id="rId2" Type="http://schemas.openxmlformats.org/officeDocument/2006/relationships/hyperlink" Target="https://www.guru99.com/installing-selenium-webdrive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Rama </a:t>
            </a:r>
            <a:r>
              <a:rPr lang="en-US" dirty="0" err="1"/>
              <a:t>Teja</a:t>
            </a:r>
            <a:r>
              <a:rPr lang="en-US" dirty="0"/>
              <a:t> Meduri</a:t>
            </a:r>
          </a:p>
          <a:p>
            <a:r>
              <a:rPr lang="en-US" dirty="0" err="1"/>
              <a:t>ArunKumar</a:t>
            </a:r>
            <a:r>
              <a:rPr lang="en-US" dirty="0"/>
              <a:t> Jayachandran</a:t>
            </a:r>
          </a:p>
        </p:txBody>
      </p:sp>
    </p:spTree>
    <p:extLst>
      <p:ext uri="{BB962C8B-B14F-4D97-AF65-F5344CB8AC3E}">
        <p14:creationId xmlns:p14="http://schemas.microsoft.com/office/powerpoint/2010/main" val="13019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Perform Operations on Simple </a:t>
            </a:r>
            <a:r>
              <a:rPr lang="en-US" dirty="0" err="1"/>
              <a:t>WebElements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click()</a:t>
            </a:r>
          </a:p>
          <a:p>
            <a:r>
              <a:rPr lang="en-US" dirty="0" err="1"/>
              <a:t>sendKeys</a:t>
            </a:r>
            <a:r>
              <a:rPr lang="en-US" dirty="0"/>
              <a:t>()</a:t>
            </a:r>
          </a:p>
          <a:p>
            <a:r>
              <a:rPr lang="en-US" dirty="0"/>
              <a:t>submit()</a:t>
            </a:r>
          </a:p>
          <a:p>
            <a:r>
              <a:rPr lang="en-US" dirty="0"/>
              <a:t>clear()</a:t>
            </a:r>
          </a:p>
          <a:p>
            <a:r>
              <a:rPr lang="en-US" dirty="0" err="1"/>
              <a:t>getText</a:t>
            </a:r>
            <a:r>
              <a:rPr lang="en-US" dirty="0"/>
              <a:t>()</a:t>
            </a:r>
          </a:p>
          <a:p>
            <a:r>
              <a:rPr lang="en-US" dirty="0" err="1"/>
              <a:t>getAttribute</a:t>
            </a:r>
            <a:r>
              <a:rPr lang="en-US" dirty="0"/>
              <a:t>(“value”)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0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5)DROPDOWN WEB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&lt;select id="</a:t>
            </a:r>
            <a:r>
              <a:rPr lang="en-US" i="1" dirty="0" err="1"/>
              <a:t>SelectID_Two</a:t>
            </a:r>
            <a:r>
              <a:rPr lang="en-US" i="1" dirty="0"/>
              <a:t>"&gt;</a:t>
            </a:r>
          </a:p>
          <a:p>
            <a:pPr marL="0" indent="0">
              <a:buNone/>
            </a:pPr>
            <a:r>
              <a:rPr lang="en-US" i="1" dirty="0"/>
              <a:t>&lt;option value="</a:t>
            </a:r>
            <a:r>
              <a:rPr lang="en-US" i="1" dirty="0" err="1"/>
              <a:t>applevalue</a:t>
            </a:r>
            <a:r>
              <a:rPr lang="en-US" i="1" dirty="0"/>
              <a:t>"&gt;Apple&lt;/option&gt;</a:t>
            </a:r>
          </a:p>
          <a:p>
            <a:pPr marL="0" indent="0">
              <a:buNone/>
            </a:pPr>
            <a:r>
              <a:rPr lang="en-US" i="1" dirty="0"/>
              <a:t>&lt;option value="</a:t>
            </a:r>
            <a:r>
              <a:rPr lang="en-US" i="1" dirty="0" err="1"/>
              <a:t>orangevalue</a:t>
            </a:r>
            <a:r>
              <a:rPr lang="en-US" i="1" dirty="0"/>
              <a:t>"&gt;Orange&lt;/option&gt;</a:t>
            </a:r>
          </a:p>
          <a:p>
            <a:pPr marL="0" indent="0">
              <a:buNone/>
            </a:pPr>
            <a:r>
              <a:rPr lang="en-US" i="1" dirty="0"/>
              <a:t>&lt;option value="</a:t>
            </a:r>
            <a:r>
              <a:rPr lang="en-US" i="1" dirty="0" err="1"/>
              <a:t>mangovalue</a:t>
            </a:r>
            <a:r>
              <a:rPr lang="en-US" i="1" dirty="0"/>
              <a:t>"&gt;Mango&lt;/option&gt;</a:t>
            </a:r>
          </a:p>
          <a:p>
            <a:pPr marL="0" indent="0">
              <a:buNone/>
            </a:pPr>
            <a:r>
              <a:rPr lang="en-US" i="1" dirty="0"/>
              <a:t>&lt;option value="</a:t>
            </a:r>
            <a:r>
              <a:rPr lang="en-US" i="1" dirty="0" err="1"/>
              <a:t>limevalue</a:t>
            </a:r>
            <a:r>
              <a:rPr lang="en-US" i="1" dirty="0"/>
              <a:t>"&gt;Lime&lt;/option&gt;</a:t>
            </a:r>
          </a:p>
          <a:p>
            <a:pPr marL="0" indent="0">
              <a:buNone/>
            </a:pPr>
            <a:r>
              <a:rPr lang="en-US" i="1" dirty="0"/>
              <a:t>&lt;/select&gt;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7CB5C-7E05-4746-9E83-C30CD52F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80" y="2270379"/>
            <a:ext cx="5284470" cy="375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3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229F-AF42-453B-88B6-8F236800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A9680-9F45-496F-B81B-EBC647A1C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47850"/>
            <a:ext cx="10058400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Web Based Popups</a:t>
            </a:r>
          </a:p>
          <a:p>
            <a:pPr marL="0" indent="0">
              <a:buNone/>
            </a:pPr>
            <a:r>
              <a:rPr lang="en-US" b="1" i="1" dirty="0" err="1"/>
              <a:t>driver.switchTo</a:t>
            </a:r>
            <a:r>
              <a:rPr lang="en-US" b="1" i="1" dirty="0"/>
              <a:t>().alert().dismiss()</a:t>
            </a:r>
            <a:r>
              <a:rPr lang="en-US" dirty="0"/>
              <a:t> – The dismiss() method clicks on the “Cancel” button as soon as the pop up window appears.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1" dirty="0" err="1"/>
              <a:t>driver.switchTo</a:t>
            </a:r>
            <a:r>
              <a:rPr lang="en-US" b="1" i="1" dirty="0"/>
              <a:t>().alert().accept() </a:t>
            </a:r>
            <a:r>
              <a:rPr lang="en-US" dirty="0"/>
              <a:t> – The accept() method clicks on the “Ok” button as soon as the pop up window appears.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1" dirty="0" err="1"/>
              <a:t>driver.switchTo</a:t>
            </a:r>
            <a:r>
              <a:rPr lang="en-US" b="1" i="1" dirty="0"/>
              <a:t>().alert().</a:t>
            </a:r>
            <a:r>
              <a:rPr lang="en-US" b="1" i="1" dirty="0" err="1"/>
              <a:t>getText</a:t>
            </a:r>
            <a:r>
              <a:rPr lang="en-US" b="1" i="1" dirty="0"/>
              <a:t>()</a:t>
            </a:r>
            <a:r>
              <a:rPr lang="en-US" dirty="0"/>
              <a:t> – The </a:t>
            </a:r>
            <a:r>
              <a:rPr lang="en-US" dirty="0" err="1"/>
              <a:t>getText</a:t>
            </a:r>
            <a:r>
              <a:rPr lang="en-US" dirty="0"/>
              <a:t>() method returns the text displayed on the alert box.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1" dirty="0" err="1"/>
              <a:t>driver.switchTo</a:t>
            </a:r>
            <a:r>
              <a:rPr lang="en-US" b="1" i="1" dirty="0"/>
              <a:t>().alert().</a:t>
            </a:r>
            <a:r>
              <a:rPr lang="en-US" b="1" i="1" dirty="0" err="1"/>
              <a:t>sendKeys</a:t>
            </a:r>
            <a:r>
              <a:rPr lang="en-US" b="1" i="1" dirty="0"/>
              <a:t>(“Text”)</a:t>
            </a:r>
            <a:r>
              <a:rPr lang="en-US" dirty="0"/>
              <a:t> – The </a:t>
            </a:r>
            <a:r>
              <a:rPr lang="en-US" dirty="0" err="1"/>
              <a:t>sendKeys</a:t>
            </a:r>
            <a:r>
              <a:rPr lang="en-US" dirty="0"/>
              <a:t>() method enters the specified string pattern into the alert box.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7)HANDLING MULTIPLE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43100"/>
            <a:ext cx="10058400" cy="4229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i)String  handle= </a:t>
            </a:r>
            <a:r>
              <a:rPr lang="en-US" dirty="0" err="1"/>
              <a:t>driver.getWindowHandle</a:t>
            </a:r>
            <a:r>
              <a:rPr lang="en-US" dirty="0"/>
              <a:t>();//Return a string of alphanumeric window handle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ii) Set&lt;String&gt; handle= </a:t>
            </a:r>
            <a:r>
              <a:rPr lang="en-US" dirty="0" err="1"/>
              <a:t>driver.getWindowHandles</a:t>
            </a:r>
            <a:r>
              <a:rPr lang="en-US" dirty="0"/>
              <a:t>();//Return a set of window handle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iii) </a:t>
            </a:r>
            <a:r>
              <a:rPr lang="en-US" dirty="0" err="1"/>
              <a:t>driver.switchTo</a:t>
            </a:r>
            <a:r>
              <a:rPr lang="en-US" dirty="0"/>
              <a:t>().window("</a:t>
            </a:r>
            <a:r>
              <a:rPr lang="en-US" dirty="0" err="1"/>
              <a:t>windowName</a:t>
            </a:r>
            <a:r>
              <a:rPr lang="en-US" dirty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iv) for (String handle : </a:t>
            </a:r>
            <a:r>
              <a:rPr lang="en-US" dirty="0" err="1"/>
              <a:t>driver.getWindowHandles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driver.switchTo</a:t>
            </a:r>
            <a:r>
              <a:rPr lang="en-US" dirty="0"/>
              <a:t>().window(handle);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8) Implicit and Explicit Waits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Implicit Wait –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An </a:t>
            </a:r>
            <a:r>
              <a:rPr lang="en-US" b="1" dirty="0"/>
              <a:t>implicit wait</a:t>
            </a:r>
            <a:r>
              <a:rPr lang="en-US" dirty="0"/>
              <a:t> tells </a:t>
            </a:r>
            <a:r>
              <a:rPr lang="en-US" b="1" dirty="0"/>
              <a:t>WebDriver</a:t>
            </a:r>
            <a:r>
              <a:rPr lang="en-US" dirty="0"/>
              <a:t> to poll the DOM for a certain amount of time when trying to find an element or elements if they are not immediately available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implicit wait</a:t>
            </a:r>
            <a:r>
              <a:rPr lang="en-US" dirty="0"/>
              <a:t> is set for the life of the </a:t>
            </a:r>
            <a:r>
              <a:rPr lang="en-US" b="1" dirty="0"/>
              <a:t>WebDriver</a:t>
            </a:r>
            <a:r>
              <a:rPr lang="en-US" dirty="0"/>
              <a:t> object instance. </a:t>
            </a:r>
            <a:endParaRPr lang="en-US" b="1" dirty="0"/>
          </a:p>
          <a:p>
            <a:pPr marL="457200" lvl="1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drv.manage</a:t>
            </a:r>
            <a:r>
              <a:rPr lang="en-US" i="1" dirty="0">
                <a:solidFill>
                  <a:srgbClr val="0070C0"/>
                </a:solidFill>
              </a:rPr>
              <a:t>().timeouts().</a:t>
            </a:r>
            <a:r>
              <a:rPr lang="en-US" i="1" dirty="0" err="1">
                <a:solidFill>
                  <a:srgbClr val="0070C0"/>
                </a:solidFill>
              </a:rPr>
              <a:t>implicitlyWait</a:t>
            </a:r>
            <a:r>
              <a:rPr lang="en-US" i="1" dirty="0">
                <a:solidFill>
                  <a:srgbClr val="0070C0"/>
                </a:solidFill>
              </a:rPr>
              <a:t>(10, </a:t>
            </a:r>
            <a:r>
              <a:rPr lang="en-US" i="1" dirty="0" err="1">
                <a:solidFill>
                  <a:srgbClr val="0070C0"/>
                </a:solidFill>
              </a:rPr>
              <a:t>TimeUnit.SECONDS</a:t>
            </a:r>
            <a:r>
              <a:rPr lang="en-US" i="1" dirty="0">
                <a:solidFill>
                  <a:srgbClr val="0070C0"/>
                </a:solidFill>
              </a:rPr>
              <a:t>);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Explicit Wait –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Explicit waits are used to halt the execution till the time a particular condition is met or the maximum time has elapsed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Unlike Implicit waits, Explicit waits are applied for a particular instance only.</a:t>
            </a:r>
            <a:endParaRPr lang="en-US" b="1" dirty="0"/>
          </a:p>
          <a:p>
            <a:pPr marL="457200" lvl="1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WebDriverWait</a:t>
            </a:r>
            <a:r>
              <a:rPr lang="en-US" i="1" dirty="0">
                <a:solidFill>
                  <a:srgbClr val="0070C0"/>
                </a:solidFill>
              </a:rPr>
              <a:t> wait = new </a:t>
            </a:r>
            <a:r>
              <a:rPr lang="en-US" i="1" dirty="0" err="1">
                <a:solidFill>
                  <a:srgbClr val="0070C0"/>
                </a:solidFill>
              </a:rPr>
              <a:t>WebDriverWait</a:t>
            </a:r>
            <a:r>
              <a:rPr lang="en-US" i="1" dirty="0">
                <a:solidFill>
                  <a:srgbClr val="0070C0"/>
                </a:solidFill>
              </a:rPr>
              <a:t>(drv,30);</a:t>
            </a:r>
          </a:p>
          <a:p>
            <a:pPr marL="457200" lvl="1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wait.until</a:t>
            </a:r>
            <a:r>
              <a:rPr lang="en-US" i="1" dirty="0">
                <a:solidFill>
                  <a:srgbClr val="0070C0"/>
                </a:solidFill>
              </a:rPr>
              <a:t>(</a:t>
            </a:r>
            <a:r>
              <a:rPr lang="en-US" i="1" dirty="0" err="1">
                <a:solidFill>
                  <a:srgbClr val="0070C0"/>
                </a:solidFill>
              </a:rPr>
              <a:t>ExpectedConditions.visibilityOfElementLocated</a:t>
            </a:r>
            <a:r>
              <a:rPr lang="en-US" i="1" dirty="0">
                <a:solidFill>
                  <a:srgbClr val="0070C0"/>
                </a:solidFill>
              </a:rPr>
              <a:t>(</a:t>
            </a:r>
            <a:r>
              <a:rPr lang="en-US" i="1" dirty="0" err="1">
                <a:solidFill>
                  <a:srgbClr val="0070C0"/>
                </a:solidFill>
              </a:rPr>
              <a:t>By.xpath</a:t>
            </a:r>
            <a:r>
              <a:rPr lang="en-US" i="1" dirty="0">
                <a:solidFill>
                  <a:srgbClr val="0070C0"/>
                </a:solidFill>
              </a:rPr>
              <a:t>("//div[contains(text(),'COMPOSE')]")));</a:t>
            </a:r>
          </a:p>
        </p:txBody>
      </p:sp>
    </p:spTree>
    <p:extLst>
      <p:ext uri="{BB962C8B-B14F-4D97-AF65-F5344CB8AC3E}">
        <p14:creationId xmlns:p14="http://schemas.microsoft.com/office/powerpoint/2010/main" val="992096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87018"/>
          </a:xfrm>
        </p:spPr>
        <p:txBody>
          <a:bodyPr>
            <a:normAutofit fontScale="90000"/>
          </a:bodyPr>
          <a:lstStyle/>
          <a:p>
            <a:r>
              <a:rPr lang="en-US" dirty="0"/>
              <a:t>9) Actions Class – Handling keyboard and mouse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doubleClick</a:t>
            </a:r>
            <a:r>
              <a:rPr lang="en-US" dirty="0"/>
              <a:t>()	 - Performs a double-click at the current mouse location.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clickAndHold</a:t>
            </a:r>
            <a:r>
              <a:rPr lang="en-US" dirty="0"/>
              <a:t>()  	 - Clicks (without releasing) at the current mouse location.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dragAndDrop</a:t>
            </a:r>
            <a:r>
              <a:rPr lang="en-US" dirty="0"/>
              <a:t>(source, target)  - Performs click-and-hold at the location of the source element, moves to the location of the target element, then releases the mouse.</a:t>
            </a:r>
          </a:p>
          <a:p>
            <a:endParaRPr lang="en-US" dirty="0"/>
          </a:p>
          <a:p>
            <a:r>
              <a:rPr lang="en-US" dirty="0" err="1"/>
              <a:t>keyDown</a:t>
            </a:r>
            <a:r>
              <a:rPr lang="en-US" dirty="0"/>
              <a:t>(</a:t>
            </a:r>
            <a:r>
              <a:rPr lang="en-US" dirty="0" err="1"/>
              <a:t>modifier_key</a:t>
            </a:r>
            <a:r>
              <a:rPr lang="en-US" dirty="0"/>
              <a:t>) - Performs a modifier key press. Does not release the modifier key - subsequent interactions may assume it's kept pressed.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8647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D9FB-B97B-4693-A2A3-27116AF61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923" y="638175"/>
            <a:ext cx="10058400" cy="5353050"/>
          </a:xfrm>
        </p:spPr>
        <p:txBody>
          <a:bodyPr>
            <a:normAutofit/>
          </a:bodyPr>
          <a:lstStyle/>
          <a:p>
            <a:r>
              <a:rPr lang="en-US" dirty="0" err="1"/>
              <a:t>keyUp</a:t>
            </a:r>
            <a:r>
              <a:rPr lang="en-US" dirty="0"/>
              <a:t>(modifier _key)  - Performs a key release.</a:t>
            </a:r>
          </a:p>
          <a:p>
            <a:endParaRPr lang="en-US" dirty="0"/>
          </a:p>
          <a:p>
            <a:r>
              <a:rPr lang="en-US" dirty="0" err="1"/>
              <a:t>moveToElement</a:t>
            </a:r>
            <a:r>
              <a:rPr lang="en-US" dirty="0"/>
              <a:t>(</a:t>
            </a:r>
            <a:r>
              <a:rPr lang="en-US" dirty="0" err="1"/>
              <a:t>toElement</a:t>
            </a:r>
            <a:r>
              <a:rPr lang="en-US" dirty="0"/>
              <a:t>)  	- Moves the mouse to the middle of the element. </a:t>
            </a:r>
          </a:p>
          <a:p>
            <a:endParaRPr lang="en-US" dirty="0"/>
          </a:p>
          <a:p>
            <a:r>
              <a:rPr lang="en-US" dirty="0"/>
              <a:t>release()	- Releases the depressed left mouse button at the current mouse location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altLang="en-US" sz="2100" dirty="0">
                <a:solidFill>
                  <a:srgbClr val="0070C0"/>
                </a:solidFill>
              </a:rPr>
              <a:t>Actions builder = new Actions(driver); </a:t>
            </a:r>
          </a:p>
          <a:p>
            <a:pPr marL="0" indent="0">
              <a:buNone/>
            </a:pPr>
            <a:r>
              <a:rPr lang="en-US" altLang="en-US" sz="2100" dirty="0">
                <a:solidFill>
                  <a:srgbClr val="0070C0"/>
                </a:solidFill>
              </a:rPr>
              <a:t>Action </a:t>
            </a:r>
            <a:r>
              <a:rPr lang="en-US" altLang="en-US" sz="2100" dirty="0" err="1">
                <a:solidFill>
                  <a:srgbClr val="0070C0"/>
                </a:solidFill>
              </a:rPr>
              <a:t>mouseOverHome</a:t>
            </a:r>
            <a:r>
              <a:rPr lang="en-US" altLang="en-US" sz="2100" dirty="0">
                <a:solidFill>
                  <a:srgbClr val="0070C0"/>
                </a:solidFill>
              </a:rPr>
              <a:t> = builder .</a:t>
            </a:r>
            <a:r>
              <a:rPr lang="en-US" altLang="en-US" sz="2100" dirty="0" err="1">
                <a:solidFill>
                  <a:srgbClr val="0070C0"/>
                </a:solidFill>
              </a:rPr>
              <a:t>moveToElement</a:t>
            </a:r>
            <a:r>
              <a:rPr lang="en-US" altLang="en-US" sz="2100" dirty="0">
                <a:solidFill>
                  <a:srgbClr val="0070C0"/>
                </a:solidFill>
              </a:rPr>
              <a:t>(</a:t>
            </a:r>
            <a:r>
              <a:rPr lang="en-US" altLang="en-US" sz="2100" dirty="0" err="1">
                <a:solidFill>
                  <a:srgbClr val="0070C0"/>
                </a:solidFill>
              </a:rPr>
              <a:t>link_Home</a:t>
            </a:r>
            <a:r>
              <a:rPr lang="en-US" altLang="en-US" sz="2100" dirty="0">
                <a:solidFill>
                  <a:srgbClr val="0070C0"/>
                </a:solidFill>
              </a:rPr>
              <a:t>) .build(); </a:t>
            </a:r>
          </a:p>
          <a:p>
            <a:pPr marL="0" indent="0">
              <a:buNone/>
            </a:pPr>
            <a:r>
              <a:rPr lang="en-US" altLang="en-US" sz="2100" dirty="0" err="1">
                <a:solidFill>
                  <a:srgbClr val="0070C0"/>
                </a:solidFill>
              </a:rPr>
              <a:t>mouseOverHome.perform</a:t>
            </a:r>
            <a:r>
              <a:rPr lang="en-US" altLang="en-US" sz="2100" dirty="0">
                <a:solidFill>
                  <a:srgbClr val="0070C0"/>
                </a:solidFill>
              </a:rPr>
              <a:t>(); </a:t>
            </a:r>
          </a:p>
          <a:p>
            <a:pPr marL="0" indent="0">
              <a:buNone/>
            </a:pPr>
            <a:endParaRPr lang="en-US" altLang="en-US" sz="4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4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10) </a:t>
            </a:r>
            <a:r>
              <a:rPr lang="en-US" dirty="0" err="1"/>
              <a:t>xpath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A9C54-316B-4F3D-948E-D60A55BE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808282"/>
            <a:ext cx="4773168" cy="20643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080" y="484633"/>
            <a:ext cx="4773168" cy="5888736"/>
          </a:xfrm>
        </p:spPr>
        <p:txBody>
          <a:bodyPr>
            <a:normAutofit/>
          </a:bodyPr>
          <a:lstStyle/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1800" dirty="0"/>
              <a:t>Absolute </a:t>
            </a:r>
            <a:r>
              <a:rPr lang="en-US" sz="1800" dirty="0" err="1"/>
              <a:t>xpath</a:t>
            </a:r>
            <a:r>
              <a:rPr lang="en-US" sz="1800" dirty="0"/>
              <a:t> - Uses Complete path from the Root Element to the desire element.</a:t>
            </a:r>
          </a:p>
          <a:p>
            <a:pPr marL="274320" lvl="1" indent="0">
              <a:buNone/>
            </a:pPr>
            <a:r>
              <a:rPr lang="en-US" dirty="0"/>
              <a:t>/html/body/div[2]/div[1]/div[1]/a </a:t>
            </a:r>
          </a:p>
          <a:p>
            <a:r>
              <a:rPr lang="en-US" sz="1800" dirty="0"/>
              <a:t>Relative </a:t>
            </a:r>
            <a:r>
              <a:rPr lang="en-US" sz="1800" dirty="0" err="1"/>
              <a:t>xpath</a:t>
            </a:r>
            <a:r>
              <a:rPr lang="en-US" sz="1800" dirty="0"/>
              <a:t> = the path starts from the middle of the HTML DOM structure</a:t>
            </a:r>
          </a:p>
          <a:p>
            <a:pPr marL="0" indent="0">
              <a:buNone/>
            </a:pPr>
            <a:r>
              <a:rPr lang="en-US" sz="1800" dirty="0"/>
              <a:t>    //div[class="</a:t>
            </a:r>
            <a:r>
              <a:rPr lang="en-US" sz="1800" dirty="0" err="1"/>
              <a:t>qa</a:t>
            </a:r>
            <a:r>
              <a:rPr lang="en-US" sz="1800" dirty="0"/>
              <a:t>-logo"]/a</a:t>
            </a:r>
          </a:p>
          <a:p>
            <a:r>
              <a:rPr lang="en-US" sz="1800" dirty="0"/>
              <a:t>Contains()</a:t>
            </a:r>
          </a:p>
          <a:p>
            <a:pPr marL="0" indent="0">
              <a:buNone/>
            </a:pPr>
            <a:r>
              <a:rPr lang="en-US" sz="1800" i="1" dirty="0" err="1"/>
              <a:t>driver.findElement</a:t>
            </a:r>
            <a:r>
              <a:rPr lang="en-US" sz="1800" i="1" dirty="0"/>
              <a:t>(</a:t>
            </a:r>
            <a:r>
              <a:rPr lang="en-US" sz="1800" i="1" dirty="0" err="1"/>
              <a:t>By.xpath</a:t>
            </a:r>
            <a:r>
              <a:rPr lang="en-US" sz="1800" i="1" dirty="0"/>
              <a:t>(“//*[contains(@</a:t>
            </a:r>
            <a:r>
              <a:rPr lang="en-US" sz="1800" i="1" dirty="0" err="1"/>
              <a:t>id,’username</a:t>
            </a:r>
            <a:r>
              <a:rPr lang="en-US" sz="1800" i="1" dirty="0"/>
              <a:t>’)]”)).</a:t>
            </a:r>
            <a:r>
              <a:rPr lang="en-US" sz="1800" i="1" dirty="0" err="1"/>
              <a:t>sendKeys</a:t>
            </a:r>
            <a:r>
              <a:rPr lang="en-US" sz="1800" i="1" dirty="0"/>
              <a:t>(“username”);</a:t>
            </a:r>
            <a:endParaRPr lang="en-US" sz="1800" dirty="0"/>
          </a:p>
          <a:p>
            <a:r>
              <a:rPr lang="en-US" sz="1800" dirty="0"/>
              <a:t>Starts-with()</a:t>
            </a:r>
          </a:p>
          <a:p>
            <a:pPr marL="0" indent="0">
              <a:buNone/>
            </a:pPr>
            <a:r>
              <a:rPr lang="en-US" sz="1800" i="1" dirty="0" err="1"/>
              <a:t>driver</a:t>
            </a:r>
            <a:r>
              <a:rPr lang="en-US" sz="1800" b="1" i="1" dirty="0" err="1"/>
              <a:t>.</a:t>
            </a:r>
            <a:r>
              <a:rPr lang="en-US" sz="1800" i="1" dirty="0" err="1"/>
              <a:t>findElement</a:t>
            </a:r>
            <a:r>
              <a:rPr lang="en-US" sz="1800" i="1" dirty="0"/>
              <a:t>(</a:t>
            </a:r>
            <a:r>
              <a:rPr lang="en-US" sz="1800" i="1" dirty="0" err="1"/>
              <a:t>By.xpath</a:t>
            </a:r>
            <a:r>
              <a:rPr lang="en-US" sz="1800" i="1" dirty="0"/>
              <a:t>(“//*[starts-with(@</a:t>
            </a:r>
            <a:r>
              <a:rPr lang="en-US" sz="1800" i="1" dirty="0" err="1"/>
              <a:t>id,’user</a:t>
            </a:r>
            <a:r>
              <a:rPr lang="en-US" sz="1800" i="1" dirty="0"/>
              <a:t>’)]”)).</a:t>
            </a:r>
            <a:r>
              <a:rPr lang="en-US" sz="1800" i="1" dirty="0" err="1"/>
              <a:t>sendKeys</a:t>
            </a:r>
            <a:r>
              <a:rPr lang="en-US" sz="1800" i="1" dirty="0"/>
              <a:t>(“username”);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205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11) Other commonly used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isSelected</a:t>
            </a:r>
            <a:r>
              <a:rPr lang="en-US" dirty="0"/>
              <a:t>()</a:t>
            </a:r>
          </a:p>
          <a:p>
            <a:r>
              <a:rPr lang="en-US" dirty="0" err="1"/>
              <a:t>isEnabled</a:t>
            </a:r>
            <a:r>
              <a:rPr lang="en-US" dirty="0"/>
              <a:t>()</a:t>
            </a:r>
          </a:p>
          <a:p>
            <a:r>
              <a:rPr lang="en-US" dirty="0"/>
              <a:t>Navigate.to()</a:t>
            </a:r>
          </a:p>
          <a:p>
            <a:r>
              <a:rPr lang="en-US" dirty="0" err="1"/>
              <a:t>Navigate.back</a:t>
            </a:r>
            <a:r>
              <a:rPr lang="en-US" dirty="0"/>
              <a:t>()</a:t>
            </a:r>
          </a:p>
          <a:p>
            <a:r>
              <a:rPr lang="en-US" dirty="0" err="1"/>
              <a:t>navigate.forward</a:t>
            </a:r>
            <a:r>
              <a:rPr lang="en-US" dirty="0"/>
              <a:t>()</a:t>
            </a:r>
          </a:p>
          <a:p>
            <a:r>
              <a:rPr lang="en-US" dirty="0" err="1"/>
              <a:t>navigate.refresh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51993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12) Close the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driver.close</a:t>
            </a:r>
            <a:r>
              <a:rPr lang="en-US" dirty="0"/>
              <a:t>() : It closes only the browser window that WebDriver is currently 		controlling</a:t>
            </a:r>
          </a:p>
          <a:p>
            <a:endParaRPr lang="en-US" dirty="0"/>
          </a:p>
          <a:p>
            <a:r>
              <a:rPr lang="en-US" dirty="0" err="1"/>
              <a:t>driver.quit</a:t>
            </a:r>
            <a:r>
              <a:rPr lang="en-US" dirty="0"/>
              <a:t>() : It closes all windows that WebDriver has opened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2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2789-8759-4DBB-A5D3-B0B9B800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E0A6-2A65-48B8-9508-34DC7CCD7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free (open-source) automated testing framework used to validate web applications across different browsers and platforms</a:t>
            </a:r>
          </a:p>
          <a:p>
            <a:r>
              <a:rPr lang="en-US" dirty="0"/>
              <a:t>Languages Supported:</a:t>
            </a:r>
          </a:p>
          <a:p>
            <a:pPr marL="0" indent="0">
              <a:buNone/>
            </a:pPr>
            <a:r>
              <a:rPr lang="en-US" dirty="0"/>
              <a:t>	Java</a:t>
            </a:r>
          </a:p>
          <a:p>
            <a:pPr marL="0" indent="0">
              <a:buNone/>
            </a:pPr>
            <a:r>
              <a:rPr lang="en-US" dirty="0"/>
              <a:t>	C#(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Python</a:t>
            </a:r>
          </a:p>
          <a:p>
            <a:pPr marL="0" indent="0">
              <a:buNone/>
            </a:pPr>
            <a:r>
              <a:rPr lang="en-US" dirty="0"/>
              <a:t>	Perl</a:t>
            </a:r>
          </a:p>
          <a:p>
            <a:pPr marL="0" indent="0">
              <a:buNone/>
            </a:pPr>
            <a:r>
              <a:rPr lang="en-US" dirty="0"/>
              <a:t>	PHP</a:t>
            </a:r>
          </a:p>
          <a:p>
            <a:pPr marL="0" indent="0">
              <a:buNone/>
            </a:pPr>
            <a:r>
              <a:rPr lang="en-US" dirty="0"/>
              <a:t>	Ruby etc..</a:t>
            </a:r>
          </a:p>
        </p:txBody>
      </p:sp>
    </p:spTree>
    <p:extLst>
      <p:ext uri="{BB962C8B-B14F-4D97-AF65-F5344CB8AC3E}">
        <p14:creationId xmlns:p14="http://schemas.microsoft.com/office/powerpoint/2010/main" val="2742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https://www.softwaretestinghelp.com/selenium-tutorial-1/</a:t>
            </a:r>
            <a:endParaRPr lang="en-US" dirty="0"/>
          </a:p>
          <a:p>
            <a:r>
              <a:rPr lang="en-US" dirty="0">
                <a:hlinkClick r:id="rId3"/>
              </a:rPr>
              <a:t>http://www.seleniumeasy.com/selenium-webdriver-tutorials</a:t>
            </a:r>
            <a:endParaRPr lang="en-US" dirty="0"/>
          </a:p>
          <a:p>
            <a:r>
              <a:rPr lang="en-US" dirty="0">
                <a:hlinkClick r:id="rId4"/>
              </a:rPr>
              <a:t>http://seleniumworks.blogspot.com/</a:t>
            </a:r>
            <a:r>
              <a:rPr lang="en-US" dirty="0"/>
              <a:t>  -&gt; CSS selector reference</a:t>
            </a:r>
          </a:p>
          <a:p>
            <a:r>
              <a:rPr lang="en-US" dirty="0">
                <a:hlinkClick r:id="rId5"/>
              </a:rPr>
              <a:t>https://www.guru99.com/xpath-selenium.html</a:t>
            </a:r>
            <a:r>
              <a:rPr lang="en-US" dirty="0"/>
              <a:t> -&gt; XPATH selector 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70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4A847-7373-4C2F-8C16-7795FE18B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1925"/>
            <a:ext cx="11639550" cy="64198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package selenium;</a:t>
            </a:r>
          </a:p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org.openqa.selenium.By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org.openqa.selenium.WebDriver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org.openqa.selenium.chrome.ChromeDriver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public class Startup {</a:t>
            </a:r>
          </a:p>
          <a:p>
            <a:pPr marL="0" indent="0">
              <a:buNone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throws </a:t>
            </a:r>
            <a:r>
              <a:rPr lang="en-US" b="1" dirty="0" err="1"/>
              <a:t>InterruptedException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setProperty</a:t>
            </a:r>
            <a:r>
              <a:rPr lang="en-US" i="1" dirty="0"/>
              <a:t>("</a:t>
            </a:r>
            <a:r>
              <a:rPr lang="en-US" i="1" dirty="0" err="1"/>
              <a:t>webdriver.chrome.driver</a:t>
            </a:r>
            <a:r>
              <a:rPr lang="en-US" i="1" dirty="0"/>
              <a:t>", "C:\\Users\\rmedur910\\Downloads\\Softwares\\chromedriver_win32\\chromedriver.exe");</a:t>
            </a:r>
          </a:p>
          <a:p>
            <a:pPr marL="0" indent="0">
              <a:buNone/>
            </a:pPr>
            <a:r>
              <a:rPr lang="en-US" dirty="0"/>
              <a:t>WebDriver driver = </a:t>
            </a:r>
            <a:r>
              <a:rPr lang="en-US" b="1" dirty="0"/>
              <a:t>new </a:t>
            </a:r>
            <a:r>
              <a:rPr lang="en-US" b="1" dirty="0" err="1"/>
              <a:t>ChromeDriver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dirty="0" err="1"/>
              <a:t>driver.get</a:t>
            </a:r>
            <a:r>
              <a:rPr lang="en-US" dirty="0"/>
              <a:t>("https://www.python.org");</a:t>
            </a:r>
          </a:p>
          <a:p>
            <a:pPr marL="0" indent="0">
              <a:buNone/>
            </a:pPr>
            <a:r>
              <a:rPr lang="en-US" dirty="0" err="1"/>
              <a:t>driver.manage</a:t>
            </a:r>
            <a:r>
              <a:rPr lang="en-US" dirty="0"/>
              <a:t>().window().maximize();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driver.getTitle</a:t>
            </a:r>
            <a:r>
              <a:rPr lang="en-US" b="1" i="1" dirty="0"/>
              <a:t>());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driver.getCurrentUrl</a:t>
            </a:r>
            <a:r>
              <a:rPr lang="en-US" b="1" i="1" dirty="0"/>
              <a:t>());</a:t>
            </a:r>
          </a:p>
          <a:p>
            <a:pPr marL="0" indent="0">
              <a:buNone/>
            </a:pPr>
            <a:r>
              <a:rPr lang="en-US" dirty="0" err="1"/>
              <a:t>Thread.</a:t>
            </a:r>
            <a:r>
              <a:rPr lang="en-US" i="1" dirty="0" err="1"/>
              <a:t>sleep</a:t>
            </a:r>
            <a:r>
              <a:rPr lang="en-US" i="1" dirty="0"/>
              <a:t>(2000);</a:t>
            </a:r>
          </a:p>
          <a:p>
            <a:pPr marL="0" indent="0">
              <a:buNone/>
            </a:pPr>
            <a:r>
              <a:rPr lang="en-US" dirty="0"/>
              <a:t>//By.id</a:t>
            </a:r>
          </a:p>
          <a:p>
            <a:pPr marL="0" indent="0">
              <a:buNone/>
            </a:pP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id("id-search-field")).</a:t>
            </a:r>
            <a:r>
              <a:rPr lang="en-US" i="1" dirty="0" err="1"/>
              <a:t>sendKeys</a:t>
            </a:r>
            <a:r>
              <a:rPr lang="en-US" i="1" dirty="0"/>
              <a:t>("by.id");</a:t>
            </a:r>
          </a:p>
          <a:p>
            <a:pPr marL="0" indent="0">
              <a:buNone/>
            </a:pPr>
            <a:r>
              <a:rPr lang="en-US" dirty="0" err="1"/>
              <a:t>Thread.</a:t>
            </a:r>
            <a:r>
              <a:rPr lang="en-US" i="1" dirty="0" err="1"/>
              <a:t>sleep</a:t>
            </a:r>
            <a:r>
              <a:rPr lang="en-US" i="1" dirty="0"/>
              <a:t>(3000);</a:t>
            </a:r>
          </a:p>
          <a:p>
            <a:pPr marL="0" indent="0">
              <a:buNone/>
            </a:pP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id("id-search-field")).clear();</a:t>
            </a:r>
          </a:p>
          <a:p>
            <a:pPr marL="0" indent="0">
              <a:buNone/>
            </a:pPr>
            <a:r>
              <a:rPr lang="en-US" dirty="0"/>
              <a:t>//By.name</a:t>
            </a:r>
          </a:p>
          <a:p>
            <a:pPr marL="0" indent="0">
              <a:buNone/>
            </a:pP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name("q")).</a:t>
            </a:r>
            <a:r>
              <a:rPr lang="en-US" i="1" dirty="0" err="1"/>
              <a:t>sendKeys</a:t>
            </a:r>
            <a:r>
              <a:rPr lang="en-US" i="1" dirty="0"/>
              <a:t>("by.name");</a:t>
            </a:r>
          </a:p>
          <a:p>
            <a:pPr marL="0" indent="0">
              <a:buNone/>
            </a:pPr>
            <a:r>
              <a:rPr lang="en-US" dirty="0" err="1"/>
              <a:t>Thread.</a:t>
            </a:r>
            <a:r>
              <a:rPr lang="en-US" i="1" dirty="0" err="1"/>
              <a:t>sleep</a:t>
            </a:r>
            <a:r>
              <a:rPr lang="en-US" i="1" dirty="0"/>
              <a:t>(3000);</a:t>
            </a:r>
          </a:p>
          <a:p>
            <a:pPr marL="0" indent="0">
              <a:buNone/>
            </a:pP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name("q")).clear();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48385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4500-C103-4B73-9EDE-B47C7CEB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7162"/>
            <a:ext cx="11496675" cy="65436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By.class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</a:t>
            </a:r>
            <a:r>
              <a:rPr lang="en-US" i="1" dirty="0" err="1"/>
              <a:t>className</a:t>
            </a:r>
            <a:r>
              <a:rPr lang="en-US" i="1" dirty="0"/>
              <a:t>("search-field")).</a:t>
            </a:r>
            <a:r>
              <a:rPr lang="en-US" i="1" dirty="0" err="1"/>
              <a:t>sendKeys</a:t>
            </a:r>
            <a:r>
              <a:rPr lang="en-US" i="1" dirty="0"/>
              <a:t>("</a:t>
            </a:r>
            <a:r>
              <a:rPr lang="en-US" i="1" dirty="0" err="1"/>
              <a:t>by.class</a:t>
            </a:r>
            <a:r>
              <a:rPr lang="en-US" i="1" dirty="0"/>
              <a:t>");</a:t>
            </a:r>
          </a:p>
          <a:p>
            <a:pPr marL="0" indent="0">
              <a:buNone/>
            </a:pPr>
            <a:r>
              <a:rPr lang="en-US" dirty="0" err="1"/>
              <a:t>Thread.</a:t>
            </a:r>
            <a:r>
              <a:rPr lang="en-US" i="1" dirty="0" err="1"/>
              <a:t>sleep</a:t>
            </a:r>
            <a:r>
              <a:rPr lang="en-US" i="1" dirty="0"/>
              <a:t>(3000);</a:t>
            </a:r>
          </a:p>
          <a:p>
            <a:pPr marL="0" indent="0">
              <a:buNone/>
            </a:pP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</a:t>
            </a:r>
            <a:r>
              <a:rPr lang="en-US" i="1" dirty="0" err="1"/>
              <a:t>className</a:t>
            </a:r>
            <a:r>
              <a:rPr lang="en-US" i="1" dirty="0"/>
              <a:t>("search-field")).clear();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By.css.class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</a:t>
            </a:r>
            <a:r>
              <a:rPr lang="en-US" i="1" dirty="0" err="1"/>
              <a:t>cssSelector</a:t>
            </a:r>
            <a:r>
              <a:rPr lang="en-US" i="1" dirty="0"/>
              <a:t>(".search-field")).</a:t>
            </a:r>
            <a:r>
              <a:rPr lang="en-US" i="1" dirty="0" err="1"/>
              <a:t>sendKeys</a:t>
            </a:r>
            <a:r>
              <a:rPr lang="en-US" i="1" dirty="0"/>
              <a:t>("</a:t>
            </a:r>
            <a:r>
              <a:rPr lang="en-US" i="1" dirty="0" err="1"/>
              <a:t>by.css.class</a:t>
            </a:r>
            <a:r>
              <a:rPr lang="en-US" i="1" dirty="0"/>
              <a:t>");</a:t>
            </a:r>
          </a:p>
          <a:p>
            <a:pPr marL="0" indent="0">
              <a:buNone/>
            </a:pPr>
            <a:r>
              <a:rPr lang="en-US" dirty="0" err="1"/>
              <a:t>Thread.</a:t>
            </a:r>
            <a:r>
              <a:rPr lang="en-US" i="1" dirty="0" err="1"/>
              <a:t>sleep</a:t>
            </a:r>
            <a:r>
              <a:rPr lang="en-US" i="1" dirty="0"/>
              <a:t>(3000);</a:t>
            </a:r>
          </a:p>
          <a:p>
            <a:pPr marL="0" indent="0">
              <a:buNone/>
            </a:pP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</a:t>
            </a:r>
            <a:r>
              <a:rPr lang="en-US" i="1" dirty="0" err="1"/>
              <a:t>className</a:t>
            </a:r>
            <a:r>
              <a:rPr lang="en-US" i="1" dirty="0"/>
              <a:t>("search-field")).clear();</a:t>
            </a:r>
          </a:p>
          <a:p>
            <a:pPr marL="0" indent="0">
              <a:buNone/>
            </a:pPr>
            <a:r>
              <a:rPr lang="en-US" dirty="0"/>
              <a:t>//By.css.id</a:t>
            </a:r>
          </a:p>
          <a:p>
            <a:pPr marL="0" indent="0">
              <a:buNone/>
            </a:pP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</a:t>
            </a:r>
            <a:r>
              <a:rPr lang="en-US" i="1" dirty="0" err="1"/>
              <a:t>cssSelector</a:t>
            </a:r>
            <a:r>
              <a:rPr lang="en-US" i="1" dirty="0"/>
              <a:t>("#id-search-field")).</a:t>
            </a:r>
            <a:r>
              <a:rPr lang="en-US" i="1" dirty="0" err="1"/>
              <a:t>sendKeys</a:t>
            </a:r>
            <a:r>
              <a:rPr lang="en-US" i="1" dirty="0"/>
              <a:t>("by.css.id");</a:t>
            </a:r>
          </a:p>
          <a:p>
            <a:pPr marL="0" indent="0">
              <a:buNone/>
            </a:pPr>
            <a:r>
              <a:rPr lang="en-US" dirty="0" err="1"/>
              <a:t>Thread.</a:t>
            </a:r>
            <a:r>
              <a:rPr lang="en-US" i="1" dirty="0" err="1"/>
              <a:t>sleep</a:t>
            </a:r>
            <a:r>
              <a:rPr lang="en-US" i="1" dirty="0"/>
              <a:t>(3000);</a:t>
            </a:r>
          </a:p>
          <a:p>
            <a:pPr marL="0" indent="0">
              <a:buNone/>
            </a:pP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</a:t>
            </a:r>
            <a:r>
              <a:rPr lang="en-US" i="1" dirty="0" err="1"/>
              <a:t>className</a:t>
            </a:r>
            <a:r>
              <a:rPr lang="en-US" i="1" dirty="0"/>
              <a:t>("search-field")).clear();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By.xpath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//*[@id="id-search-field"]</a:t>
            </a:r>
          </a:p>
          <a:p>
            <a:pPr marL="0" indent="0">
              <a:buNone/>
            </a:pP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</a:t>
            </a:r>
            <a:r>
              <a:rPr lang="en-US" i="1" dirty="0" err="1"/>
              <a:t>xpath</a:t>
            </a:r>
            <a:r>
              <a:rPr lang="en-US" i="1" dirty="0"/>
              <a:t>("//*[@id=\"id-search-field\"]")).</a:t>
            </a:r>
            <a:r>
              <a:rPr lang="en-US" i="1" dirty="0" err="1"/>
              <a:t>sendKeys</a:t>
            </a:r>
            <a:r>
              <a:rPr lang="en-US" i="1" dirty="0"/>
              <a:t>("</a:t>
            </a:r>
            <a:r>
              <a:rPr lang="en-US" i="1" dirty="0" err="1"/>
              <a:t>by.xpath</a:t>
            </a:r>
            <a:r>
              <a:rPr lang="en-US" i="1" dirty="0"/>
              <a:t>");</a:t>
            </a:r>
          </a:p>
          <a:p>
            <a:pPr marL="0" indent="0">
              <a:buNone/>
            </a:pPr>
            <a:r>
              <a:rPr lang="en-US" dirty="0" err="1"/>
              <a:t>Thread.</a:t>
            </a:r>
            <a:r>
              <a:rPr lang="en-US" i="1" dirty="0" err="1"/>
              <a:t>sleep</a:t>
            </a:r>
            <a:r>
              <a:rPr lang="en-US" i="1" dirty="0"/>
              <a:t>(3000);</a:t>
            </a:r>
          </a:p>
          <a:p>
            <a:pPr marL="0" indent="0">
              <a:buNone/>
            </a:pP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</a:t>
            </a:r>
            <a:r>
              <a:rPr lang="en-US" i="1" dirty="0" err="1"/>
              <a:t>className</a:t>
            </a:r>
            <a:r>
              <a:rPr lang="en-US" i="1" dirty="0"/>
              <a:t>("search-field")).clear();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By.link</a:t>
            </a:r>
            <a:r>
              <a:rPr lang="en-US" dirty="0"/>
              <a:t> text</a:t>
            </a:r>
          </a:p>
          <a:p>
            <a:pPr marL="0" indent="0">
              <a:buNone/>
            </a:pP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</a:t>
            </a:r>
            <a:r>
              <a:rPr lang="en-US" i="1" dirty="0" err="1"/>
              <a:t>linkText</a:t>
            </a:r>
            <a:r>
              <a:rPr lang="en-US" i="1" dirty="0"/>
              <a:t>("Donate")).click();</a:t>
            </a:r>
          </a:p>
          <a:p>
            <a:pPr marL="0" indent="0">
              <a:buNone/>
            </a:pPr>
            <a:r>
              <a:rPr lang="en-US" dirty="0" err="1"/>
              <a:t>driver.navigate</a:t>
            </a:r>
            <a:r>
              <a:rPr lang="en-US" dirty="0"/>
              <a:t>().back();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2637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064AC-771C-44C6-A5D4-8F288EF03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200025"/>
            <a:ext cx="11610975" cy="6553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By.partial</a:t>
            </a:r>
            <a:r>
              <a:rPr lang="en-US" dirty="0"/>
              <a:t> link text</a:t>
            </a:r>
          </a:p>
          <a:p>
            <a:pPr marL="0" indent="0">
              <a:buNone/>
            </a:pP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</a:t>
            </a:r>
            <a:r>
              <a:rPr lang="en-US" i="1" dirty="0" err="1"/>
              <a:t>partialLinkText</a:t>
            </a:r>
            <a:r>
              <a:rPr lang="en-US" i="1" dirty="0"/>
              <a:t>("Dona")).click();</a:t>
            </a:r>
          </a:p>
          <a:p>
            <a:pPr marL="0" indent="0">
              <a:buNone/>
            </a:pPr>
            <a:r>
              <a:rPr lang="en-US" dirty="0" err="1"/>
              <a:t>driver.navigate</a:t>
            </a:r>
            <a:r>
              <a:rPr lang="en-US" dirty="0"/>
              <a:t>().back();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By.tagname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</a:t>
            </a:r>
            <a:r>
              <a:rPr lang="en-US" i="1" dirty="0" err="1"/>
              <a:t>tagName</a:t>
            </a:r>
            <a:r>
              <a:rPr lang="en-US" i="1" dirty="0"/>
              <a:t>("button")).click();</a:t>
            </a:r>
          </a:p>
          <a:p>
            <a:pPr marL="0" indent="0">
              <a:buNone/>
            </a:pPr>
            <a:r>
              <a:rPr lang="en-US" dirty="0"/>
              <a:t>//.</a:t>
            </a:r>
            <a:r>
              <a:rPr lang="en-US" u="sng" dirty="0" err="1"/>
              <a:t>gettext</a:t>
            </a:r>
            <a:endParaRPr lang="en-US" u="sng" dirty="0"/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driver.findElement</a:t>
            </a:r>
            <a:r>
              <a:rPr lang="en-US" b="1" i="1" dirty="0"/>
              <a:t>(</a:t>
            </a:r>
            <a:r>
              <a:rPr lang="en-US" b="1" i="1" dirty="0" err="1"/>
              <a:t>By.tagName</a:t>
            </a:r>
            <a:r>
              <a:rPr lang="en-US" b="1" i="1" dirty="0"/>
              <a:t>("button")).</a:t>
            </a:r>
            <a:r>
              <a:rPr lang="en-US" b="1" i="1" dirty="0" err="1"/>
              <a:t>getText</a:t>
            </a:r>
            <a:r>
              <a:rPr lang="en-US" b="1" i="1" dirty="0"/>
              <a:t>());</a:t>
            </a:r>
          </a:p>
          <a:p>
            <a:pPr marL="0" indent="0">
              <a:buNone/>
            </a:pPr>
            <a:r>
              <a:rPr lang="en-US" dirty="0"/>
              <a:t>//.</a:t>
            </a:r>
            <a:r>
              <a:rPr lang="en-US" dirty="0" err="1"/>
              <a:t>getAttribute</a:t>
            </a:r>
            <a:r>
              <a:rPr lang="en-US" dirty="0"/>
              <a:t>("</a:t>
            </a:r>
            <a:r>
              <a:rPr lang="en-US" dirty="0" err="1"/>
              <a:t>className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driver.findElement</a:t>
            </a:r>
            <a:r>
              <a:rPr lang="en-US" b="1" i="1" dirty="0"/>
              <a:t>(</a:t>
            </a:r>
            <a:r>
              <a:rPr lang="en-US" b="1" i="1" dirty="0" err="1"/>
              <a:t>By.tagName</a:t>
            </a:r>
            <a:r>
              <a:rPr lang="en-US" b="1" i="1" dirty="0"/>
              <a:t>("button")).</a:t>
            </a:r>
            <a:r>
              <a:rPr lang="en-US" b="1" i="1" dirty="0" err="1"/>
              <a:t>getAttribute</a:t>
            </a:r>
            <a:r>
              <a:rPr lang="en-US" b="1" i="1" dirty="0"/>
              <a:t>("class"));</a:t>
            </a:r>
          </a:p>
          <a:p>
            <a:pPr marL="0" indent="0">
              <a:buNone/>
            </a:pPr>
            <a:r>
              <a:rPr lang="en-US" dirty="0" err="1"/>
              <a:t>Thread.</a:t>
            </a:r>
            <a:r>
              <a:rPr lang="en-US" i="1" dirty="0" err="1"/>
              <a:t>sleep</a:t>
            </a:r>
            <a:r>
              <a:rPr lang="en-US" i="1" dirty="0"/>
              <a:t>(2000);</a:t>
            </a:r>
          </a:p>
          <a:p>
            <a:pPr marL="0" indent="0">
              <a:buNone/>
            </a:pPr>
            <a:r>
              <a:rPr lang="en-US" dirty="0" err="1"/>
              <a:t>driver.close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2600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3604A-84B6-43E8-8A1F-5C30C3EE8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12" y="200025"/>
            <a:ext cx="11610975" cy="64579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package selenium;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org.openqa.selenium.By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org.openqa.selenium.WebDriver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u="sng" dirty="0" err="1"/>
              <a:t>org.openqa.selenium.WebElement</a:t>
            </a:r>
            <a:r>
              <a:rPr lang="en-US" b="1" u="sng" dirty="0"/>
              <a:t>;</a:t>
            </a:r>
          </a:p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u="sng" dirty="0" err="1"/>
              <a:t>org.openqa.selenium.chrome.ChromeDriver</a:t>
            </a:r>
            <a:r>
              <a:rPr lang="en-US" b="1" u="sng" dirty="0"/>
              <a:t>;</a:t>
            </a:r>
          </a:p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org.openqa.selenium.firefox.FirefoxDriver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org.openqa.selenium.interactions.Action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org.openqa.selenium.interactions.Actions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org.openqa.selenium.support.ui.Select</a:t>
            </a:r>
            <a:r>
              <a:rPr lang="en-US" b="1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public class Elements {</a:t>
            </a:r>
          </a:p>
          <a:p>
            <a:pPr marL="0" indent="0">
              <a:buNone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throws </a:t>
            </a:r>
            <a:r>
              <a:rPr lang="en-US" b="1" dirty="0" err="1"/>
              <a:t>InterruptedException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en-US" dirty="0"/>
              <a:t>/*</a:t>
            </a:r>
            <a:r>
              <a:rPr lang="en-US" dirty="0" err="1"/>
              <a:t>System.setProperty</a:t>
            </a:r>
            <a:r>
              <a:rPr lang="en-US" dirty="0"/>
              <a:t>("</a:t>
            </a:r>
            <a:r>
              <a:rPr lang="en-US" dirty="0" err="1"/>
              <a:t>webdriver.chrome.driver</a:t>
            </a:r>
            <a:r>
              <a:rPr lang="en-US" dirty="0"/>
              <a:t>", "C:\\Users\\rmedur910\\Downloads\\Softwares\\chromedriver_win32\\chromedriver.exe");</a:t>
            </a:r>
          </a:p>
          <a:p>
            <a:pPr marL="0" indent="0">
              <a:buNone/>
            </a:pPr>
            <a:r>
              <a:rPr lang="en-US" dirty="0"/>
              <a:t>WebDriver driver = new </a:t>
            </a:r>
            <a:r>
              <a:rPr lang="en-US" dirty="0" err="1"/>
              <a:t>ChromeDriver</a:t>
            </a:r>
            <a:r>
              <a:rPr lang="en-US" dirty="0"/>
              <a:t>();*/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setProperty</a:t>
            </a:r>
            <a:r>
              <a:rPr lang="en-US" i="1" dirty="0"/>
              <a:t>("</a:t>
            </a:r>
            <a:r>
              <a:rPr lang="en-US" i="1" dirty="0" err="1"/>
              <a:t>webdriver.gecko.driver","C</a:t>
            </a:r>
            <a:r>
              <a:rPr lang="en-US" i="1" dirty="0"/>
              <a:t>:\\Users\\rmedur910\\Downloads\\Softwares\\geckodriver-v0.27.0-win64\\geckodriver.exe"); </a:t>
            </a:r>
          </a:p>
          <a:p>
            <a:pPr marL="0" indent="0">
              <a:buNone/>
            </a:pPr>
            <a:r>
              <a:rPr lang="en-US" dirty="0"/>
              <a:t>WebDriver driver = </a:t>
            </a:r>
            <a:r>
              <a:rPr lang="en-US" b="1" dirty="0"/>
              <a:t>new </a:t>
            </a:r>
            <a:r>
              <a:rPr lang="en-US" b="1" dirty="0" err="1"/>
              <a:t>FirefoxDriver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dirty="0" err="1"/>
              <a:t>driver.get</a:t>
            </a:r>
            <a:r>
              <a:rPr lang="en-US" dirty="0"/>
              <a:t>("https://www.testandquiz.com/selenium/testing.html");</a:t>
            </a:r>
          </a:p>
          <a:p>
            <a:pPr marL="0" indent="0">
              <a:buNone/>
            </a:pPr>
            <a:r>
              <a:rPr lang="en-US" dirty="0" err="1"/>
              <a:t>driver.manage</a:t>
            </a:r>
            <a:r>
              <a:rPr lang="en-US" dirty="0"/>
              <a:t>().window().maximize();</a:t>
            </a:r>
          </a:p>
          <a:p>
            <a:pPr marL="0" indent="0">
              <a:buNone/>
            </a:pPr>
            <a:r>
              <a:rPr lang="en-US" dirty="0"/>
              <a:t>//Radio button</a:t>
            </a:r>
          </a:p>
          <a:p>
            <a:pPr marL="0" indent="0">
              <a:buNone/>
            </a:pP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id("male")).click();</a:t>
            </a:r>
          </a:p>
          <a:p>
            <a:pPr marL="0" indent="0">
              <a:buNone/>
            </a:pPr>
            <a:r>
              <a:rPr lang="en-US" dirty="0" err="1"/>
              <a:t>Thread.</a:t>
            </a:r>
            <a:r>
              <a:rPr lang="en-US" i="1" dirty="0" err="1"/>
              <a:t>sleep</a:t>
            </a:r>
            <a:r>
              <a:rPr lang="en-US" i="1" dirty="0"/>
              <a:t>(2000);</a:t>
            </a:r>
          </a:p>
          <a:p>
            <a:pPr marL="0" indent="0">
              <a:buNone/>
            </a:pP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id("female")).click();</a:t>
            </a:r>
          </a:p>
          <a:p>
            <a:pPr marL="0" indent="0">
              <a:buNone/>
            </a:pPr>
            <a:r>
              <a:rPr lang="en-US" dirty="0" err="1"/>
              <a:t>Thread.</a:t>
            </a:r>
            <a:r>
              <a:rPr lang="en-US" i="1" dirty="0" err="1"/>
              <a:t>sleep</a:t>
            </a:r>
            <a:r>
              <a:rPr lang="en-US" i="1" dirty="0"/>
              <a:t>(2000);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20355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C618-8C97-4332-BFB2-4851939E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1925"/>
            <a:ext cx="11677650" cy="6400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// check box</a:t>
            </a:r>
          </a:p>
          <a:p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</a:t>
            </a:r>
            <a:r>
              <a:rPr lang="en-US" i="1" dirty="0" err="1"/>
              <a:t>className</a:t>
            </a:r>
            <a:r>
              <a:rPr lang="en-US" i="1" dirty="0"/>
              <a:t>("Automation")).click();</a:t>
            </a:r>
          </a:p>
          <a:p>
            <a:r>
              <a:rPr lang="en-US" dirty="0" err="1"/>
              <a:t>Thread.</a:t>
            </a:r>
            <a:r>
              <a:rPr lang="en-US" i="1" dirty="0" err="1"/>
              <a:t>sleep</a:t>
            </a:r>
            <a:r>
              <a:rPr lang="en-US" i="1" dirty="0"/>
              <a:t>(2000);</a:t>
            </a:r>
          </a:p>
          <a:p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</a:t>
            </a:r>
            <a:r>
              <a:rPr lang="en-US" i="1" dirty="0" err="1"/>
              <a:t>className</a:t>
            </a:r>
            <a:r>
              <a:rPr lang="en-US" i="1" dirty="0"/>
              <a:t>("Performance")).click();</a:t>
            </a:r>
          </a:p>
          <a:p>
            <a:r>
              <a:rPr lang="en-US" dirty="0" err="1"/>
              <a:t>Thread.</a:t>
            </a:r>
            <a:r>
              <a:rPr lang="en-US" i="1" dirty="0" err="1"/>
              <a:t>sleep</a:t>
            </a:r>
            <a:r>
              <a:rPr lang="en-US" i="1" dirty="0"/>
              <a:t>(2000);</a:t>
            </a:r>
          </a:p>
          <a:p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</a:t>
            </a:r>
            <a:r>
              <a:rPr lang="en-US" i="1" dirty="0" err="1"/>
              <a:t>className</a:t>
            </a:r>
            <a:r>
              <a:rPr lang="en-US" i="1" dirty="0"/>
              <a:t>("Automation")).click();</a:t>
            </a:r>
          </a:p>
          <a:p>
            <a:r>
              <a:rPr lang="en-US" dirty="0" err="1"/>
              <a:t>Thread.</a:t>
            </a:r>
            <a:r>
              <a:rPr lang="en-US" i="1" dirty="0" err="1"/>
              <a:t>sleep</a:t>
            </a:r>
            <a:r>
              <a:rPr lang="en-US" i="1" dirty="0"/>
              <a:t>(2000);</a:t>
            </a:r>
          </a:p>
          <a:p>
            <a:r>
              <a:rPr lang="en-US" dirty="0"/>
              <a:t>//Drop downs</a:t>
            </a:r>
          </a:p>
          <a:p>
            <a:r>
              <a:rPr lang="en-US" dirty="0"/>
              <a:t>Select </a:t>
            </a:r>
            <a:r>
              <a:rPr lang="en-US" dirty="0" err="1"/>
              <a:t>drpdn</a:t>
            </a:r>
            <a:r>
              <a:rPr lang="en-US" dirty="0"/>
              <a:t> = </a:t>
            </a:r>
            <a:r>
              <a:rPr lang="en-US" b="1" dirty="0"/>
              <a:t>new Select(</a:t>
            </a:r>
            <a:r>
              <a:rPr lang="en-US" b="1" dirty="0" err="1"/>
              <a:t>driver.findElement</a:t>
            </a:r>
            <a:r>
              <a:rPr lang="en-US" b="1" dirty="0"/>
              <a:t>(By.</a:t>
            </a:r>
            <a:r>
              <a:rPr lang="en-US" b="1" i="1" dirty="0"/>
              <a:t>id("</a:t>
            </a:r>
            <a:r>
              <a:rPr lang="en-US" b="1" i="1" dirty="0" err="1"/>
              <a:t>testingDropdown</a:t>
            </a:r>
            <a:r>
              <a:rPr lang="en-US" b="1" i="1" dirty="0"/>
              <a:t>")));</a:t>
            </a:r>
          </a:p>
          <a:p>
            <a:r>
              <a:rPr lang="en-US" dirty="0" err="1"/>
              <a:t>drpdn.selectByIndex</a:t>
            </a:r>
            <a:r>
              <a:rPr lang="en-US" dirty="0"/>
              <a:t>(1);</a:t>
            </a:r>
          </a:p>
          <a:p>
            <a:r>
              <a:rPr lang="en-US" dirty="0" err="1"/>
              <a:t>Thread.</a:t>
            </a:r>
            <a:r>
              <a:rPr lang="en-US" i="1" dirty="0" err="1"/>
              <a:t>sleep</a:t>
            </a:r>
            <a:r>
              <a:rPr lang="en-US" i="1" dirty="0"/>
              <a:t>(2000);</a:t>
            </a:r>
          </a:p>
          <a:p>
            <a:r>
              <a:rPr lang="en-US" dirty="0" err="1"/>
              <a:t>drpdn.selectByValue</a:t>
            </a:r>
            <a:r>
              <a:rPr lang="en-US" dirty="0"/>
              <a:t>("Manual");</a:t>
            </a:r>
          </a:p>
          <a:p>
            <a:r>
              <a:rPr lang="en-US" dirty="0" err="1"/>
              <a:t>Thread.</a:t>
            </a:r>
            <a:r>
              <a:rPr lang="en-US" i="1" dirty="0" err="1"/>
              <a:t>sleep</a:t>
            </a:r>
            <a:r>
              <a:rPr lang="en-US" i="1" dirty="0"/>
              <a:t>(2000);</a:t>
            </a:r>
          </a:p>
          <a:p>
            <a:r>
              <a:rPr lang="en-US" dirty="0" err="1"/>
              <a:t>drpdn.selectByVisibleText</a:t>
            </a:r>
            <a:r>
              <a:rPr lang="en-US" dirty="0"/>
              <a:t>("Database Testing");</a:t>
            </a:r>
          </a:p>
          <a:p>
            <a:r>
              <a:rPr lang="en-US" dirty="0" err="1"/>
              <a:t>Thread.</a:t>
            </a:r>
            <a:r>
              <a:rPr lang="en-US" i="1" dirty="0" err="1"/>
              <a:t>sleep</a:t>
            </a:r>
            <a:r>
              <a:rPr lang="en-US" i="1" dirty="0"/>
              <a:t>(2000);</a:t>
            </a:r>
          </a:p>
          <a:p>
            <a:r>
              <a:rPr lang="en-US" dirty="0"/>
              <a:t>//Alerts and double click</a:t>
            </a:r>
          </a:p>
          <a:p>
            <a:r>
              <a:rPr lang="en-US" dirty="0"/>
              <a:t>Actions builder = </a:t>
            </a:r>
            <a:r>
              <a:rPr lang="en-US" b="1" dirty="0"/>
              <a:t>new Actions(driver); </a:t>
            </a:r>
          </a:p>
          <a:p>
            <a:r>
              <a:rPr lang="en-US" dirty="0"/>
              <a:t>Action </a:t>
            </a:r>
            <a:r>
              <a:rPr lang="en-US" dirty="0" err="1"/>
              <a:t>doubleClick</a:t>
            </a:r>
            <a:r>
              <a:rPr lang="en-US" dirty="0"/>
              <a:t> = </a:t>
            </a:r>
            <a:r>
              <a:rPr lang="en-US" dirty="0" err="1"/>
              <a:t>builder.doubleClick</a:t>
            </a:r>
            <a:r>
              <a:rPr lang="en-US" dirty="0"/>
              <a:t>(</a:t>
            </a: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id("</a:t>
            </a:r>
            <a:r>
              <a:rPr lang="en-US" i="1" dirty="0" err="1"/>
              <a:t>dblClkBtn</a:t>
            </a:r>
            <a:r>
              <a:rPr lang="en-US" i="1" dirty="0"/>
              <a:t>"))).build();</a:t>
            </a:r>
          </a:p>
          <a:p>
            <a:r>
              <a:rPr lang="en-US" dirty="0" err="1"/>
              <a:t>doubleClick.perform</a:t>
            </a:r>
            <a:r>
              <a:rPr lang="en-US" dirty="0"/>
              <a:t>(); </a:t>
            </a:r>
          </a:p>
          <a:p>
            <a:r>
              <a:rPr lang="en-US" dirty="0" err="1"/>
              <a:t>Thread.</a:t>
            </a:r>
            <a:r>
              <a:rPr lang="en-US" i="1" dirty="0" err="1"/>
              <a:t>sleep</a:t>
            </a:r>
            <a:r>
              <a:rPr lang="en-US" i="1" dirty="0"/>
              <a:t>(2000);</a:t>
            </a:r>
          </a:p>
          <a:p>
            <a:r>
              <a:rPr lang="en-US" dirty="0" err="1"/>
              <a:t>driver.switchTo</a:t>
            </a:r>
            <a:r>
              <a:rPr lang="en-US" dirty="0"/>
              <a:t>().alert().accept();</a:t>
            </a:r>
          </a:p>
          <a:p>
            <a:r>
              <a:rPr lang="en-US" dirty="0" err="1"/>
              <a:t>Thread.</a:t>
            </a:r>
            <a:r>
              <a:rPr lang="en-US" i="1" dirty="0" err="1"/>
              <a:t>sleep</a:t>
            </a:r>
            <a:r>
              <a:rPr lang="en-US" i="1" dirty="0"/>
              <a:t>(2000);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33627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624B6-D1C9-4E2B-9579-8411E286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209550"/>
            <a:ext cx="11725275" cy="645795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</a:t>
            </a:r>
            <a:r>
              <a:rPr lang="en-US" i="1" dirty="0" err="1"/>
              <a:t>xpath</a:t>
            </a:r>
            <a:r>
              <a:rPr lang="en-US" i="1" dirty="0"/>
              <a:t>("/html/body/div/div[12]/div/p[1]/button")).click();</a:t>
            </a:r>
          </a:p>
          <a:p>
            <a:pPr marL="0" indent="0">
              <a:buNone/>
            </a:pPr>
            <a:r>
              <a:rPr lang="en-US" dirty="0" err="1"/>
              <a:t>Thread.</a:t>
            </a:r>
            <a:r>
              <a:rPr lang="en-US" i="1" dirty="0" err="1"/>
              <a:t>sleep</a:t>
            </a:r>
            <a:r>
              <a:rPr lang="en-US" i="1" dirty="0"/>
              <a:t>(2000);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driver.switchTo</a:t>
            </a:r>
            <a:r>
              <a:rPr lang="en-US" b="1" i="1" dirty="0"/>
              <a:t>().alert().</a:t>
            </a:r>
            <a:r>
              <a:rPr lang="en-US" b="1" i="1" dirty="0" err="1"/>
              <a:t>getText</a:t>
            </a:r>
            <a:r>
              <a:rPr lang="en-US" b="1" i="1" dirty="0"/>
              <a:t>());</a:t>
            </a:r>
          </a:p>
          <a:p>
            <a:pPr marL="0" indent="0">
              <a:buNone/>
            </a:pPr>
            <a:r>
              <a:rPr lang="en-US" dirty="0" err="1"/>
              <a:t>driver.switchTo</a:t>
            </a:r>
            <a:r>
              <a:rPr lang="en-US" dirty="0"/>
              <a:t>().alert().dismiss();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driver.findElement</a:t>
            </a:r>
            <a:r>
              <a:rPr lang="en-US" b="1" i="1" dirty="0"/>
              <a:t>(By.id("demo")).</a:t>
            </a:r>
            <a:r>
              <a:rPr lang="en-US" b="1" i="1" dirty="0" err="1"/>
              <a:t>getText</a:t>
            </a:r>
            <a:r>
              <a:rPr lang="en-US" b="1" i="1" dirty="0"/>
              <a:t>());</a:t>
            </a:r>
          </a:p>
          <a:p>
            <a:pPr marL="0" indent="0">
              <a:buNone/>
            </a:pPr>
            <a:r>
              <a:rPr lang="en-US" dirty="0" err="1"/>
              <a:t>Thread.</a:t>
            </a:r>
            <a:r>
              <a:rPr lang="en-US" i="1" dirty="0" err="1"/>
              <a:t>sleep</a:t>
            </a:r>
            <a:r>
              <a:rPr lang="en-US" i="1" dirty="0"/>
              <a:t>(2000); </a:t>
            </a:r>
          </a:p>
          <a:p>
            <a:pPr marL="0" indent="0">
              <a:buNone/>
            </a:pPr>
            <a:r>
              <a:rPr lang="en-US" dirty="0" err="1"/>
              <a:t>driver.close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//Drag and Drop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setProperty</a:t>
            </a:r>
            <a:r>
              <a:rPr lang="en-US" i="1" dirty="0"/>
              <a:t>("</a:t>
            </a:r>
            <a:r>
              <a:rPr lang="en-US" i="1" dirty="0" err="1"/>
              <a:t>webdriver.gecko.driver","C</a:t>
            </a:r>
            <a:r>
              <a:rPr lang="en-US" i="1" dirty="0"/>
              <a:t>:\\Users\\rmedur910\\Downloads\\Softwares\\geckodriver-v0.27.0-win64\\geckodriver.exe"); </a:t>
            </a:r>
          </a:p>
          <a:p>
            <a:pPr marL="0" indent="0">
              <a:buNone/>
            </a:pPr>
            <a:r>
              <a:rPr lang="en-US" dirty="0"/>
              <a:t>WebDriver driver = </a:t>
            </a:r>
            <a:r>
              <a:rPr lang="en-US" b="1" dirty="0"/>
              <a:t>new </a:t>
            </a:r>
            <a:r>
              <a:rPr lang="en-US" b="1" dirty="0" err="1"/>
              <a:t>FirefoxDriver</a:t>
            </a:r>
            <a:r>
              <a:rPr lang="en-US" b="1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driver.get</a:t>
            </a:r>
            <a:r>
              <a:rPr lang="en-US" dirty="0"/>
              <a:t>("https://demoqa.com/droppable/");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driver.manage</a:t>
            </a:r>
            <a:r>
              <a:rPr lang="en-US" dirty="0"/>
              <a:t>().window().maximize();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driver.manage</a:t>
            </a:r>
            <a:r>
              <a:rPr lang="en-US" dirty="0"/>
              <a:t>().timeouts().</a:t>
            </a:r>
            <a:r>
              <a:rPr lang="en-US" dirty="0" err="1"/>
              <a:t>implicitlyWait</a:t>
            </a:r>
            <a:r>
              <a:rPr lang="en-US" dirty="0"/>
              <a:t>(10000, </a:t>
            </a:r>
            <a:r>
              <a:rPr lang="en-US" dirty="0" err="1"/>
              <a:t>TimeUnit.</a:t>
            </a:r>
            <a:r>
              <a:rPr lang="en-US" b="1" i="1" dirty="0" err="1"/>
              <a:t>MILLISECONDS</a:t>
            </a:r>
            <a:r>
              <a:rPr lang="en-US" b="1" i="1" dirty="0"/>
              <a:t>);</a:t>
            </a:r>
          </a:p>
          <a:p>
            <a:pPr marL="0" indent="0">
              <a:buNone/>
            </a:pPr>
            <a:r>
              <a:rPr lang="en-US" dirty="0"/>
              <a:t>             </a:t>
            </a:r>
          </a:p>
          <a:p>
            <a:pPr marL="0" indent="0">
              <a:buNone/>
            </a:pPr>
            <a:r>
              <a:rPr lang="en-US" dirty="0"/>
              <a:t>        Actions builder = </a:t>
            </a:r>
            <a:r>
              <a:rPr lang="en-US" b="1" dirty="0"/>
              <a:t>new Actions(driver);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driver.get</a:t>
            </a:r>
            <a:r>
              <a:rPr lang="en-US" dirty="0"/>
              <a:t>("https://demoqa.com/droppable/");</a:t>
            </a:r>
          </a:p>
          <a:p>
            <a:pPr marL="0" indent="0">
              <a:buNone/>
            </a:pPr>
            <a:r>
              <a:rPr lang="en-US" dirty="0" err="1"/>
              <a:t>builder.dragAndDrop</a:t>
            </a:r>
            <a:r>
              <a:rPr lang="en-US" dirty="0"/>
              <a:t>(</a:t>
            </a: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id("draggable")), </a:t>
            </a:r>
            <a:r>
              <a:rPr lang="en-US" i="1" dirty="0" err="1"/>
              <a:t>driver.findElement</a:t>
            </a:r>
            <a:r>
              <a:rPr lang="en-US" i="1" dirty="0"/>
              <a:t>(By.id("droppable"))).perform();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2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5F1F-1142-4FA8-86AD-B781A8A1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6DF4-7BF5-4873-ACB0-3B39887F1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Jason Huggins  </a:t>
            </a:r>
          </a:p>
          <a:p>
            <a:pPr marL="274320" lvl="1" indent="0">
              <a:buNone/>
            </a:pPr>
            <a:r>
              <a:rPr lang="en-US" dirty="0"/>
              <a:t>	Developed </a:t>
            </a:r>
            <a:r>
              <a:rPr lang="en-US" dirty="0" err="1"/>
              <a:t>JavaScriptTestRunner</a:t>
            </a:r>
            <a:r>
              <a:rPr lang="en-US" dirty="0"/>
              <a:t> and renamed as Selenium Core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Issue: Same Origin Policy (Request must be same domain. Domain includes protocol, hostname and Port number)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Paul </a:t>
            </a:r>
            <a:r>
              <a:rPr lang="en-US" dirty="0" err="1"/>
              <a:t>Hammant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	Developed Selenium RC inducing HTTP proxy to selenium server.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Simon Stewart</a:t>
            </a:r>
          </a:p>
          <a:p>
            <a:pPr marL="274320" lvl="1" indent="0">
              <a:buNone/>
            </a:pPr>
            <a:r>
              <a:rPr lang="en-US" dirty="0"/>
              <a:t>	Developed Web Driver first cross-platform testing framework that could control the browser from the OS level.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2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Components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56AC23-6E74-4767-B8E3-0714CA170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586" y="1873250"/>
            <a:ext cx="608297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2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WebDriver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889" y="2208276"/>
            <a:ext cx="5715000" cy="2981325"/>
          </a:xfrm>
        </p:spPr>
      </p:pic>
    </p:spTree>
    <p:extLst>
      <p:ext uri="{BB962C8B-B14F-4D97-AF65-F5344CB8AC3E}">
        <p14:creationId xmlns:p14="http://schemas.microsoft.com/office/powerpoint/2010/main" val="177340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F3CE-B2F6-4564-9797-4D8D28FE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D280C-3455-433F-8444-F57CB411D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Quick walk through:</a:t>
            </a:r>
          </a:p>
          <a:p>
            <a:pPr lvl="1"/>
            <a:r>
              <a:rPr lang="en-US" dirty="0">
                <a:hlinkClick r:id="rId2"/>
              </a:rPr>
              <a:t>https://www.guru99.com/installing-selenium-webdriver.html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Chrome Driver.exe:</a:t>
            </a:r>
          </a:p>
          <a:p>
            <a:pPr lvl="1"/>
            <a:r>
              <a:rPr lang="en-US" dirty="0">
                <a:hlinkClick r:id="rId3"/>
              </a:rPr>
              <a:t>https://chromedriver.chromium.org/downloads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Firefox(Gecko Driver.exe):</a:t>
            </a:r>
          </a:p>
          <a:p>
            <a:pPr lvl="1"/>
            <a:r>
              <a:rPr lang="en-US" dirty="0">
                <a:hlinkClick r:id="rId2"/>
              </a:rPr>
              <a:t>https://www.guru99.com/installing-selenium-webdriver.html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6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Initializing the WebDriver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1) Firefox - </a:t>
            </a:r>
          </a:p>
          <a:p>
            <a:pPr marL="274320" lvl="1" indent="0">
              <a:buNone/>
            </a:pPr>
            <a:r>
              <a:rPr lang="en-US" dirty="0" err="1"/>
              <a:t>System.setProperty</a:t>
            </a:r>
            <a:r>
              <a:rPr lang="en-US" dirty="0"/>
              <a:t>(“</a:t>
            </a:r>
            <a:r>
              <a:rPr lang="en-US" dirty="0" err="1"/>
              <a:t>webdriver.gecko.driver</a:t>
            </a:r>
            <a:r>
              <a:rPr lang="en-US" dirty="0"/>
              <a:t>”, “&lt;driver path&gt;\geckoDriver.exe”);</a:t>
            </a:r>
          </a:p>
          <a:p>
            <a:pPr marL="274320" lvl="1" indent="0">
              <a:buNone/>
            </a:pPr>
            <a:r>
              <a:rPr lang="en-US" dirty="0"/>
              <a:t> WebDriver driver=new </a:t>
            </a:r>
            <a:r>
              <a:rPr lang="en-US" dirty="0" err="1"/>
              <a:t>FirefoxDriver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b="1" dirty="0"/>
              <a:t>2) Chrome - </a:t>
            </a:r>
          </a:p>
          <a:p>
            <a:pPr marL="274320" lvl="1" indent="0">
              <a:buNone/>
            </a:pPr>
            <a:r>
              <a:rPr lang="en-US" dirty="0" err="1"/>
              <a:t>System.setProperty</a:t>
            </a:r>
            <a:r>
              <a:rPr lang="en-US" dirty="0"/>
              <a:t>(“</a:t>
            </a:r>
            <a:r>
              <a:rPr lang="en-US" dirty="0" err="1"/>
              <a:t>webdriver.chrome.driver</a:t>
            </a:r>
            <a:r>
              <a:rPr lang="en-US" dirty="0"/>
              <a:t>”, “&lt;driver path&gt;\chromeDriver.exe”);</a:t>
            </a:r>
          </a:p>
          <a:p>
            <a:pPr marL="274320" lvl="1" indent="0">
              <a:buNone/>
            </a:pPr>
            <a:r>
              <a:rPr lang="en-US" dirty="0"/>
              <a:t>WebDriver driver=new </a:t>
            </a:r>
            <a:r>
              <a:rPr lang="en-US" dirty="0" err="1"/>
              <a:t>ChromeDriver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b="1" dirty="0"/>
              <a:t>3) IE - </a:t>
            </a:r>
          </a:p>
          <a:p>
            <a:pPr marL="274320" lvl="1" indent="0">
              <a:buNone/>
            </a:pPr>
            <a:r>
              <a:rPr lang="en-US" dirty="0" err="1"/>
              <a:t>System.setProperty</a:t>
            </a:r>
            <a:r>
              <a:rPr lang="en-US" dirty="0"/>
              <a:t>(“</a:t>
            </a:r>
            <a:r>
              <a:rPr lang="en-US" dirty="0" err="1"/>
              <a:t>webdriver.ie.driver</a:t>
            </a:r>
            <a:r>
              <a:rPr lang="en-US" dirty="0"/>
              <a:t>”, “&lt;driver path&gt;\IEDriverServer.exe”);</a:t>
            </a:r>
          </a:p>
          <a:p>
            <a:pPr marL="274320" lvl="1" indent="0">
              <a:buNone/>
            </a:pPr>
            <a:r>
              <a:rPr lang="en-US" dirty="0"/>
              <a:t>WebDriver driver=new </a:t>
            </a:r>
            <a:r>
              <a:rPr lang="en-US" dirty="0" err="1"/>
              <a:t>InternetExplorerDriver</a:t>
            </a:r>
            <a:r>
              <a:rPr lang="en-US" dirty="0"/>
              <a:t>();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8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Open browser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driver.get</a:t>
            </a:r>
            <a:r>
              <a:rPr lang="en-US" dirty="0"/>
              <a:t>(“http://</a:t>
            </a:r>
            <a:r>
              <a:rPr lang="en-US" dirty="0">
                <a:hlinkClick r:id="rId2"/>
              </a:rPr>
              <a:t>www.google.com</a:t>
            </a:r>
            <a:r>
              <a:rPr lang="en-US" dirty="0"/>
              <a:t>”);</a:t>
            </a:r>
          </a:p>
          <a:p>
            <a:r>
              <a:rPr lang="en-US" dirty="0" err="1"/>
              <a:t>driver.manage</a:t>
            </a:r>
            <a:r>
              <a:rPr lang="en-US" dirty="0"/>
              <a:t>().window().maximize();</a:t>
            </a:r>
          </a:p>
          <a:p>
            <a:endParaRPr lang="en-US" dirty="0"/>
          </a:p>
          <a:p>
            <a:r>
              <a:rPr lang="en-US" dirty="0" err="1"/>
              <a:t>driver.getTitle</a:t>
            </a:r>
            <a:r>
              <a:rPr lang="en-US" dirty="0"/>
              <a:t>();</a:t>
            </a:r>
          </a:p>
          <a:p>
            <a:r>
              <a:rPr lang="en-US" dirty="0"/>
              <a:t>driver. </a:t>
            </a:r>
            <a:r>
              <a:rPr lang="en-US" dirty="0" err="1"/>
              <a:t>getPageSource</a:t>
            </a:r>
            <a:r>
              <a:rPr lang="en-US" dirty="0"/>
              <a:t>();</a:t>
            </a:r>
          </a:p>
          <a:p>
            <a:r>
              <a:rPr lang="en-US" dirty="0" err="1"/>
              <a:t>driver.getCurrentUrl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6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Locating the Web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Id</a:t>
            </a:r>
          </a:p>
          <a:p>
            <a:r>
              <a:rPr lang="en-US" dirty="0"/>
              <a:t>By </a:t>
            </a:r>
            <a:r>
              <a:rPr lang="en-US" dirty="0" err="1"/>
              <a:t>className</a:t>
            </a:r>
            <a:endParaRPr lang="en-US" dirty="0"/>
          </a:p>
          <a:p>
            <a:r>
              <a:rPr lang="en-US" dirty="0"/>
              <a:t>By name</a:t>
            </a:r>
          </a:p>
          <a:p>
            <a:r>
              <a:rPr lang="en-US" dirty="0"/>
              <a:t>By </a:t>
            </a:r>
            <a:r>
              <a:rPr lang="en-US" dirty="0" err="1"/>
              <a:t>xpath</a:t>
            </a:r>
            <a:endParaRPr lang="en-US" dirty="0"/>
          </a:p>
          <a:p>
            <a:r>
              <a:rPr lang="en-US" dirty="0"/>
              <a:t>By </a:t>
            </a:r>
            <a:r>
              <a:rPr lang="en-US" dirty="0" err="1"/>
              <a:t>css</a:t>
            </a:r>
            <a:r>
              <a:rPr lang="en-US" dirty="0"/>
              <a:t> selector</a:t>
            </a:r>
          </a:p>
          <a:p>
            <a:r>
              <a:rPr lang="en-US" dirty="0"/>
              <a:t>By </a:t>
            </a:r>
            <a:r>
              <a:rPr lang="en-US" dirty="0" err="1"/>
              <a:t>linkText</a:t>
            </a:r>
            <a:endParaRPr lang="en-US" dirty="0"/>
          </a:p>
          <a:p>
            <a:r>
              <a:rPr lang="en-US" dirty="0"/>
              <a:t>By </a:t>
            </a:r>
            <a:r>
              <a:rPr lang="en-US" dirty="0" err="1"/>
              <a:t>partialLinkText</a:t>
            </a:r>
            <a:endParaRPr lang="en-US" dirty="0"/>
          </a:p>
          <a:p>
            <a:r>
              <a:rPr lang="en-US" dirty="0"/>
              <a:t>By </a:t>
            </a:r>
            <a:r>
              <a:rPr lang="en-US" dirty="0" err="1"/>
              <a:t>tagName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Eg</a:t>
            </a:r>
            <a:r>
              <a:rPr lang="en-US" dirty="0">
                <a:solidFill>
                  <a:srgbClr val="0070C0"/>
                </a:solidFill>
              </a:rPr>
              <a:t>. </a:t>
            </a:r>
            <a:r>
              <a:rPr lang="en-US" dirty="0" err="1">
                <a:solidFill>
                  <a:srgbClr val="0070C0"/>
                </a:solidFill>
              </a:rPr>
              <a:t>driver.findElement</a:t>
            </a:r>
            <a:r>
              <a:rPr lang="en-US" dirty="0">
                <a:solidFill>
                  <a:srgbClr val="0070C0"/>
                </a:solidFill>
              </a:rPr>
              <a:t>(By.id(“</a:t>
            </a:r>
            <a:r>
              <a:rPr lang="en-US" dirty="0" err="1">
                <a:solidFill>
                  <a:srgbClr val="0070C0"/>
                </a:solidFill>
              </a:rPr>
              <a:t>login_button</a:t>
            </a:r>
            <a:r>
              <a:rPr lang="en-US" dirty="0">
                <a:solidFill>
                  <a:srgbClr val="0070C0"/>
                </a:solidFill>
              </a:rPr>
              <a:t>”));</a:t>
            </a:r>
          </a:p>
        </p:txBody>
      </p:sp>
    </p:spTree>
    <p:extLst>
      <p:ext uri="{BB962C8B-B14F-4D97-AF65-F5344CB8AC3E}">
        <p14:creationId xmlns:p14="http://schemas.microsoft.com/office/powerpoint/2010/main" val="2102242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1698</Words>
  <Application>Microsoft Office PowerPoint</Application>
  <PresentationFormat>Widescreen</PresentationFormat>
  <Paragraphs>272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Rockwell</vt:lpstr>
      <vt:lpstr>Rockwell Condensed</vt:lpstr>
      <vt:lpstr>Wingdings</vt:lpstr>
      <vt:lpstr>Wood Type</vt:lpstr>
      <vt:lpstr>Selenium Basics</vt:lpstr>
      <vt:lpstr>What IS SELENIUM</vt:lpstr>
      <vt:lpstr>EVOLUTION OF SELENIUM</vt:lpstr>
      <vt:lpstr>Selenium Components</vt:lpstr>
      <vt:lpstr>Selenium WebDriver</vt:lpstr>
      <vt:lpstr>SELENIUM INSTALLATION</vt:lpstr>
      <vt:lpstr>1) Initializing the WebDriver </vt:lpstr>
      <vt:lpstr>2) Open browser window</vt:lpstr>
      <vt:lpstr>3) Locating the Web Elements</vt:lpstr>
      <vt:lpstr>4) Perform Operations on Simple WebElements</vt:lpstr>
      <vt:lpstr>5)DROPDOWN WEB ELEMENT</vt:lpstr>
      <vt:lpstr>6)ALERTS</vt:lpstr>
      <vt:lpstr>7)HANDLING MULTIPLE WINDOWS</vt:lpstr>
      <vt:lpstr>8) Implicit and Explicit Waits</vt:lpstr>
      <vt:lpstr>9) Actions Class – Handling keyboard and mouse events</vt:lpstr>
      <vt:lpstr>PowerPoint Presentation</vt:lpstr>
      <vt:lpstr>10) xpath</vt:lpstr>
      <vt:lpstr>11) Other commonly used commands</vt:lpstr>
      <vt:lpstr>12) Close the browser</vt:lpstr>
      <vt:lpstr>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Basics</dc:title>
  <dc:creator>RamaTeja Meduri</dc:creator>
  <cp:lastModifiedBy>Meduri, RamaTeja</cp:lastModifiedBy>
  <cp:revision>10</cp:revision>
  <dcterms:created xsi:type="dcterms:W3CDTF">2020-07-29T07:16:31Z</dcterms:created>
  <dcterms:modified xsi:type="dcterms:W3CDTF">2020-08-06T11:38:33Z</dcterms:modified>
</cp:coreProperties>
</file>