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8" r:id="rId3"/>
    <p:sldId id="319" r:id="rId4"/>
    <p:sldId id="351" r:id="rId5"/>
    <p:sldId id="358" r:id="rId6"/>
    <p:sldId id="352" r:id="rId7"/>
    <p:sldId id="357" r:id="rId8"/>
    <p:sldId id="354" r:id="rId9"/>
    <p:sldId id="359" r:id="rId10"/>
    <p:sldId id="353" r:id="rId11"/>
    <p:sldId id="355" r:id="rId12"/>
    <p:sldId id="287" r:id="rId13"/>
    <p:sldId id="356" r:id="rId14"/>
    <p:sldId id="303" r:id="rId15"/>
    <p:sldId id="335" r:id="rId16"/>
    <p:sldId id="366" r:id="rId17"/>
    <p:sldId id="363" r:id="rId18"/>
    <p:sldId id="261" r:id="rId19"/>
    <p:sldId id="288" r:id="rId20"/>
    <p:sldId id="368" r:id="rId21"/>
    <p:sldId id="36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live in “Weinstein Hall”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 “Richard”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57694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516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duplicates. Make the limit 10,000 so that you can see all entries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2154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94061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40024</TotalTime>
  <Words>1326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Calibri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192</cp:revision>
  <cp:lastPrinted>2014-10-22T17:34:37Z</cp:lastPrinted>
  <dcterms:created xsi:type="dcterms:W3CDTF">2014-10-20T14:52:46Z</dcterms:created>
  <dcterms:modified xsi:type="dcterms:W3CDTF">2020-02-21T21:20:58Z</dcterms:modified>
</cp:coreProperties>
</file>