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0" r:id="rId3"/>
    <p:sldId id="267" r:id="rId4"/>
    <p:sldId id="362" r:id="rId5"/>
    <p:sldId id="268" r:id="rId6"/>
    <p:sldId id="269" r:id="rId7"/>
    <p:sldId id="270" r:id="rId8"/>
    <p:sldId id="271" r:id="rId9"/>
    <p:sldId id="379" r:id="rId10"/>
    <p:sldId id="380" r:id="rId11"/>
    <p:sldId id="332" r:id="rId12"/>
    <p:sldId id="272" r:id="rId13"/>
    <p:sldId id="273" r:id="rId14"/>
    <p:sldId id="274" r:id="rId15"/>
    <p:sldId id="275" r:id="rId16"/>
    <p:sldId id="300" r:id="rId17"/>
    <p:sldId id="382" r:id="rId18"/>
    <p:sldId id="383" r:id="rId19"/>
    <p:sldId id="385" r:id="rId20"/>
    <p:sldId id="328" r:id="rId21"/>
    <p:sldId id="387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Aggregation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360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per director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first the directors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per actor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</a:t>
            </a: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nk first the actors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actors per movie ID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first the movies with the most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the number of male actors and the number of female actors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for each genre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0951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datetime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(Try to) List only years that have at least 10 students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6114" y="395425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</a:t>
            </a:r>
            <a:r>
              <a:rPr lang="en-US"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(just movie IDs)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first names of actors that appear more than 1000 times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aggregate value only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sense, HAVING is the “WHERE” for aggregate results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Compare: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COUNT(*), COUNT(rank)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movies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rank IS NOT NULL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COUNT(*), COUNT(rank)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movies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3260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Another Example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1305341"/>
            <a:ext cx="852420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gender='F’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3388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 and GROUP BY Examples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6255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86309" y="2586989"/>
            <a:ext cx="8419986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Func1(attr1), AggFunc2(attr2), … </a:t>
            </a:r>
            <a:b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91" name="Shape 91"/>
          <p:cNvSpPr/>
          <p:nvPr/>
        </p:nvSpPr>
        <p:spPr>
          <a:xfrm>
            <a:off x="2109355" y="2586990"/>
            <a:ext cx="5822185" cy="435394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76064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full content of columns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1993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movie genre, list the average rating of the movies from year 2000. Also 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director, compute: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rated and total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average, min, max, and standard deviation of the movie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the results to directors who directed at least 40 movies, with at least 30 rated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roles have the best movie ratings?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 not include movies without ratings</a:t>
            </a:r>
            <a:r>
              <a:rPr lang="en-US" dirty="0"/>
              <a:t> in the calculations for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to only roles that appear in at least 10 </a:t>
            </a:r>
            <a:r>
              <a:rPr lang="en-US" b="1" dirty="0"/>
              <a:t>distinct</a:t>
            </a:r>
            <a:r>
              <a:rPr lang="en-US" dirty="0"/>
              <a:t>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only to roles played by at least 10 </a:t>
            </a:r>
            <a:r>
              <a:rPr lang="en-US" b="1" dirty="0"/>
              <a:t>distinct</a:t>
            </a:r>
            <a:r>
              <a:rPr lang="en-US" dirty="0"/>
              <a:t> 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Self-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most common double majors in the Facebook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favorite bands for students that like Radiohead?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12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3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1385742309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COUNT(*)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the database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with a rating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roles where the role is not empty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COUNT(DISTINCT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distinct genres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that have a genre associated with them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MAX(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AVG(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STDEV(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SUM(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earliest release year and the latest release year for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rating of the movies and the standard deviation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1661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…,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AggFunc1(attr1), … 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,…</a:t>
            </a:r>
            <a:endParaRPr sz="2600" b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33009" y="2586989"/>
            <a:ext cx="3002859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485709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columns, split in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 groups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of rows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you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list in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SELECT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lang="en-US" sz="24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,…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they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GROUP BY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2872652957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2881878573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2207721254"/>
              </p:ext>
            </p:extLst>
          </p:nvPr>
        </p:nvGraphicFramePr>
        <p:xfrm>
          <a:off x="4837394" y="4013303"/>
          <a:ext cx="4090034" cy="1701440"/>
        </p:xfrm>
        <a:graphic>
          <a:graphicData uri="http://schemas.openxmlformats.org/drawingml/2006/table">
            <a:tbl>
              <a:tblPr firstRow="1" bandRow="1"/>
              <a:tblGrid>
                <a:gridCol w="163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17.25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15.67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826679640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287184742"/>
              </p:ext>
            </p:extLst>
          </p:nvPr>
        </p:nvGraphicFramePr>
        <p:xfrm>
          <a:off x="4837393" y="4037743"/>
          <a:ext cx="3965945" cy="1985721"/>
        </p:xfrm>
        <a:graphic>
          <a:graphicData uri="http://schemas.openxmlformats.org/drawingml/2006/table">
            <a:tbl>
              <a:tblPr firstRow="1" bandRow="1"/>
              <a:tblGrid>
                <a:gridCol w="158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18.33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17.5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870053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 Movies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the number of movies that were released in each year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average rank for the movies released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min, max, and standard deviation of the movies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Examine the difference between COUNT(*) and COUNT(rank) when reporting movies per year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5637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40025</TotalTime>
  <Words>1339</Words>
  <Application>Microsoft Office PowerPoint</Application>
  <PresentationFormat>On-screen Show (4:3)</PresentationFormat>
  <Paragraphs>344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Unicode MS</vt:lpstr>
      <vt:lpstr>Calibri</vt:lpstr>
      <vt:lpstr>Office Theme</vt:lpstr>
      <vt:lpstr>SQL Aggregation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193</cp:revision>
  <cp:lastPrinted>2014-10-22T17:34:37Z</cp:lastPrinted>
  <dcterms:created xsi:type="dcterms:W3CDTF">2014-10-20T14:52:46Z</dcterms:created>
  <dcterms:modified xsi:type="dcterms:W3CDTF">2020-02-21T21:53:27Z</dcterms:modified>
</cp:coreProperties>
</file>