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411" r:id="rId2"/>
    <p:sldId id="400" r:id="rId3"/>
    <p:sldId id="401" r:id="rId4"/>
    <p:sldId id="402" r:id="rId5"/>
    <p:sldId id="403" r:id="rId6"/>
    <p:sldId id="404" r:id="rId7"/>
    <p:sldId id="416" r:id="rId8"/>
    <p:sldId id="405" r:id="rId9"/>
    <p:sldId id="418" r:id="rId10"/>
    <p:sldId id="419" r:id="rId11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234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5/26/2019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admin-export-import-tabl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Creating Tables in SQL</a:t>
            </a:r>
          </a:p>
        </p:txBody>
      </p:sp>
    </p:spTree>
    <p:extLst>
      <p:ext uri="{BB962C8B-B14F-4D97-AF65-F5344CB8AC3E}">
        <p14:creationId xmlns:p14="http://schemas.microsoft.com/office/powerpoint/2010/main" val="410234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Importing Data into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95532" y="991751"/>
            <a:ext cx="6298443" cy="4142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INSERT statements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INTO Rate VALUES </a:t>
            </a:r>
            <a:b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(1023, ‘Winter Promotion’, 2.25, ‘2020-01-15’),</a:t>
            </a:r>
            <a:b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(1054, ‘Regular Rate’, 3.25, ‘2015-01-15’),</a:t>
            </a:r>
            <a:b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(1076, ‘Senior Discount’, 1.95, ‘2015-01-15’)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</a:t>
            </a:r>
            <a:b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MySQL Workbench Data </a:t>
            </a:r>
            <a:b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Import Wizard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  <a:hlinkClick r:id="rId3"/>
              </a:rPr>
              <a:t>https://dev.mysql.com/doc/workbench/en/wb-admin-export-import-table.html</a:t>
            </a: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1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pic>
        <p:nvPicPr>
          <p:cNvPr id="2050" name="Picture 2" descr="Content is described in the surrounding text.">
            <a:extLst>
              <a:ext uri="{FF2B5EF4-FFF2-40B4-BE49-F238E27FC236}">
                <a16:creationId xmlns:a16="http://schemas.microsoft.com/office/drawing/2014/main" id="{1506E65E-1C2D-4EB8-B324-2296F603B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241" y="2977060"/>
            <a:ext cx="3162759" cy="38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9208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3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table_name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column_name1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column_name2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column_name3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....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60901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VARCHAR(20),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08601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primary key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VARCHAR(20),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167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FOREIGN KEY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36071" y="2022157"/>
            <a:ext cx="8746672" cy="436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b="1" dirty="0" err="1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6710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participation” in a relationship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607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minimum cardinality of one, we specify that the attribute cannot be NULL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empty)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 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585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1-1” in a relationship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598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maximum cardinality of one, we specify that the foreign key is UNIQUE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customer, and a customer can be assigned with only one rate (due to the UNIQUE)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 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UNIQUE</a:t>
            </a:r>
            <a:r>
              <a:rPr lang="en-US" sz="2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645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Facilitating the process i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practice</a:t>
            </a: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25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MySQL Workbench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 of these steps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you: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the ER diagram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Go to Database -&gt; Forward E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gineer -&gt; Follow the instructions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Your database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schema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is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(almost)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ready!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85800" lvl="2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Often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you need  to fine-tune the output based on 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33039925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Importing Data into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16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INSERT statements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INTO Rate VALUES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(1023, ‘Winter Promotion’, 2.25, 2020-01-15),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(1054, ‘Regular Rate’, 3.25, 2015-01-15),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(1076, ‘Senior Discount’, 1.95, 2015-01-15)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7056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</TotalTime>
  <Words>250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Rounded MT Bold</vt:lpstr>
      <vt:lpstr>Arial Unicode MS</vt:lpstr>
      <vt:lpstr>Office Theme</vt:lpstr>
      <vt:lpstr>Creating Tables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44</cp:revision>
  <cp:lastPrinted>2014-10-08T16:54:15Z</cp:lastPrinted>
  <dcterms:modified xsi:type="dcterms:W3CDTF">2019-05-26T19:23:46Z</dcterms:modified>
</cp:coreProperties>
</file>