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94" r:id="rId2"/>
    <p:sldId id="259" r:id="rId3"/>
    <p:sldId id="307" r:id="rId4"/>
    <p:sldId id="350" r:id="rId5"/>
    <p:sldId id="309" r:id="rId6"/>
    <p:sldId id="310" r:id="rId7"/>
    <p:sldId id="311" r:id="rId8"/>
    <p:sldId id="313" r:id="rId9"/>
    <p:sldId id="314" r:id="rId10"/>
    <p:sldId id="315" r:id="rId11"/>
    <p:sldId id="316" r:id="rId12"/>
    <p:sldId id="317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Selection Queries</a:t>
            </a:r>
          </a:p>
        </p:txBody>
      </p:sp>
    </p:spTree>
    <p:extLst>
      <p:ext uri="{BB962C8B-B14F-4D97-AF65-F5344CB8AC3E}">
        <p14:creationId xmlns:p14="http://schemas.microsoft.com/office/powerpoint/2010/main" val="362328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“Relationship” statuses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Concentrations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130768" y="4093454"/>
            <a:ext cx="7012919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A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N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[OFFSET M]</a:t>
            </a:r>
            <a:endParaRPr lang="en-US" sz="28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" y="920966"/>
            <a:ext cx="9144000" cy="3016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to sort the result rows based on attribute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Can order in ascending (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ASC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, default) or descending (</a:t>
            </a:r>
            <a:r>
              <a:rPr lang="en-US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DESC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)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We can list multiple attributes for ordering. We order first using the first attribute, and if there are ties, we order using the second,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 n</a:t>
            </a: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OFFSET m: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Omit the first m rows of the result, fetch the next n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388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Rank by “rank” first (descending order)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ties using “year”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Break remaining ties using “name”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10 students that have not updated their profiles for the longest time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LastUpdate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 – what is the problem?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17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roles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genres for the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hobbies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relationship status for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what students are looking for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70803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Relationship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10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id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year, and rank for each movie.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name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movie_title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”, year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release_year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”, and rank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Status of all students.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Rename Sex to Gender and Status to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UniversityStatus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40043</TotalTime>
  <Words>624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Calibri</vt:lpstr>
      <vt:lpstr>Office Theme</vt:lpstr>
      <vt:lpstr>SQL Selection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199</cp:revision>
  <cp:lastPrinted>2014-10-22T17:34:37Z</cp:lastPrinted>
  <dcterms:created xsi:type="dcterms:W3CDTF">2014-10-20T14:52:46Z</dcterms:created>
  <dcterms:modified xsi:type="dcterms:W3CDTF">2020-03-11T18:05:27Z</dcterms:modified>
</cp:coreProperties>
</file>