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2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7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72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45914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6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1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2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1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6D471-B4FA-4BA4-AF93-E088EE1C2538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6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5" y="789132"/>
            <a:ext cx="8715375" cy="5762625"/>
          </a:xfrm>
          <a:prstGeom prst="rect">
            <a:avLst/>
          </a:prstGeom>
        </p:spPr>
      </p:pic>
      <p:sp>
        <p:nvSpPr>
          <p:cNvPr id="3" name="Shape 40"/>
          <p:cNvSpPr/>
          <p:nvPr/>
        </p:nvSpPr>
        <p:spPr>
          <a:xfrm>
            <a:off x="386310" y="147496"/>
            <a:ext cx="775737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800" dirty="0">
                <a:latin typeface="Arial Unicode MS" panose="020B0604020202020204" pitchFamily="34" charset="-128"/>
              </a:rPr>
              <a:t>Schema for IMDB database</a:t>
            </a:r>
            <a:endParaRPr sz="2800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7935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86310" y="147496"/>
            <a:ext cx="775737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800" dirty="0">
                <a:latin typeface="Arial Unicode MS" panose="020B0604020202020204" pitchFamily="34" charset="-128"/>
              </a:rPr>
              <a:t>Schema for Facebook database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84A04D-5117-46D6-9689-D35FBD47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90" y="657340"/>
            <a:ext cx="7121021" cy="614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35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8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Ipeirotis</dc:creator>
  <cp:lastModifiedBy>Panos Ipeirotis</cp:lastModifiedBy>
  <cp:revision>1</cp:revision>
  <dcterms:created xsi:type="dcterms:W3CDTF">2018-02-24T14:22:20Z</dcterms:created>
  <dcterms:modified xsi:type="dcterms:W3CDTF">2018-02-24T14:24:34Z</dcterms:modified>
</cp:coreProperties>
</file>