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shekar Yadav, Aditya" userId="27a113b6-e4a1-4d42-b2e8-018096ae8177" providerId="ADAL" clId="{438CED48-CF51-468C-8597-C3FE01A35A12}"/>
    <pc:docChg chg="modSld">
      <pc:chgData name="Chandrashekar Yadav, Aditya" userId="27a113b6-e4a1-4d42-b2e8-018096ae8177" providerId="ADAL" clId="{438CED48-CF51-468C-8597-C3FE01A35A12}" dt="2022-09-29T14:48:12.393" v="22" actId="20577"/>
      <pc:docMkLst>
        <pc:docMk/>
      </pc:docMkLst>
      <pc:sldChg chg="modSp mod">
        <pc:chgData name="Chandrashekar Yadav, Aditya" userId="27a113b6-e4a1-4d42-b2e8-018096ae8177" providerId="ADAL" clId="{438CED48-CF51-468C-8597-C3FE01A35A12}" dt="2022-09-29T14:48:12.393" v="22" actId="20577"/>
        <pc:sldMkLst>
          <pc:docMk/>
          <pc:sldMk cId="3622275861" sldId="1989"/>
        </pc:sldMkLst>
        <pc:spChg chg="mod">
          <ac:chgData name="Chandrashekar Yadav, Aditya" userId="27a113b6-e4a1-4d42-b2e8-018096ae8177" providerId="ADAL" clId="{438CED48-CF51-468C-8597-C3FE01A35A12}" dt="2022-09-29T14:48:12.393" v="22" actId="20577"/>
          <ac:spMkLst>
            <pc:docMk/>
            <pc:sldMk cId="3622275861" sldId="1989"/>
            <ac:spMk id="7178" creationId="{3959C7F9-3FBF-4100-BACD-7A75D3D2E90B}"/>
          </ac:spMkLst>
        </pc:spChg>
        <pc:graphicFrameChg chg="modGraphic">
          <ac:chgData name="Chandrashekar Yadav, Aditya" userId="27a113b6-e4a1-4d42-b2e8-018096ae8177" providerId="ADAL" clId="{438CED48-CF51-468C-8597-C3FE01A35A12}" dt="2022-09-29T14:47:51.396" v="21" actId="20577"/>
          <ac:graphicFrameMkLst>
            <pc:docMk/>
            <pc:sldMk cId="3622275861" sldId="1989"/>
            <ac:graphicFrameMk id="2" creationId="{B8B0DC3D-A319-4B78-A461-3FAC5C106C8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9/29/2022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vamsigutha/EshoppingZone-Spring-boo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563916444"/>
              </p:ext>
            </p:extLst>
          </p:nvPr>
        </p:nvGraphicFramePr>
        <p:xfrm>
          <a:off x="9229514" y="1143001"/>
          <a:ext cx="3038686" cy="4957642"/>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1000" b="0" u="none" strike="noStrike" kern="1200" cap="none" spc="0" normalizeH="0" baseline="0" noProof="0" dirty="0">
                          <a:ln>
                            <a:noFill/>
                          </a:ln>
                          <a:effectLst/>
                          <a:uLnTx/>
                          <a:uFillTx/>
                        </a:rPr>
                        <a:t>Java 8 /J2EE</a:t>
                      </a:r>
                      <a:r>
                        <a:rPr kumimoji="0" lang="en-US" sz="1000" b="0" u="none" strike="noStrike" kern="1200" cap="none" spc="0" normalizeH="0" baseline="0" dirty="0">
                          <a:ln>
                            <a:noFill/>
                          </a:ln>
                          <a:effectLst/>
                          <a:uLnTx/>
                          <a:uFillTx/>
                        </a:rPr>
                        <a: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u="none" strike="noStrike" kern="1200" cap="none" spc="0" normalizeH="0" baseline="0" noProof="0" dirty="0">
                          <a:ln>
                            <a:noFill/>
                          </a:ln>
                          <a:effectLst/>
                          <a:uLnTx/>
                          <a:uFillTx/>
                        </a:rPr>
                        <a:t>Java Basics, OOPS, Generics, Collections, Arrays, Loops, </a:t>
                      </a:r>
                      <a:r>
                        <a:rPr kumimoji="0" lang="en-US" sz="900" b="0" u="none" strike="noStrike" kern="1200" cap="none" spc="0" normalizeH="0" baseline="0" dirty="0" err="1">
                          <a:ln>
                            <a:noFill/>
                          </a:ln>
                          <a:effectLst/>
                          <a:uLnTx/>
                          <a:uFillTx/>
                        </a:rPr>
                        <a:t>Junit</a:t>
                      </a:r>
                      <a:r>
                        <a:rPr kumimoji="0" lang="en-US" sz="900" b="0" u="none" strike="noStrike" kern="1200" cap="none" spc="0" normalizeH="0" baseline="0" dirty="0">
                          <a:ln>
                            <a:noFill/>
                          </a:ln>
                          <a:effectLst/>
                          <a:uLnTx/>
                          <a:uFillTx/>
                        </a:rPr>
                        <a:t>, </a:t>
                      </a:r>
                      <a:r>
                        <a:rPr kumimoji="0" lang="en-US" sz="900" b="0" u="none" strike="noStrike" kern="1200" cap="none" spc="0" normalizeH="0" baseline="0" dirty="0" err="1">
                          <a:ln>
                            <a:noFill/>
                          </a:ln>
                          <a:effectLst/>
                          <a:uLnTx/>
                          <a:uFillTx/>
                        </a:rPr>
                        <a:t>Mockito</a:t>
                      </a:r>
                      <a:r>
                        <a:rPr kumimoji="0" lang="en-US" sz="900" b="0" u="none" strike="noStrike" kern="1200" cap="none" spc="0" normalizeH="0" baseline="0" dirty="0">
                          <a:ln>
                            <a:noFill/>
                          </a:ln>
                          <a:effectLst/>
                          <a:uLnTx/>
                          <a:uFillTx/>
                        </a:rPr>
                        <a:t>.</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core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dirty="0" err="1">
                          <a:ln>
                            <a:noFill/>
                          </a:ln>
                          <a:effectLst/>
                          <a:uLnTx/>
                          <a:uFillTx/>
                        </a:rPr>
                        <a:t>Autowiring</a:t>
                      </a:r>
                      <a:r>
                        <a:rPr kumimoji="0" lang="en-US" sz="900" u="none" strike="noStrike" kern="1200" cap="none" spc="0" normalizeH="0" baseline="0" dirty="0">
                          <a:ln>
                            <a:noFill/>
                          </a:ln>
                          <a:effectLst/>
                          <a:uLnTx/>
                          <a:uFillTx/>
                        </a:rPr>
                        <a:t>,</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900" u="none" strike="noStrike" kern="1200" cap="none" spc="0" normalizeH="0" baseline="0" dirty="0">
                          <a:ln>
                            <a:noFill/>
                          </a:ln>
                          <a:effectLst/>
                          <a:uLnTx/>
                          <a:uFillTx/>
                        </a:rPr>
                        <a:t>IOC &amp; Dependency Injection.</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REST</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REST controllers, Implementation of GET, POST, PUT &amp; DELETE, Bean Validation &amp; Exception Handling, Testing Services, Controller</a:t>
                      </a:r>
                      <a:endParaRPr lang="en-US" sz="900" dirty="0">
                        <a:solidFill>
                          <a:schemeClr val="tx1"/>
                        </a:solidFill>
                      </a:endParaRPr>
                    </a:p>
                  </a:txBody>
                  <a:tcPr/>
                </a:tc>
                <a:extLst>
                  <a:ext uri="{0D108BD9-81ED-4DB2-BD59-A6C34878D82A}">
                    <a16:rowId xmlns:a16="http://schemas.microsoft.com/office/drawing/2014/main" val="3229840877"/>
                  </a:ext>
                </a:extLst>
              </a:tr>
              <a:tr h="639105">
                <a:tc>
                  <a:txBody>
                    <a:bodyPr/>
                    <a:lstStyle/>
                    <a:p>
                      <a:r>
                        <a:rPr kumimoji="0" lang="en-US" sz="1000" u="none" strike="noStrike" kern="1200" cap="none" spc="0" normalizeH="0" baseline="0" dirty="0">
                          <a:ln>
                            <a:noFill/>
                          </a:ln>
                          <a:effectLst/>
                          <a:uLnTx/>
                          <a:uFillTx/>
                        </a:rPr>
                        <a:t>AWS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900" u="none" strike="noStrike" kern="1200" cap="none" spc="0" normalizeH="0" baseline="0" dirty="0">
                          <a:ln>
                            <a:noFill/>
                          </a:ln>
                          <a:effectLst/>
                          <a:uLnTx/>
                          <a:uFillTx/>
                        </a:rPr>
                        <a:t>Certified AWS CCP</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Eureka Server  for holding the information about all client-service applications.</a:t>
                      </a:r>
                      <a:r>
                        <a:rPr lang="en-US" sz="2400" b="1" i="0" kern="1200" dirty="0">
                          <a:solidFill>
                            <a:schemeClr val="tx1"/>
                          </a:solidFill>
                          <a:effectLst/>
                          <a:latin typeface="+mn-lt"/>
                          <a:ea typeface="+mn-ea"/>
                          <a:cs typeface="+mn-cs"/>
                        </a:rPr>
                        <a:t> </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Components, Services, Modules, Routing, Forms &amp; Validation, </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Hands on practice with </a:t>
                      </a:r>
                      <a:r>
                        <a:rPr kumimoji="0" lang="en-US" sz="9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9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MySql</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val="2298680090"/>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HTML 5 &amp; CSS 3,JavaScript, ES6 &amp; </a:t>
                      </a:r>
                      <a:r>
                        <a:rPr kumimoji="0" lang="en-US" sz="900" u="none" strike="noStrike" kern="1200" cap="none" spc="0" normalizeH="0" baseline="0" dirty="0" err="1">
                          <a:ln>
                            <a:noFill/>
                          </a:ln>
                          <a:solidFill>
                            <a:schemeClr val="tx1"/>
                          </a:solidFill>
                          <a:effectLst/>
                          <a:uLnTx/>
                          <a:uFillTx/>
                          <a:latin typeface="+mn-lt"/>
                          <a:ea typeface="+mn-ea"/>
                          <a:cs typeface="+mn-cs"/>
                        </a:rPr>
                        <a:t>TypeScript</a:t>
                      </a:r>
                      <a:endParaRPr kumimoji="0" lang="en-US" sz="900" u="none" strike="noStrike" kern="1200" cap="none" spc="0" normalizeH="0" baseline="0" dirty="0">
                        <a:ln>
                          <a:noFill/>
                        </a:ln>
                        <a:solidFill>
                          <a:schemeClr val="tx1"/>
                        </a:solidFill>
                        <a:effectLst/>
                        <a:uLnTx/>
                        <a:uFillTx/>
                        <a:latin typeface="+mn-lt"/>
                        <a:ea typeface="+mn-ea"/>
                        <a:cs typeface="+mn-cs"/>
                      </a:endParaRPr>
                    </a:p>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and bootstrap.</a:t>
                      </a:r>
                    </a:p>
                  </a:txBody>
                  <a:tcPr/>
                </a:tc>
                <a:extLst>
                  <a:ext uri="{0D108BD9-81ED-4DB2-BD59-A6C34878D82A}">
                    <a16:rowId xmlns:a16="http://schemas.microsoft.com/office/drawing/2014/main" val="9512774"/>
                  </a:ext>
                </a:extLst>
              </a:tr>
              <a:tr h="260251">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871787"/>
          </a:xfrm>
        </p:spPr>
        <p:txBody>
          <a:bodyPr/>
          <a:lstStyle/>
          <a:p>
            <a:pPr eaLnBrk="1" hangingPunct="1">
              <a:lnSpc>
                <a:spcPct val="114000"/>
              </a:lnSpc>
            </a:pPr>
            <a:r>
              <a:rPr lang="en-US" altLang="en-US" sz="1050" b="1" dirty="0"/>
              <a:t>Flight Management System</a:t>
            </a:r>
          </a:p>
          <a:p>
            <a:pPr marL="171450" indent="-171450" eaLnBrk="1" hangingPunct="1">
              <a:lnSpc>
                <a:spcPct val="114000"/>
              </a:lnSpc>
              <a:buFont typeface="Arial" pitchFamily="34" charset="0"/>
              <a:buChar char="•"/>
            </a:pPr>
            <a:r>
              <a:rPr lang="en-IN" altLang="en-US" sz="1050" dirty="0"/>
              <a:t>Completed end to end case study of Flight Management System and created four </a:t>
            </a:r>
            <a:r>
              <a:rPr lang="en-IN" altLang="en-US" sz="1050" dirty="0" err="1"/>
              <a:t>microservices</a:t>
            </a:r>
            <a:r>
              <a:rPr lang="en-IN" altLang="en-US" sz="1050" dirty="0"/>
              <a:t>.</a:t>
            </a:r>
          </a:p>
          <a:p>
            <a:pPr marL="171450" indent="-171450" eaLnBrk="1" hangingPunct="1">
              <a:lnSpc>
                <a:spcPct val="114000"/>
              </a:lnSpc>
              <a:buFont typeface="Arial" pitchFamily="34" charset="0"/>
              <a:buChar char="•"/>
            </a:pPr>
            <a:r>
              <a:rPr lang="en-IN" altLang="en-US" sz="1050" dirty="0"/>
              <a:t> Along with JWT authentication, Swagger and payment tab, responsive UI with </a:t>
            </a:r>
            <a:r>
              <a:rPr lang="en-US" altLang="en-US" sz="1050" dirty="0"/>
              <a:t>Angular used for user interface.</a:t>
            </a:r>
          </a:p>
          <a:p>
            <a:pPr marL="171450" indent="-171450" eaLnBrk="1" hangingPunct="1">
              <a:lnSpc>
                <a:spcPct val="114000"/>
              </a:lnSpc>
              <a:buFont typeface="Arial" pitchFamily="34" charset="0"/>
              <a:buChar char="•"/>
            </a:pPr>
            <a:r>
              <a:rPr lang="en-US" altLang="nl-NL" sz="1050" dirty="0" err="1"/>
              <a:t>Microservices</a:t>
            </a:r>
            <a:r>
              <a:rPr lang="en-US" altLang="nl-NL" sz="1050" dirty="0"/>
              <a:t> were connected with API gateway.</a:t>
            </a:r>
          </a:p>
          <a:p>
            <a:pPr marL="171450" indent="-171450" eaLnBrk="1" hangingPunct="1">
              <a:lnSpc>
                <a:spcPct val="114000"/>
              </a:lnSpc>
              <a:buFont typeface="Arial" pitchFamily="34" charset="0"/>
              <a:buChar char="•"/>
            </a:pPr>
            <a:r>
              <a:rPr lang="en-US" altLang="nl-NL" sz="1050" dirty="0"/>
              <a:t> Best practices like naming components, adding comments </a:t>
            </a:r>
            <a:r>
              <a:rPr lang="en-US" altLang="nl-NL" sz="1050" dirty="0" err="1"/>
              <a:t>etc</a:t>
            </a:r>
            <a:r>
              <a:rPr lang="en-US" altLang="nl-NL" sz="1050" dirty="0"/>
              <a:t> were followed throughout the project.</a:t>
            </a:r>
          </a:p>
          <a:p>
            <a:pPr eaLnBrk="1" hangingPunct="1">
              <a:lnSpc>
                <a:spcPct val="114000"/>
              </a:lnSpc>
            </a:pPr>
            <a:r>
              <a:rPr lang="en-IN" altLang="nl-NL" sz="1050"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781850" y="1283084"/>
            <a:ext cx="2250650" cy="295275"/>
          </a:xfrm>
        </p:spPr>
        <p:txBody>
          <a:bodyPr/>
          <a:lstStyle/>
          <a:p>
            <a:pPr eaLnBrk="1" hangingPunct="1"/>
            <a:r>
              <a:rPr lang="nl-NL" altLang="nl-NL" dirty="0"/>
              <a:t>-</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600200"/>
            <a:ext cx="3279775" cy="369048"/>
          </a:xfrm>
        </p:spPr>
        <p:txBody>
          <a:bodyPr/>
          <a:lstStyle/>
          <a:p>
            <a:pPr eaLnBrk="1" hangingPunct="1"/>
            <a:r>
              <a:rPr lang="nl-NL" altLang="nl-NL" dirty="0"/>
              <a:t>aditya.chandrashekar-yadav@capgemini.com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2800" y="1870868"/>
            <a:ext cx="2590800" cy="491331"/>
          </a:xfrm>
        </p:spPr>
        <p:txBody>
          <a:bodyPr/>
          <a:lstStyle/>
          <a:p>
            <a:pPr eaLnBrk="1" hangingPunct="1"/>
            <a:r>
              <a:rPr lang="nl-NL" altLang="nl-NL" dirty="0"/>
              <a:t>+91 8446200282</a:t>
            </a:r>
          </a:p>
          <a:p>
            <a:pPr eaLnBrk="1" hangingPunct="1"/>
            <a:r>
              <a:rPr lang="nl-NL" altLang="nl-NL" dirty="0"/>
              <a:t>A4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971800"/>
            <a:ext cx="4133850" cy="3124200"/>
          </a:xfrm>
        </p:spPr>
        <p:txBody>
          <a:bodyPr/>
          <a:lstStyle/>
          <a:p>
            <a:r>
              <a:rPr lang="en-US" altLang="en-US" sz="1100" b="1" dirty="0"/>
              <a:t>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err="1"/>
              <a:t>Springboot</a:t>
            </a:r>
            <a:r>
              <a:rPr lang="en-US" sz="1050" b="1" dirty="0"/>
              <a:t>, Spring Security, Spring Cloud API Gateway,</a:t>
            </a:r>
            <a:r>
              <a:rPr lang="en-US" sz="1050" dirty="0"/>
              <a:t> Eureka server, API gateway.</a:t>
            </a:r>
          </a:p>
          <a:p>
            <a:pPr marL="171450" indent="-171450">
              <a:buFont typeface="Arial" panose="020B0604020202020204" pitchFamily="34" charset="0"/>
              <a:buChar char="•"/>
            </a:pPr>
            <a:r>
              <a:rPr lang="en-US" sz="1050" dirty="0"/>
              <a:t>Proficient in creating </a:t>
            </a:r>
            <a:r>
              <a:rPr lang="en-US" sz="1050" b="1" dirty="0"/>
              <a:t>Single page Web</a:t>
            </a:r>
            <a:r>
              <a:rPr lang="en-US" sz="1050" dirty="0"/>
              <a:t> Application in </a:t>
            </a:r>
            <a:r>
              <a:rPr lang="en-US" sz="1050" b="1" dirty="0"/>
              <a:t>Angular</a:t>
            </a:r>
            <a:r>
              <a:rPr lang="en-US" sz="1050" dirty="0"/>
              <a:t> with Authentication with Angular reactive forms, angular routing.</a:t>
            </a:r>
          </a:p>
          <a:p>
            <a:pPr marL="171450" indent="-171450">
              <a:buFont typeface="Arial" panose="020B0604020202020204" pitchFamily="34" charset="0"/>
              <a:buChar char="•"/>
            </a:pPr>
            <a:r>
              <a:rPr lang="en-US" altLang="en-US" sz="1050" b="1" dirty="0"/>
              <a:t>Java </a:t>
            </a:r>
            <a:r>
              <a:rPr lang="en-US" altLang="en-US" sz="1050" b="1" dirty="0" err="1"/>
              <a:t>Microservice</a:t>
            </a:r>
            <a:r>
              <a:rPr lang="en-US" altLang="en-US" sz="1050" dirty="0"/>
              <a:t> Development knowledge using </a:t>
            </a:r>
            <a:r>
              <a:rPr lang="en-US" altLang="en-US" sz="1050" b="1" dirty="0"/>
              <a:t>Spring boot </a:t>
            </a:r>
            <a:r>
              <a:rPr lang="en-US" altLang="en-US" sz="1050" dirty="0"/>
              <a:t>on a beginner-to-intermediate level.</a:t>
            </a:r>
          </a:p>
          <a:p>
            <a:pPr marL="171450" indent="-171450">
              <a:buFont typeface="Arial" panose="020B0604020202020204" pitchFamily="34" charset="0"/>
              <a:buChar char="•"/>
            </a:pPr>
            <a:r>
              <a:rPr lang="en-US" sz="1050" dirty="0"/>
              <a:t>Experience in swagger and in </a:t>
            </a:r>
            <a:r>
              <a:rPr lang="en-US" sz="1050" b="1" dirty="0"/>
              <a:t>unit testing using Junit, </a:t>
            </a:r>
            <a:r>
              <a:rPr lang="en-US" sz="1050" b="1" dirty="0" err="1"/>
              <a:t>Mockito</a:t>
            </a:r>
            <a:r>
              <a:rPr lang="en-US" sz="1050" b="1" dirty="0"/>
              <a:t>.</a:t>
            </a:r>
          </a:p>
          <a:p>
            <a:pPr marL="171450" indent="-171450">
              <a:buFont typeface="Arial" panose="020B0604020202020204" pitchFamily="34" charset="0"/>
              <a:buChar char="•"/>
            </a:pPr>
            <a:r>
              <a:rPr lang="en-US" sz="1050" b="1" dirty="0"/>
              <a:t>REST Controllers, </a:t>
            </a:r>
            <a:r>
              <a:rPr lang="en-US" sz="1050" dirty="0"/>
              <a:t>implementation of </a:t>
            </a:r>
            <a:r>
              <a:rPr lang="en-US" sz="1050" b="1" dirty="0"/>
              <a:t>CRUD </a:t>
            </a:r>
            <a:r>
              <a:rPr lang="en-US" sz="1050" dirty="0"/>
              <a:t>operations and exception handling.</a:t>
            </a:r>
            <a:endParaRPr lang="en-US" sz="1050" b="1" dirty="0"/>
          </a:p>
          <a:p>
            <a:endParaRPr lang="en-US" b="1"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547041"/>
            <a:ext cx="6223000" cy="392681"/>
          </a:xfrm>
        </p:spPr>
        <p:txBody>
          <a:bodyPr/>
          <a:lstStyle/>
          <a:p>
            <a:r>
              <a:rPr lang="en-IN" altLang="en-US" dirty="0"/>
              <a:t>Aditya Chandrashekar Yadav</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524361" y="6281737"/>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22338"/>
            <a:ext cx="34099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a:t>
            </a:r>
            <a:r>
              <a:rPr kumimoji="0" lang="en-IN" altLang="en-US" sz="1100" b="0" i="0" u="none" strike="noStrike" kern="1200" cap="none" spc="0" normalizeH="0" baseline="0" noProof="0" dirty="0" err="1">
                <a:ln>
                  <a:noFill/>
                </a:ln>
                <a:solidFill>
                  <a:prstClr val="black"/>
                </a:solidFill>
                <a:effectLst/>
                <a:uLnTx/>
                <a:uFillTx/>
                <a:latin typeface="Verdana" panose="020B0604030504040204" pitchFamily="34" charset="0"/>
                <a:ea typeface="+mn-ea"/>
                <a:cs typeface="+mn-cs"/>
              </a:rPr>
              <a:t>GitHub</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t>
            </a:r>
          </a:p>
          <a:p>
            <a:pPr lvl="0">
              <a:defRPr/>
            </a:pPr>
            <a:r>
              <a:rPr lang="en-IN" altLang="en-US" sz="1100" dirty="0">
                <a:solidFill>
                  <a:prstClr val="black"/>
                </a:solidFill>
              </a:rPr>
              <a:t>https://github.com/aditya5700</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752600"/>
            <a:ext cx="2412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Civil Engineering: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3" name="Picture Placeholder 2"/>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2500" b="12500"/>
          <a:stretch>
            <a:fillRect/>
          </a:stretch>
        </p:blipFill>
        <p:spPr>
          <a:xfrm>
            <a:off x="533400" y="423320"/>
            <a:ext cx="1523999" cy="1525247"/>
          </a:xfrm>
        </p:spPr>
      </p:pic>
      <p:sp>
        <p:nvSpPr>
          <p:cNvPr id="4" name="TextBox 3"/>
          <p:cNvSpPr txBox="1"/>
          <p:nvPr/>
        </p:nvSpPr>
        <p:spPr>
          <a:xfrm>
            <a:off x="3657600" y="1316749"/>
            <a:ext cx="866761" cy="261610"/>
          </a:xfrm>
          <a:prstGeom prst="rect">
            <a:avLst/>
          </a:prstGeom>
          <a:noFill/>
        </p:spPr>
        <p:txBody>
          <a:bodyPr wrap="square" rtlCol="0">
            <a:spAutoFit/>
          </a:bodyPr>
          <a:lstStyle/>
          <a:p>
            <a:r>
              <a:rPr lang="en-US" sz="1100" dirty="0">
                <a:solidFill>
                  <a:schemeClr val="bg1"/>
                </a:solidFill>
                <a:latin typeface="+mj-lt"/>
              </a:rPr>
              <a:t>Mumbai</a:t>
            </a:r>
            <a:endParaRPr lang="en-IN"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c43bfbf7-b5f8-4451-8464-ef79a2e28ca1"/>
    <ds:schemaRef ds:uri="http://schemas.microsoft.com/office/infopath/2007/PartnerControls"/>
    <ds:schemaRef ds:uri="http://schemas.microsoft.com/office/2006/documentManagement/types"/>
    <ds:schemaRef ds:uri="http://purl.org/dc/terms/"/>
    <ds:schemaRef ds:uri="25289c4b-8fd1-4155-b56f-82d6fa13afd3"/>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2158</TotalTime>
  <Words>313</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Chandrashekar Yadav, Aditya</cp:lastModifiedBy>
  <cp:revision>105</cp:revision>
  <dcterms:created xsi:type="dcterms:W3CDTF">2020-09-22T06:24:34Z</dcterms:created>
  <dcterms:modified xsi:type="dcterms:W3CDTF">2022-09-29T14:48:14Z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