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Prices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Deep Learning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the context for use case?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83810"/>
          </a:xfrm>
        </p:spPr>
        <p:txBody>
          <a:bodyPr/>
          <a:p>
            <a:r>
              <a:rPr lang="en-US" sz="2800"/>
              <a:t>Case1: The automotive industry comprises a wide range of companies and organizations involved in the design, development, manufacturing, marketing, and selling of motor vehicles.To develop a tool which will help in understanding the varying prices of cars and help in comparing them.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Case2: Machine learning solutions for e-commerce really helps-from inventory management to customer service. Recommendation engine and machine learning in the e-commerce industry directly convert into profits and increases the company’s market share with better customer acquisition.</a:t>
            </a:r>
            <a:endParaRPr lang="en-US" sz="28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r>
              <a:rPr lang="en-US"/>
              <a:t>More Profit</a:t>
            </a:r>
            <a:endParaRPr lang="en-US"/>
          </a:p>
          <a:p>
            <a:endParaRPr lang="en-US"/>
          </a:p>
          <a:p>
            <a:r>
              <a:rPr lang="en-US"/>
              <a:t>Rectify customer problems using analytics</a:t>
            </a:r>
            <a:endParaRPr lang="en-US"/>
          </a:p>
          <a:p>
            <a:endParaRPr lang="en-US"/>
          </a:p>
          <a:p>
            <a:r>
              <a:rPr lang="en-US"/>
              <a:t>Improve object detection</a:t>
            </a:r>
            <a:endParaRPr lang="en-US"/>
          </a:p>
          <a:p>
            <a:endParaRPr lang="en-US"/>
          </a:p>
          <a:p>
            <a:r>
              <a:rPr lang="en-US"/>
              <a:t>Improve safety</a:t>
            </a:r>
            <a:endParaRPr lang="en-US"/>
          </a:p>
          <a:p>
            <a:endParaRPr lang="en-US"/>
          </a:p>
          <a:p>
            <a:r>
              <a:rPr lang="en-US"/>
              <a:t>Improvement in Mapping and Navigation Systems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Deep Learning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Collecting data from in-vehicle units and applying predictive analytics to alert drivers about urgent or planned maintenance </a:t>
            </a:r>
            <a:endParaRPr lang="en-US"/>
          </a:p>
          <a:p>
            <a:r>
              <a:rPr lang="en-US"/>
              <a:t>Auto Braking Systems </a:t>
            </a:r>
            <a:endParaRPr lang="en-US"/>
          </a:p>
          <a:p>
            <a:r>
              <a:rPr lang="en-US"/>
              <a:t>Predicting road conditions in advance to make data-driven decisions based on smart analytics. </a:t>
            </a:r>
            <a:endParaRPr lang="en-US"/>
          </a:p>
          <a:p>
            <a:r>
              <a:rPr lang="en-US"/>
              <a:t>Enabling lane detection and recognition of pedestrians, traffic, and road signs.</a:t>
            </a:r>
            <a:endParaRPr lang="en-US"/>
          </a:p>
          <a:p>
            <a:r>
              <a:rPr lang="en-US"/>
              <a:t>Cruise control monitoring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Needed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requires data which can be in form of image or sound.</a:t>
            </a:r>
            <a:endParaRPr lang="en-US"/>
          </a:p>
          <a:p>
            <a:endParaRPr lang="en-US"/>
          </a:p>
          <a:p>
            <a:r>
              <a:rPr lang="en-US"/>
              <a:t>Numerical data can also be used to have a check on speed limit and to make predictions.</a:t>
            </a:r>
            <a:endParaRPr lang="en-US"/>
          </a:p>
          <a:p>
            <a:endParaRPr lang="en-US"/>
          </a:p>
          <a:p>
            <a:r>
              <a:rPr lang="en-US"/>
              <a:t>Time series data and video for real time detection and for working of various sensors.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Case 2: Business 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Increased conversions.</a:t>
            </a:r>
            <a:endParaRPr lang="en-US"/>
          </a:p>
          <a:p>
            <a:endParaRPr lang="en-US"/>
          </a:p>
          <a:p>
            <a:r>
              <a:rPr lang="en-US"/>
              <a:t>Run more relevant marketing campaigns. </a:t>
            </a:r>
            <a:endParaRPr lang="en-US"/>
          </a:p>
          <a:p>
            <a:endParaRPr lang="en-US"/>
          </a:p>
          <a:p>
            <a:r>
              <a:rPr lang="en-US"/>
              <a:t>Improve in-house operational efficiencies.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Case 2: Deep Learning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Personalization of products.</a:t>
            </a:r>
            <a:endParaRPr lang="en-US"/>
          </a:p>
          <a:p>
            <a:endParaRPr lang="en-US"/>
          </a:p>
          <a:p>
            <a:r>
              <a:rPr lang="en-US"/>
              <a:t>Churn prediction</a:t>
            </a:r>
            <a:endParaRPr lang="en-US"/>
          </a:p>
          <a:p>
            <a:endParaRPr lang="en-US"/>
          </a:p>
          <a:p>
            <a:r>
              <a:rPr lang="en-US"/>
              <a:t>Fraud detection</a:t>
            </a:r>
            <a:endParaRPr lang="en-US"/>
          </a:p>
          <a:p>
            <a:endParaRPr lang="en-US"/>
          </a:p>
          <a:p>
            <a:r>
              <a:rPr lang="en-US"/>
              <a:t>Improved customer service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Case 2 : Data Needed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Numerical data to have a check on prices of goods and have a record of profit and losses.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Time series data to have a check on order timings and to monitor delivery details.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0" y="324803"/>
            <a:ext cx="10972800" cy="1143000"/>
          </a:xfrm>
        </p:spPr>
        <p:txBody>
          <a:bodyPr/>
          <a:p>
            <a:r>
              <a:rPr lang="en-US" sz="5400"/>
              <a:t>Thank You</a:t>
            </a:r>
            <a:endParaRPr lang="en-US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Presentation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Car Prices Data Analysis</vt:lpstr>
      <vt:lpstr>What is the context for use case?</vt:lpstr>
      <vt:lpstr>Business Goal</vt:lpstr>
      <vt:lpstr>Deep Learning Application</vt:lpstr>
      <vt:lpstr>Data Needed</vt:lpstr>
      <vt:lpstr>Case 2: Business Goals</vt:lpstr>
      <vt:lpstr>Case 2: Deep Learning Applications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Prices Data Analysis</dc:title>
  <dc:creator/>
  <cp:lastModifiedBy>AdityaKumar</cp:lastModifiedBy>
  <cp:revision>7</cp:revision>
  <dcterms:created xsi:type="dcterms:W3CDTF">2022-05-02T05:08:00Z</dcterms:created>
  <dcterms:modified xsi:type="dcterms:W3CDTF">2022-05-09T15:21:25Z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CF31A08C20CB4379B7063E525B951589</vt:lpwstr>
  </property>
  <property fmtid="{D5CDD505-2E9C-101B-9397-08002B2CF9AE}" pid="3" name="KSOProductBuildVer">
    <vt:lpwstr>1033-11.2.0.10451</vt:lpwstr>
  </property>
</Properties>
</file>