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458" y="149923"/>
            <a:ext cx="8825658" cy="453997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USE CASE :: TIME SERIES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694" y="670990"/>
            <a:ext cx="9430667" cy="3406346"/>
          </a:xfrm>
        </p:spPr>
        <p:txBody>
          <a:bodyPr/>
          <a:lstStyle/>
          <a:p>
            <a:pPr algn="l"/>
            <a:r>
              <a:rPr lang="en-US" dirty="0" smtClean="0"/>
              <a:t>Sabine, a medical practitioner, has proposed assisted living and residential monitoring, through the wireless automated </a:t>
            </a:r>
            <a:r>
              <a:rPr lang="en-US" dirty="0" err="1" smtClean="0"/>
              <a:t>ecg</a:t>
            </a:r>
            <a:r>
              <a:rPr lang="en-US" dirty="0" smtClean="0"/>
              <a:t> system.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In this system, physiological sensors monitor vital signs, such as heartbeats, pulse rate and oxygen saturation, of senior citizens. Sensor data is sent periodically via wireless links to a personal computer that analyze the data. Based on some success of time series, Sabine consult David, a data scientist, to shape her proposal into reality.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What is the context for the use case (the targeted industry, the product involved, etc)?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ECG</a:t>
            </a:r>
            <a:endParaRPr lang="en-US" b="1" dirty="0" smtClean="0"/>
          </a:p>
          <a:p>
            <a:r>
              <a:rPr lang="en-US" dirty="0"/>
              <a:t>An electrocardiogram records the electrical signals in the heart. It's a common and painless test used to </a:t>
            </a:r>
            <a:r>
              <a:rPr lang="en-US" b="1" dirty="0"/>
              <a:t>quickly detect heart problems and monitor the heart's health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en-IN" b="1" dirty="0" smtClean="0"/>
              <a:t>There are three </a:t>
            </a:r>
            <a:r>
              <a:rPr lang="en-IN" b="1" dirty="0"/>
              <a:t>types of </a:t>
            </a:r>
            <a:r>
              <a:rPr lang="en-IN" b="1" dirty="0" smtClean="0"/>
              <a:t>ECG,</a:t>
            </a:r>
            <a:endParaRPr lang="en-IN" b="1" dirty="0" smtClean="0"/>
          </a:p>
          <a:p>
            <a:r>
              <a:rPr lang="en-IN" dirty="0"/>
              <a:t>Limb Leads (Bipolar)</a:t>
            </a:r>
            <a:endParaRPr lang="en-IN" dirty="0"/>
          </a:p>
          <a:p>
            <a:r>
              <a:rPr lang="en-IN" dirty="0"/>
              <a:t>Augmented Limb Leads (Unipolar)</a:t>
            </a:r>
            <a:endParaRPr lang="en-IN" dirty="0"/>
          </a:p>
          <a:p>
            <a:r>
              <a:rPr lang="en-IN" dirty="0"/>
              <a:t>Chest Leads (Unipolar</a:t>
            </a:r>
            <a:r>
              <a:rPr lang="en-IN" dirty="0" smtClean="0"/>
              <a:t>)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WIRELESS AUTOMATED ECG WILL HELP TO DETECT HEART DISEASE AT INITIAL STAGE.</a:t>
            </a:r>
            <a:endParaRPr lang="en-US" dirty="0" smtClean="0"/>
          </a:p>
          <a:p>
            <a:r>
              <a:rPr lang="en-US" dirty="0" smtClean="0"/>
              <a:t>Anomaly detection can be accomplished using deep learning.</a:t>
            </a:r>
            <a:endParaRPr lang="en-US" dirty="0" smtClean="0"/>
          </a:p>
          <a:p>
            <a:r>
              <a:rPr lang="en-US" dirty="0" smtClean="0"/>
              <a:t>This can notify user about the anomaly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ECG warning system , Develop a system that receive the data and send alert to the user on </a:t>
            </a:r>
            <a:r>
              <a:rPr lang="en-US" smtClean="0"/>
              <a:t>there device.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business goal of the use case?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Health risk by detecting abnormalities in ECG.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of monitoring is less.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Decrease time lapse between health emergency and remedy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Increase of Profit of Healthcare and Medical.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>
                <a:solidFill>
                  <a:srgbClr val="FF0000"/>
                </a:solidFill>
              </a:rPr>
              <a:t>Data Required</a:t>
            </a:r>
            <a:endParaRPr lang="en-US" alt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Important attributes</a:t>
            </a:r>
            <a:endParaRPr lang="en-US" b="1" dirty="0" smtClean="0"/>
          </a:p>
          <a:p>
            <a:r>
              <a:rPr lang="en-US" dirty="0" smtClean="0"/>
              <a:t>Pulse Rate</a:t>
            </a:r>
            <a:endParaRPr lang="en-US" dirty="0" smtClean="0"/>
          </a:p>
          <a:p>
            <a:r>
              <a:rPr lang="en-US" dirty="0" smtClean="0"/>
              <a:t>Oxygen</a:t>
            </a:r>
            <a:endParaRPr lang="en-US" dirty="0" smtClean="0"/>
          </a:p>
          <a:p>
            <a:r>
              <a:rPr lang="en-US" dirty="0" smtClean="0"/>
              <a:t>Heart Rate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Anomaly Data can be created using attributes and can notify users to segregate the problem.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is the degree of dependence between time series entries?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degree of dependence between time series entries </a:t>
            </a:r>
            <a:r>
              <a:rPr lang="en-US" dirty="0"/>
              <a:t>notifies the practitioner in case if unusual </a:t>
            </a:r>
            <a:r>
              <a:rPr lang="en-US" dirty="0" smtClean="0"/>
              <a:t>behavior anomaly </a:t>
            </a:r>
            <a:r>
              <a:rPr lang="en-US" dirty="0"/>
              <a:t>is </a:t>
            </a:r>
            <a:r>
              <a:rPr lang="en-US" dirty="0" smtClean="0"/>
              <a:t>identified.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depends on results of regular checkup with time. 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1745</Words>
  <Application>WPS Presentation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Gear Drives</vt:lpstr>
      <vt:lpstr>USE CASE :: TIME SERIES</vt:lpstr>
      <vt:lpstr>What is the context for the use case (the targeted industry, the product involved, etc.</vt:lpstr>
      <vt:lpstr>What is the business goal of the use case??</vt:lpstr>
      <vt:lpstr>What kind of data is needed for the application and why?</vt:lpstr>
      <vt:lpstr>What is the degree of dependence between time series entries??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Mr</cp:lastModifiedBy>
  <cp:revision>10</cp:revision>
  <dcterms:created xsi:type="dcterms:W3CDTF">2022-04-22T09:49:00Z</dcterms:created>
  <dcterms:modified xsi:type="dcterms:W3CDTF">2022-05-03T07:50:31Z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0EDE871C2FA34124AE3E846DAB770B10</vt:lpwstr>
  </property>
  <property fmtid="{D5CDD505-2E9C-101B-9397-08002B2CF9AE}" pid="3" name="KSOProductBuildVer">
    <vt:lpwstr>1033-11.2.0.11074</vt:lpwstr>
  </property>
</Properties>
</file>