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7" r:id="rId16"/>
    <p:sldId id="280" r:id="rId17"/>
    <p:sldId id="278" r:id="rId18"/>
    <p:sldId id="276" r:id="rId19"/>
    <p:sldId id="275" r:id="rId20"/>
    <p:sldId id="27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B991D-214C-4628-9D9C-6BF32CED3F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FC1585-1110-4EA7-9C8A-F0373CC3E60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IN" u="sng" dirty="0">
              <a:solidFill>
                <a:schemeClr val="tx1">
                  <a:lumMod val="95000"/>
                  <a:lumOff val="5000"/>
                </a:schemeClr>
              </a:solidFill>
            </a:rPr>
            <a:t>Tools And Home Improvement</a:t>
          </a:r>
        </a:p>
      </dgm:t>
    </dgm:pt>
    <dgm:pt modelId="{C2945644-86FC-4DAD-B413-965CBAA0E702}" type="parTrans" cxnId="{8F73F091-55D6-499A-809E-F11E5C91CDDD}">
      <dgm:prSet/>
      <dgm:spPr/>
      <dgm:t>
        <a:bodyPr/>
        <a:lstStyle/>
        <a:p>
          <a:endParaRPr lang="en-IN"/>
        </a:p>
      </dgm:t>
    </dgm:pt>
    <dgm:pt modelId="{1E3B5E4D-790A-4595-A6F2-CDDE2AEB1AD3}" type="sibTrans" cxnId="{8F73F091-55D6-499A-809E-F11E5C91CDDD}">
      <dgm:prSet/>
      <dgm:spPr/>
      <dgm:t>
        <a:bodyPr/>
        <a:lstStyle/>
        <a:p>
          <a:endParaRPr lang="en-IN"/>
        </a:p>
      </dgm:t>
    </dgm:pt>
    <dgm:pt modelId="{994C1D22-215E-4CA2-8C95-C3213F40E4F2}">
      <dgm:prSet/>
      <dgm:spPr/>
      <dgm:t>
        <a:bodyPr/>
        <a:lstStyle/>
        <a:p>
          <a:pPr rtl="0"/>
          <a:r>
            <a:rPr lang="en-IN" dirty="0"/>
            <a:t>B003VPMJGE (Cutting Blade)</a:t>
          </a:r>
        </a:p>
      </dgm:t>
    </dgm:pt>
    <dgm:pt modelId="{19FCCC39-EA1E-42BC-9C03-C03062AA1771}" type="parTrans" cxnId="{7833DCD6-E961-4850-8219-32AE4093DDFB}">
      <dgm:prSet/>
      <dgm:spPr/>
      <dgm:t>
        <a:bodyPr/>
        <a:lstStyle/>
        <a:p>
          <a:endParaRPr lang="en-IN"/>
        </a:p>
      </dgm:t>
    </dgm:pt>
    <dgm:pt modelId="{EB15D94D-8967-4183-930B-EFDEBDE44FFD}" type="sibTrans" cxnId="{7833DCD6-E961-4850-8219-32AE4093DDFB}">
      <dgm:prSet/>
      <dgm:spPr/>
      <dgm:t>
        <a:bodyPr/>
        <a:lstStyle/>
        <a:p>
          <a:endParaRPr lang="en-IN"/>
        </a:p>
      </dgm:t>
    </dgm:pt>
    <dgm:pt modelId="{83E63077-39F4-4650-BB73-B5FBE5C890D0}">
      <dgm:prSet/>
      <dgm:spPr/>
      <dgm:t>
        <a:bodyPr/>
        <a:lstStyle/>
        <a:p>
          <a:pPr rtl="0"/>
          <a:r>
            <a:rPr lang="en-IN" dirty="0"/>
            <a:t> B000BQU5QW (Alarm)</a:t>
          </a:r>
        </a:p>
      </dgm:t>
    </dgm:pt>
    <dgm:pt modelId="{67A32179-717B-43FC-AB93-794118C40171}" type="parTrans" cxnId="{28DF2DFE-7CE0-4BFB-974F-A7C5AA6E7764}">
      <dgm:prSet/>
      <dgm:spPr/>
      <dgm:t>
        <a:bodyPr/>
        <a:lstStyle/>
        <a:p>
          <a:endParaRPr lang="en-IN"/>
        </a:p>
      </dgm:t>
    </dgm:pt>
    <dgm:pt modelId="{0651937F-E2F2-423E-A578-3A80A14229AE}" type="sibTrans" cxnId="{28DF2DFE-7CE0-4BFB-974F-A7C5AA6E7764}">
      <dgm:prSet/>
      <dgm:spPr/>
      <dgm:t>
        <a:bodyPr/>
        <a:lstStyle/>
        <a:p>
          <a:endParaRPr lang="en-IN"/>
        </a:p>
      </dgm:t>
    </dgm:pt>
    <dgm:pt modelId="{1A3C65BA-7142-4BAE-A390-066231CEBA70}">
      <dgm:prSet/>
      <dgm:spPr/>
      <dgm:t>
        <a:bodyPr/>
        <a:lstStyle/>
        <a:p>
          <a:pPr rtl="0"/>
          <a:r>
            <a:rPr lang="en-IN" dirty="0"/>
            <a:t>B001LJKLT4 (Table-Saw)</a:t>
          </a:r>
        </a:p>
      </dgm:t>
    </dgm:pt>
    <dgm:pt modelId="{C79D72CA-0FE8-4EA7-B557-FB48E8A5E04F}" type="parTrans" cxnId="{A10CEAC2-EAD0-44ED-80EE-924744D38234}">
      <dgm:prSet/>
      <dgm:spPr/>
      <dgm:t>
        <a:bodyPr/>
        <a:lstStyle/>
        <a:p>
          <a:endParaRPr lang="en-IN"/>
        </a:p>
      </dgm:t>
    </dgm:pt>
    <dgm:pt modelId="{25A7D05B-4E96-4E9E-9987-3FF6E92C1DD0}" type="sibTrans" cxnId="{A10CEAC2-EAD0-44ED-80EE-924744D38234}">
      <dgm:prSet/>
      <dgm:spPr/>
      <dgm:t>
        <a:bodyPr/>
        <a:lstStyle/>
        <a:p>
          <a:endParaRPr lang="en-IN"/>
        </a:p>
      </dgm:t>
    </dgm:pt>
    <dgm:pt modelId="{D62B2C2A-D6BE-454E-A592-B1667B02EA63}">
      <dgm:prSet/>
      <dgm:spPr/>
      <dgm:t>
        <a:bodyPr/>
        <a:lstStyle/>
        <a:p>
          <a:pPr rtl="0"/>
          <a:r>
            <a:rPr lang="en-IN" dirty="0"/>
            <a:t>B00CWKTAV5 (Motor)</a:t>
          </a:r>
        </a:p>
      </dgm:t>
    </dgm:pt>
    <dgm:pt modelId="{ADEEA60E-CCE2-472A-95C4-796B4BF51BE5}" type="parTrans" cxnId="{DCC00F4D-7B3D-4601-B446-8B8C222FEE90}">
      <dgm:prSet/>
      <dgm:spPr/>
      <dgm:t>
        <a:bodyPr/>
        <a:lstStyle/>
        <a:p>
          <a:endParaRPr lang="en-IN"/>
        </a:p>
      </dgm:t>
    </dgm:pt>
    <dgm:pt modelId="{F5D0ABC6-C214-4DEC-9F86-1B3DB9E49478}" type="sibTrans" cxnId="{DCC00F4D-7B3D-4601-B446-8B8C222FEE90}">
      <dgm:prSet/>
      <dgm:spPr/>
      <dgm:t>
        <a:bodyPr/>
        <a:lstStyle/>
        <a:p>
          <a:endParaRPr lang="en-IN"/>
        </a:p>
      </dgm:t>
    </dgm:pt>
    <dgm:pt modelId="{6C971467-94F2-4FBD-966A-3D3F47AD1772}">
      <dgm:prSet/>
      <dgm:spPr/>
      <dgm:t>
        <a:bodyPr/>
        <a:lstStyle/>
        <a:p>
          <a:pPr rtl="0"/>
          <a:r>
            <a:rPr lang="en-IN" dirty="0"/>
            <a:t>B000R6TW24 (Nut Driver)</a:t>
          </a:r>
        </a:p>
      </dgm:t>
    </dgm:pt>
    <dgm:pt modelId="{D9CC6469-3865-4041-BCA4-1CB1A36AC241}" type="parTrans" cxnId="{3567769C-BC45-476D-BB5F-62178F03AA4E}">
      <dgm:prSet/>
      <dgm:spPr/>
      <dgm:t>
        <a:bodyPr/>
        <a:lstStyle/>
        <a:p>
          <a:endParaRPr lang="en-IN"/>
        </a:p>
      </dgm:t>
    </dgm:pt>
    <dgm:pt modelId="{B5A1BD60-0620-4EB2-8D0C-5EF319CB01FE}" type="sibTrans" cxnId="{3567769C-BC45-476D-BB5F-62178F03AA4E}">
      <dgm:prSet/>
      <dgm:spPr/>
      <dgm:t>
        <a:bodyPr/>
        <a:lstStyle/>
        <a:p>
          <a:endParaRPr lang="en-IN"/>
        </a:p>
      </dgm:t>
    </dgm:pt>
    <dgm:pt modelId="{524EF01B-D790-4EA9-AE79-7F4BC564DFAC}" type="pres">
      <dgm:prSet presAssocID="{785B991D-214C-4628-9D9C-6BF32CED3FC8}" presName="linear" presStyleCnt="0">
        <dgm:presLayoutVars>
          <dgm:animLvl val="lvl"/>
          <dgm:resizeHandles val="exact"/>
        </dgm:presLayoutVars>
      </dgm:prSet>
      <dgm:spPr/>
    </dgm:pt>
    <dgm:pt modelId="{AE119853-D2D8-426C-BD16-D794508C1DB5}" type="pres">
      <dgm:prSet presAssocID="{83FC1585-1110-4EA7-9C8A-F0373CC3E60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7764BA-1C80-4789-91C8-FF58E080FE37}" type="pres">
      <dgm:prSet presAssocID="{1E3B5E4D-790A-4595-A6F2-CDDE2AEB1AD3}" presName="spacer" presStyleCnt="0"/>
      <dgm:spPr/>
    </dgm:pt>
    <dgm:pt modelId="{F700B0C3-F54B-4E8A-BB43-CD1C3C15ADC4}" type="pres">
      <dgm:prSet presAssocID="{994C1D22-215E-4CA2-8C95-C3213F40E4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F4052E-A7BB-477F-9657-11C96C903577}" type="pres">
      <dgm:prSet presAssocID="{EB15D94D-8967-4183-930B-EFDEBDE44FFD}" presName="spacer" presStyleCnt="0"/>
      <dgm:spPr/>
    </dgm:pt>
    <dgm:pt modelId="{174981BF-0A9B-4F22-9A37-0EBF0C517B3C}" type="pres">
      <dgm:prSet presAssocID="{83E63077-39F4-4650-BB73-B5FBE5C890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E5B112-6D20-459E-AB76-26142134B3BC}" type="pres">
      <dgm:prSet presAssocID="{0651937F-E2F2-423E-A578-3A80A14229AE}" presName="spacer" presStyleCnt="0"/>
      <dgm:spPr/>
    </dgm:pt>
    <dgm:pt modelId="{C6B200DB-07A3-47F4-9A77-2F1AAFB40094}" type="pres">
      <dgm:prSet presAssocID="{1A3C65BA-7142-4BAE-A390-066231CEBA7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4A4533-DEB8-4FCB-8A5F-E057C0CD5D54}" type="pres">
      <dgm:prSet presAssocID="{25A7D05B-4E96-4E9E-9987-3FF6E92C1DD0}" presName="spacer" presStyleCnt="0"/>
      <dgm:spPr/>
    </dgm:pt>
    <dgm:pt modelId="{4B8B4DE0-83E0-44A1-BE60-6D0DC96F89E7}" type="pres">
      <dgm:prSet presAssocID="{D62B2C2A-D6BE-454E-A592-B1667B02EA6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8F8119-6339-4538-9A39-C9DFD502642D}" type="pres">
      <dgm:prSet presAssocID="{F5D0ABC6-C214-4DEC-9F86-1B3DB9E49478}" presName="spacer" presStyleCnt="0"/>
      <dgm:spPr/>
    </dgm:pt>
    <dgm:pt modelId="{A3176733-D19F-4722-AE49-A7657EEA5D6D}" type="pres">
      <dgm:prSet presAssocID="{6C971467-94F2-4FBD-966A-3D3F47AD177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033C2A-AB68-4817-BFE7-07A574204B59}" type="presOf" srcId="{D62B2C2A-D6BE-454E-A592-B1667B02EA63}" destId="{4B8B4DE0-83E0-44A1-BE60-6D0DC96F89E7}" srcOrd="0" destOrd="0" presId="urn:microsoft.com/office/officeart/2005/8/layout/vList2"/>
    <dgm:cxn modelId="{2604F030-3402-4BEE-B0E2-4B187883EE52}" type="presOf" srcId="{1A3C65BA-7142-4BAE-A390-066231CEBA70}" destId="{C6B200DB-07A3-47F4-9A77-2F1AAFB40094}" srcOrd="0" destOrd="0" presId="urn:microsoft.com/office/officeart/2005/8/layout/vList2"/>
    <dgm:cxn modelId="{54599F35-D6B7-41FD-97D7-8C648EABFC2A}" type="presOf" srcId="{6C971467-94F2-4FBD-966A-3D3F47AD1772}" destId="{A3176733-D19F-4722-AE49-A7657EEA5D6D}" srcOrd="0" destOrd="0" presId="urn:microsoft.com/office/officeart/2005/8/layout/vList2"/>
    <dgm:cxn modelId="{9374EB35-71C3-4900-8D24-A50CF2ED2091}" type="presOf" srcId="{785B991D-214C-4628-9D9C-6BF32CED3FC8}" destId="{524EF01B-D790-4EA9-AE79-7F4BC564DFAC}" srcOrd="0" destOrd="0" presId="urn:microsoft.com/office/officeart/2005/8/layout/vList2"/>
    <dgm:cxn modelId="{DCC00F4D-7B3D-4601-B446-8B8C222FEE90}" srcId="{785B991D-214C-4628-9D9C-6BF32CED3FC8}" destId="{D62B2C2A-D6BE-454E-A592-B1667B02EA63}" srcOrd="4" destOrd="0" parTransId="{ADEEA60E-CCE2-472A-95C4-796B4BF51BE5}" sibTransId="{F5D0ABC6-C214-4DEC-9F86-1B3DB9E49478}"/>
    <dgm:cxn modelId="{A56FEA90-0A9F-4A5D-8513-4B647CF3EE16}" type="presOf" srcId="{83E63077-39F4-4650-BB73-B5FBE5C890D0}" destId="{174981BF-0A9B-4F22-9A37-0EBF0C517B3C}" srcOrd="0" destOrd="0" presId="urn:microsoft.com/office/officeart/2005/8/layout/vList2"/>
    <dgm:cxn modelId="{8F73F091-55D6-499A-809E-F11E5C91CDDD}" srcId="{785B991D-214C-4628-9D9C-6BF32CED3FC8}" destId="{83FC1585-1110-4EA7-9C8A-F0373CC3E608}" srcOrd="0" destOrd="0" parTransId="{C2945644-86FC-4DAD-B413-965CBAA0E702}" sibTransId="{1E3B5E4D-790A-4595-A6F2-CDDE2AEB1AD3}"/>
    <dgm:cxn modelId="{3567769C-BC45-476D-BB5F-62178F03AA4E}" srcId="{785B991D-214C-4628-9D9C-6BF32CED3FC8}" destId="{6C971467-94F2-4FBD-966A-3D3F47AD1772}" srcOrd="5" destOrd="0" parTransId="{D9CC6469-3865-4041-BCA4-1CB1A36AC241}" sibTransId="{B5A1BD60-0620-4EB2-8D0C-5EF319CB01FE}"/>
    <dgm:cxn modelId="{A10CEAC2-EAD0-44ED-80EE-924744D38234}" srcId="{785B991D-214C-4628-9D9C-6BF32CED3FC8}" destId="{1A3C65BA-7142-4BAE-A390-066231CEBA70}" srcOrd="3" destOrd="0" parTransId="{C79D72CA-0FE8-4EA7-B557-FB48E8A5E04F}" sibTransId="{25A7D05B-4E96-4E9E-9987-3FF6E92C1DD0}"/>
    <dgm:cxn modelId="{CCB650C3-7A2B-48CA-8E4A-8679F1A83CC6}" type="presOf" srcId="{83FC1585-1110-4EA7-9C8A-F0373CC3E608}" destId="{AE119853-D2D8-426C-BD16-D794508C1DB5}" srcOrd="0" destOrd="0" presId="urn:microsoft.com/office/officeart/2005/8/layout/vList2"/>
    <dgm:cxn modelId="{7833DCD6-E961-4850-8219-32AE4093DDFB}" srcId="{785B991D-214C-4628-9D9C-6BF32CED3FC8}" destId="{994C1D22-215E-4CA2-8C95-C3213F40E4F2}" srcOrd="1" destOrd="0" parTransId="{19FCCC39-EA1E-42BC-9C03-C03062AA1771}" sibTransId="{EB15D94D-8967-4183-930B-EFDEBDE44FFD}"/>
    <dgm:cxn modelId="{B668FBFB-BE83-4B9F-BBF2-47089C303573}" type="presOf" srcId="{994C1D22-215E-4CA2-8C95-C3213F40E4F2}" destId="{F700B0C3-F54B-4E8A-BB43-CD1C3C15ADC4}" srcOrd="0" destOrd="0" presId="urn:microsoft.com/office/officeart/2005/8/layout/vList2"/>
    <dgm:cxn modelId="{28DF2DFE-7CE0-4BFB-974F-A7C5AA6E7764}" srcId="{785B991D-214C-4628-9D9C-6BF32CED3FC8}" destId="{83E63077-39F4-4650-BB73-B5FBE5C890D0}" srcOrd="2" destOrd="0" parTransId="{67A32179-717B-43FC-AB93-794118C40171}" sibTransId="{0651937F-E2F2-423E-A578-3A80A14229AE}"/>
    <dgm:cxn modelId="{A46EA2B2-85C1-4F5F-95B8-CC2A3EF196C7}" type="presParOf" srcId="{524EF01B-D790-4EA9-AE79-7F4BC564DFAC}" destId="{AE119853-D2D8-426C-BD16-D794508C1DB5}" srcOrd="0" destOrd="0" presId="urn:microsoft.com/office/officeart/2005/8/layout/vList2"/>
    <dgm:cxn modelId="{9C3AF8E3-D868-44A9-A499-62BAF2F01C00}" type="presParOf" srcId="{524EF01B-D790-4EA9-AE79-7F4BC564DFAC}" destId="{3D7764BA-1C80-4789-91C8-FF58E080FE37}" srcOrd="1" destOrd="0" presId="urn:microsoft.com/office/officeart/2005/8/layout/vList2"/>
    <dgm:cxn modelId="{B853AED3-39D1-4D31-9EF4-6C3FC936CDE4}" type="presParOf" srcId="{524EF01B-D790-4EA9-AE79-7F4BC564DFAC}" destId="{F700B0C3-F54B-4E8A-BB43-CD1C3C15ADC4}" srcOrd="2" destOrd="0" presId="urn:microsoft.com/office/officeart/2005/8/layout/vList2"/>
    <dgm:cxn modelId="{EFEB3B14-D0DC-483E-AF10-2D795DD6A5C2}" type="presParOf" srcId="{524EF01B-D790-4EA9-AE79-7F4BC564DFAC}" destId="{0AF4052E-A7BB-477F-9657-11C96C903577}" srcOrd="3" destOrd="0" presId="urn:microsoft.com/office/officeart/2005/8/layout/vList2"/>
    <dgm:cxn modelId="{DF6D2222-19F9-40C5-A448-737B6D661F62}" type="presParOf" srcId="{524EF01B-D790-4EA9-AE79-7F4BC564DFAC}" destId="{174981BF-0A9B-4F22-9A37-0EBF0C517B3C}" srcOrd="4" destOrd="0" presId="urn:microsoft.com/office/officeart/2005/8/layout/vList2"/>
    <dgm:cxn modelId="{1D31902A-2A88-4D7A-B37B-4A9EB7F27D7A}" type="presParOf" srcId="{524EF01B-D790-4EA9-AE79-7F4BC564DFAC}" destId="{A4E5B112-6D20-459E-AB76-26142134B3BC}" srcOrd="5" destOrd="0" presId="urn:microsoft.com/office/officeart/2005/8/layout/vList2"/>
    <dgm:cxn modelId="{D38BD267-70D9-426D-9E92-AB734B46FF96}" type="presParOf" srcId="{524EF01B-D790-4EA9-AE79-7F4BC564DFAC}" destId="{C6B200DB-07A3-47F4-9A77-2F1AAFB40094}" srcOrd="6" destOrd="0" presId="urn:microsoft.com/office/officeart/2005/8/layout/vList2"/>
    <dgm:cxn modelId="{2C03497C-9D4D-4B4A-A424-128D519E1C85}" type="presParOf" srcId="{524EF01B-D790-4EA9-AE79-7F4BC564DFAC}" destId="{E34A4533-DEB8-4FCB-8A5F-E057C0CD5D54}" srcOrd="7" destOrd="0" presId="urn:microsoft.com/office/officeart/2005/8/layout/vList2"/>
    <dgm:cxn modelId="{86AF43F9-E077-4035-AC1E-4435A6956AD3}" type="presParOf" srcId="{524EF01B-D790-4EA9-AE79-7F4BC564DFAC}" destId="{4B8B4DE0-83E0-44A1-BE60-6D0DC96F89E7}" srcOrd="8" destOrd="0" presId="urn:microsoft.com/office/officeart/2005/8/layout/vList2"/>
    <dgm:cxn modelId="{3E49A4D1-32E7-47D2-B9C5-4DD16785E437}" type="presParOf" srcId="{524EF01B-D790-4EA9-AE79-7F4BC564DFAC}" destId="{F68F8119-6339-4538-9A39-C9DFD502642D}" srcOrd="9" destOrd="0" presId="urn:microsoft.com/office/officeart/2005/8/layout/vList2"/>
    <dgm:cxn modelId="{EF584101-D4F9-486C-94E4-C3204583D90D}" type="presParOf" srcId="{524EF01B-D790-4EA9-AE79-7F4BC564DFAC}" destId="{A3176733-D19F-4722-AE49-A7657EEA5D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82D81-CDCA-4729-BA85-2DFDD3976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FFA09B-9495-48A3-B5BB-ED2E40B1FF71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IN" u="sng" dirty="0">
              <a:solidFill>
                <a:schemeClr val="tx1">
                  <a:lumMod val="95000"/>
                  <a:lumOff val="5000"/>
                </a:schemeClr>
              </a:solidFill>
            </a:rPr>
            <a:t>Patio, Lawn and Garden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DC15285-20E7-49CE-9F97-E30282BFD681}" type="parTrans" cxnId="{F481491B-BB30-46DD-9910-703C4E9B7BE8}">
      <dgm:prSet/>
      <dgm:spPr/>
      <dgm:t>
        <a:bodyPr/>
        <a:lstStyle/>
        <a:p>
          <a:endParaRPr lang="en-IN"/>
        </a:p>
      </dgm:t>
    </dgm:pt>
    <dgm:pt modelId="{D51E9F16-6AF4-4660-BFA6-BCC5C7D843AC}" type="sibTrans" cxnId="{F481491B-BB30-46DD-9910-703C4E9B7BE8}">
      <dgm:prSet/>
      <dgm:spPr/>
      <dgm:t>
        <a:bodyPr/>
        <a:lstStyle/>
        <a:p>
          <a:endParaRPr lang="en-IN"/>
        </a:p>
      </dgm:t>
    </dgm:pt>
    <dgm:pt modelId="{3466B422-3C28-4B7F-B242-85E70015EE67}">
      <dgm:prSet/>
      <dgm:spPr/>
      <dgm:t>
        <a:bodyPr/>
        <a:lstStyle/>
        <a:p>
          <a:pPr rtl="0"/>
          <a:r>
            <a:rPr lang="en-IN" dirty="0"/>
            <a:t>B0052W5OP2 (Animal kill Traps)</a:t>
          </a:r>
        </a:p>
      </dgm:t>
    </dgm:pt>
    <dgm:pt modelId="{68308646-6E3D-4893-9EA0-7882E749E2D2}" type="parTrans" cxnId="{47D30CF1-0BCC-4CD3-AA94-46183DE345FA}">
      <dgm:prSet/>
      <dgm:spPr/>
      <dgm:t>
        <a:bodyPr/>
        <a:lstStyle/>
        <a:p>
          <a:endParaRPr lang="en-IN"/>
        </a:p>
      </dgm:t>
    </dgm:pt>
    <dgm:pt modelId="{D89E2FA7-A4B1-4435-8FF7-52D60AA803E8}" type="sibTrans" cxnId="{47D30CF1-0BCC-4CD3-AA94-46183DE345FA}">
      <dgm:prSet/>
      <dgm:spPr/>
      <dgm:t>
        <a:bodyPr/>
        <a:lstStyle/>
        <a:p>
          <a:endParaRPr lang="en-IN"/>
        </a:p>
      </dgm:t>
    </dgm:pt>
    <dgm:pt modelId="{E1788CD9-AFFE-4761-AC81-D19F5B072A0E}">
      <dgm:prSet/>
      <dgm:spPr/>
      <dgm:t>
        <a:bodyPr/>
        <a:lstStyle/>
        <a:p>
          <a:pPr rtl="0"/>
          <a:r>
            <a:rPr lang="en-IN" dirty="0"/>
            <a:t>BOO8RGCA9I (Repellent)</a:t>
          </a:r>
        </a:p>
      </dgm:t>
    </dgm:pt>
    <dgm:pt modelId="{0EFABAD6-5BCB-4307-93EA-619459F6629A}" type="parTrans" cxnId="{FF41F64C-8107-469D-B4BC-DF3C8C086170}">
      <dgm:prSet/>
      <dgm:spPr/>
      <dgm:t>
        <a:bodyPr/>
        <a:lstStyle/>
        <a:p>
          <a:endParaRPr lang="en-IN"/>
        </a:p>
      </dgm:t>
    </dgm:pt>
    <dgm:pt modelId="{0AD4B8DF-9268-47B0-A8EF-80A72D2E0D21}" type="sibTrans" cxnId="{FF41F64C-8107-469D-B4BC-DF3C8C086170}">
      <dgm:prSet/>
      <dgm:spPr/>
      <dgm:t>
        <a:bodyPr/>
        <a:lstStyle/>
        <a:p>
          <a:endParaRPr lang="en-IN"/>
        </a:p>
      </dgm:t>
    </dgm:pt>
    <dgm:pt modelId="{D1301235-B5FB-412C-81C4-62FD48D35326}">
      <dgm:prSet/>
      <dgm:spPr/>
      <dgm:t>
        <a:bodyPr/>
        <a:lstStyle/>
        <a:p>
          <a:pPr rtl="0"/>
          <a:r>
            <a:rPr lang="en-IN" dirty="0"/>
            <a:t>B00AQ4BYBO (Trowel)</a:t>
          </a:r>
        </a:p>
      </dgm:t>
    </dgm:pt>
    <dgm:pt modelId="{93AF0128-F162-4A7C-97AB-9947AB23C11E}" type="parTrans" cxnId="{402AF675-2872-4083-A9B2-40ABF20DE8D8}">
      <dgm:prSet/>
      <dgm:spPr/>
      <dgm:t>
        <a:bodyPr/>
        <a:lstStyle/>
        <a:p>
          <a:endParaRPr lang="en-IN"/>
        </a:p>
      </dgm:t>
    </dgm:pt>
    <dgm:pt modelId="{C2559651-D75F-4CAA-B686-B89EDFE89785}" type="sibTrans" cxnId="{402AF675-2872-4083-A9B2-40ABF20DE8D8}">
      <dgm:prSet/>
      <dgm:spPr/>
      <dgm:t>
        <a:bodyPr/>
        <a:lstStyle/>
        <a:p>
          <a:endParaRPr lang="en-IN"/>
        </a:p>
      </dgm:t>
    </dgm:pt>
    <dgm:pt modelId="{5D318B3C-019D-4750-93CC-50A3EDDF6CB5}">
      <dgm:prSet/>
      <dgm:spPr/>
      <dgm:t>
        <a:bodyPr/>
        <a:lstStyle/>
        <a:p>
          <a:pPr rtl="0"/>
          <a:r>
            <a:rPr lang="en-IN" dirty="0"/>
            <a:t>B00107039U (Grass Cutter)</a:t>
          </a:r>
        </a:p>
      </dgm:t>
    </dgm:pt>
    <dgm:pt modelId="{DFF1F36C-5CF1-4850-858B-FBBEA7FD224C}" type="parTrans" cxnId="{D444A9CD-DB4C-4D4D-BBF4-C114F7B16BD6}">
      <dgm:prSet/>
      <dgm:spPr/>
      <dgm:t>
        <a:bodyPr/>
        <a:lstStyle/>
        <a:p>
          <a:endParaRPr lang="en-IN"/>
        </a:p>
      </dgm:t>
    </dgm:pt>
    <dgm:pt modelId="{25F84064-79B4-4482-84FF-B09EFD8887D1}" type="sibTrans" cxnId="{D444A9CD-DB4C-4D4D-BBF4-C114F7B16BD6}">
      <dgm:prSet/>
      <dgm:spPr/>
      <dgm:t>
        <a:bodyPr/>
        <a:lstStyle/>
        <a:p>
          <a:endParaRPr lang="en-IN"/>
        </a:p>
      </dgm:t>
    </dgm:pt>
    <dgm:pt modelId="{9A021654-0C6F-4417-BBC2-4441052834A5}">
      <dgm:prSet/>
      <dgm:spPr/>
      <dgm:t>
        <a:bodyPr/>
        <a:lstStyle/>
        <a:p>
          <a:pPr rtl="0"/>
          <a:r>
            <a:rPr lang="en-IN" dirty="0"/>
            <a:t>BOO612346F (Sprinkler)</a:t>
          </a:r>
        </a:p>
      </dgm:t>
    </dgm:pt>
    <dgm:pt modelId="{7C30BB81-5C01-4E9F-BFA2-47B8C44FB943}" type="parTrans" cxnId="{16979696-CC92-4DD7-8C10-7C4F2166F73C}">
      <dgm:prSet/>
      <dgm:spPr/>
      <dgm:t>
        <a:bodyPr/>
        <a:lstStyle/>
        <a:p>
          <a:endParaRPr lang="en-IN"/>
        </a:p>
      </dgm:t>
    </dgm:pt>
    <dgm:pt modelId="{971AA71C-6F8A-485D-96CF-9E71213C4200}" type="sibTrans" cxnId="{16979696-CC92-4DD7-8C10-7C4F2166F73C}">
      <dgm:prSet/>
      <dgm:spPr/>
      <dgm:t>
        <a:bodyPr/>
        <a:lstStyle/>
        <a:p>
          <a:endParaRPr lang="en-IN"/>
        </a:p>
      </dgm:t>
    </dgm:pt>
    <dgm:pt modelId="{8C24016C-4C65-41B6-853A-1913B09CB963}" type="pres">
      <dgm:prSet presAssocID="{F4182D81-CDCA-4729-BA85-2DFDD3976072}" presName="linear" presStyleCnt="0">
        <dgm:presLayoutVars>
          <dgm:animLvl val="lvl"/>
          <dgm:resizeHandles val="exact"/>
        </dgm:presLayoutVars>
      </dgm:prSet>
      <dgm:spPr/>
    </dgm:pt>
    <dgm:pt modelId="{6CB3A0AB-E0B8-477F-B0C8-6D3881601776}" type="pres">
      <dgm:prSet presAssocID="{15FFA09B-9495-48A3-B5BB-ED2E40B1FF7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FCC905-26BA-40E3-B217-CAC2145107CB}" type="pres">
      <dgm:prSet presAssocID="{D51E9F16-6AF4-4660-BFA6-BCC5C7D843AC}" presName="spacer" presStyleCnt="0"/>
      <dgm:spPr/>
    </dgm:pt>
    <dgm:pt modelId="{8365D7FE-B63F-4661-98A3-B506E83ECA9C}" type="pres">
      <dgm:prSet presAssocID="{3466B422-3C28-4B7F-B242-85E70015EE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7BA36DB-01ED-4A09-A160-6627D4B8B608}" type="pres">
      <dgm:prSet presAssocID="{D89E2FA7-A4B1-4435-8FF7-52D60AA803E8}" presName="spacer" presStyleCnt="0"/>
      <dgm:spPr/>
    </dgm:pt>
    <dgm:pt modelId="{C73B5801-959F-45E5-A20A-DEC793FF181B}" type="pres">
      <dgm:prSet presAssocID="{E1788CD9-AFFE-4761-AC81-D19F5B072A0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193844-B03C-479C-A8EC-F662EC45D1C0}" type="pres">
      <dgm:prSet presAssocID="{0AD4B8DF-9268-47B0-A8EF-80A72D2E0D21}" presName="spacer" presStyleCnt="0"/>
      <dgm:spPr/>
    </dgm:pt>
    <dgm:pt modelId="{FEA19BDE-9E60-4889-9AB2-0CCE93A00DD7}" type="pres">
      <dgm:prSet presAssocID="{D1301235-B5FB-412C-81C4-62FD48D353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9B17170-ADE0-418D-979C-55A679858F85}" type="pres">
      <dgm:prSet presAssocID="{C2559651-D75F-4CAA-B686-B89EDFE89785}" presName="spacer" presStyleCnt="0"/>
      <dgm:spPr/>
    </dgm:pt>
    <dgm:pt modelId="{E9E15591-9759-41FF-907A-5BB1669A5F3B}" type="pres">
      <dgm:prSet presAssocID="{5D318B3C-019D-4750-93CC-50A3EDDF6CB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DF613B2-C817-4631-996A-9381764CC065}" type="pres">
      <dgm:prSet presAssocID="{25F84064-79B4-4482-84FF-B09EFD8887D1}" presName="spacer" presStyleCnt="0"/>
      <dgm:spPr/>
    </dgm:pt>
    <dgm:pt modelId="{DBDCA0F9-760B-44B0-AD5E-3178C4DB4239}" type="pres">
      <dgm:prSet presAssocID="{9A021654-0C6F-4417-BBC2-4441052834A5}" presName="parentText" presStyleLbl="node1" presStyleIdx="5" presStyleCnt="6" custLinFactY="4045" custLinFactNeighborX="-162" custLinFactNeighborY="100000">
        <dgm:presLayoutVars>
          <dgm:chMax val="0"/>
          <dgm:bulletEnabled val="1"/>
        </dgm:presLayoutVars>
      </dgm:prSet>
      <dgm:spPr/>
    </dgm:pt>
  </dgm:ptLst>
  <dgm:cxnLst>
    <dgm:cxn modelId="{F481491B-BB30-46DD-9910-703C4E9B7BE8}" srcId="{F4182D81-CDCA-4729-BA85-2DFDD3976072}" destId="{15FFA09B-9495-48A3-B5BB-ED2E40B1FF71}" srcOrd="0" destOrd="0" parTransId="{5DC15285-20E7-49CE-9F97-E30282BFD681}" sibTransId="{D51E9F16-6AF4-4660-BFA6-BCC5C7D843AC}"/>
    <dgm:cxn modelId="{86FF0436-D06F-4A24-ACA3-0EADE74A216B}" type="presOf" srcId="{3466B422-3C28-4B7F-B242-85E70015EE67}" destId="{8365D7FE-B63F-4661-98A3-B506E83ECA9C}" srcOrd="0" destOrd="0" presId="urn:microsoft.com/office/officeart/2005/8/layout/vList2"/>
    <dgm:cxn modelId="{018D133D-777A-47F2-86B0-440DAB4708BE}" type="presOf" srcId="{F4182D81-CDCA-4729-BA85-2DFDD3976072}" destId="{8C24016C-4C65-41B6-853A-1913B09CB963}" srcOrd="0" destOrd="0" presId="urn:microsoft.com/office/officeart/2005/8/layout/vList2"/>
    <dgm:cxn modelId="{FF41F64C-8107-469D-B4BC-DF3C8C086170}" srcId="{F4182D81-CDCA-4729-BA85-2DFDD3976072}" destId="{E1788CD9-AFFE-4761-AC81-D19F5B072A0E}" srcOrd="2" destOrd="0" parTransId="{0EFABAD6-5BCB-4307-93EA-619459F6629A}" sibTransId="{0AD4B8DF-9268-47B0-A8EF-80A72D2E0D21}"/>
    <dgm:cxn modelId="{402AF675-2872-4083-A9B2-40ABF20DE8D8}" srcId="{F4182D81-CDCA-4729-BA85-2DFDD3976072}" destId="{D1301235-B5FB-412C-81C4-62FD48D35326}" srcOrd="3" destOrd="0" parTransId="{93AF0128-F162-4A7C-97AB-9947AB23C11E}" sibTransId="{C2559651-D75F-4CAA-B686-B89EDFE89785}"/>
    <dgm:cxn modelId="{989BC98F-6E35-4F3E-826E-BD1E2CE4C97A}" type="presOf" srcId="{9A021654-0C6F-4417-BBC2-4441052834A5}" destId="{DBDCA0F9-760B-44B0-AD5E-3178C4DB4239}" srcOrd="0" destOrd="0" presId="urn:microsoft.com/office/officeart/2005/8/layout/vList2"/>
    <dgm:cxn modelId="{16979696-CC92-4DD7-8C10-7C4F2166F73C}" srcId="{F4182D81-CDCA-4729-BA85-2DFDD3976072}" destId="{9A021654-0C6F-4417-BBC2-4441052834A5}" srcOrd="5" destOrd="0" parTransId="{7C30BB81-5C01-4E9F-BFA2-47B8C44FB943}" sibTransId="{971AA71C-6F8A-485D-96CF-9E71213C4200}"/>
    <dgm:cxn modelId="{57F7AFA6-DBD7-4DE5-8A28-3C914DC3A015}" type="presOf" srcId="{E1788CD9-AFFE-4761-AC81-D19F5B072A0E}" destId="{C73B5801-959F-45E5-A20A-DEC793FF181B}" srcOrd="0" destOrd="0" presId="urn:microsoft.com/office/officeart/2005/8/layout/vList2"/>
    <dgm:cxn modelId="{FF3E72B3-3969-480B-B273-20C8CE0AF024}" type="presOf" srcId="{15FFA09B-9495-48A3-B5BB-ED2E40B1FF71}" destId="{6CB3A0AB-E0B8-477F-B0C8-6D3881601776}" srcOrd="0" destOrd="0" presId="urn:microsoft.com/office/officeart/2005/8/layout/vList2"/>
    <dgm:cxn modelId="{D444A9CD-DB4C-4D4D-BBF4-C114F7B16BD6}" srcId="{F4182D81-CDCA-4729-BA85-2DFDD3976072}" destId="{5D318B3C-019D-4750-93CC-50A3EDDF6CB5}" srcOrd="4" destOrd="0" parTransId="{DFF1F36C-5CF1-4850-858B-FBBEA7FD224C}" sibTransId="{25F84064-79B4-4482-84FF-B09EFD8887D1}"/>
    <dgm:cxn modelId="{BE9EB9D6-F4D0-4BD8-93BC-446B23353506}" type="presOf" srcId="{D1301235-B5FB-412C-81C4-62FD48D35326}" destId="{FEA19BDE-9E60-4889-9AB2-0CCE93A00DD7}" srcOrd="0" destOrd="0" presId="urn:microsoft.com/office/officeart/2005/8/layout/vList2"/>
    <dgm:cxn modelId="{A47A73EC-24C4-4D8E-97EB-324C9E20AC8F}" type="presOf" srcId="{5D318B3C-019D-4750-93CC-50A3EDDF6CB5}" destId="{E9E15591-9759-41FF-907A-5BB1669A5F3B}" srcOrd="0" destOrd="0" presId="urn:microsoft.com/office/officeart/2005/8/layout/vList2"/>
    <dgm:cxn modelId="{47D30CF1-0BCC-4CD3-AA94-46183DE345FA}" srcId="{F4182D81-CDCA-4729-BA85-2DFDD3976072}" destId="{3466B422-3C28-4B7F-B242-85E70015EE67}" srcOrd="1" destOrd="0" parTransId="{68308646-6E3D-4893-9EA0-7882E749E2D2}" sibTransId="{D89E2FA7-A4B1-4435-8FF7-52D60AA803E8}"/>
    <dgm:cxn modelId="{51A703AA-DEC6-47F3-BD39-6D5FA8BB37F3}" type="presParOf" srcId="{8C24016C-4C65-41B6-853A-1913B09CB963}" destId="{6CB3A0AB-E0B8-477F-B0C8-6D3881601776}" srcOrd="0" destOrd="0" presId="urn:microsoft.com/office/officeart/2005/8/layout/vList2"/>
    <dgm:cxn modelId="{5F7AD39B-6437-4157-8D7B-A80646FAB8C2}" type="presParOf" srcId="{8C24016C-4C65-41B6-853A-1913B09CB963}" destId="{F8FCC905-26BA-40E3-B217-CAC2145107CB}" srcOrd="1" destOrd="0" presId="urn:microsoft.com/office/officeart/2005/8/layout/vList2"/>
    <dgm:cxn modelId="{274A2FCE-824C-4385-93DC-29A0ED15CB17}" type="presParOf" srcId="{8C24016C-4C65-41B6-853A-1913B09CB963}" destId="{8365D7FE-B63F-4661-98A3-B506E83ECA9C}" srcOrd="2" destOrd="0" presId="urn:microsoft.com/office/officeart/2005/8/layout/vList2"/>
    <dgm:cxn modelId="{59EEB340-5C44-4C49-A34F-E76AE9455618}" type="presParOf" srcId="{8C24016C-4C65-41B6-853A-1913B09CB963}" destId="{C7BA36DB-01ED-4A09-A160-6627D4B8B608}" srcOrd="3" destOrd="0" presId="urn:microsoft.com/office/officeart/2005/8/layout/vList2"/>
    <dgm:cxn modelId="{97593FD9-3A9D-4BFA-8AD7-0031229EDF53}" type="presParOf" srcId="{8C24016C-4C65-41B6-853A-1913B09CB963}" destId="{C73B5801-959F-45E5-A20A-DEC793FF181B}" srcOrd="4" destOrd="0" presId="urn:microsoft.com/office/officeart/2005/8/layout/vList2"/>
    <dgm:cxn modelId="{176EAC67-BC68-43FA-AA59-25107817989F}" type="presParOf" srcId="{8C24016C-4C65-41B6-853A-1913B09CB963}" destId="{A3193844-B03C-479C-A8EC-F662EC45D1C0}" srcOrd="5" destOrd="0" presId="urn:microsoft.com/office/officeart/2005/8/layout/vList2"/>
    <dgm:cxn modelId="{D781C34A-0A62-4DE0-9B92-47D003EA87E5}" type="presParOf" srcId="{8C24016C-4C65-41B6-853A-1913B09CB963}" destId="{FEA19BDE-9E60-4889-9AB2-0CCE93A00DD7}" srcOrd="6" destOrd="0" presId="urn:microsoft.com/office/officeart/2005/8/layout/vList2"/>
    <dgm:cxn modelId="{727A1775-D937-4EE7-BF83-B6FC3DC36D86}" type="presParOf" srcId="{8C24016C-4C65-41B6-853A-1913B09CB963}" destId="{79B17170-ADE0-418D-979C-55A679858F85}" srcOrd="7" destOrd="0" presId="urn:microsoft.com/office/officeart/2005/8/layout/vList2"/>
    <dgm:cxn modelId="{1015B13F-8EFA-4A65-B91F-51A2F0BE932F}" type="presParOf" srcId="{8C24016C-4C65-41B6-853A-1913B09CB963}" destId="{E9E15591-9759-41FF-907A-5BB1669A5F3B}" srcOrd="8" destOrd="0" presId="urn:microsoft.com/office/officeart/2005/8/layout/vList2"/>
    <dgm:cxn modelId="{B8E9BC87-D615-415B-B37F-0C7AA991444C}" type="presParOf" srcId="{8C24016C-4C65-41B6-853A-1913B09CB963}" destId="{ADF613B2-C817-4631-996A-9381764CC065}" srcOrd="9" destOrd="0" presId="urn:microsoft.com/office/officeart/2005/8/layout/vList2"/>
    <dgm:cxn modelId="{4FDB780D-AA4D-4BA5-AFEA-44CAC03C6440}" type="presParOf" srcId="{8C24016C-4C65-41B6-853A-1913B09CB963}" destId="{DBDCA0F9-760B-44B0-AD5E-3178C4DB42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22F72-D0D0-4AC7-8773-D706C6FA08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23C78F-788C-407C-BE31-BE400F3BB731}">
      <dgm:prSet/>
      <dgm:spPr/>
      <dgm:t>
        <a:bodyPr/>
        <a:lstStyle/>
        <a:p>
          <a:pPr rtl="0"/>
          <a:r>
            <a:rPr lang="en-IN" dirty="0"/>
            <a:t>In previous slide we showed that the prediction of positive and negative sentiments on the data set. Few of the reasons for those negative sentiment were : Over Packaging, Poor Quality Products, Items Missing or Manufacturing Defects.</a:t>
          </a:r>
        </a:p>
      </dgm:t>
    </dgm:pt>
    <dgm:pt modelId="{EB1DB27F-A586-4DC5-843D-5D693D7CAFDF}" type="parTrans" cxnId="{6E3D86C0-F31A-4B90-AC71-D86B3F9F2A2C}">
      <dgm:prSet/>
      <dgm:spPr/>
      <dgm:t>
        <a:bodyPr/>
        <a:lstStyle/>
        <a:p>
          <a:endParaRPr lang="en-IN"/>
        </a:p>
      </dgm:t>
    </dgm:pt>
    <dgm:pt modelId="{1A28C7FC-E22F-455C-B281-528381EF4803}" type="sibTrans" cxnId="{6E3D86C0-F31A-4B90-AC71-D86B3F9F2A2C}">
      <dgm:prSet/>
      <dgm:spPr/>
      <dgm:t>
        <a:bodyPr/>
        <a:lstStyle/>
        <a:p>
          <a:endParaRPr lang="en-IN"/>
        </a:p>
      </dgm:t>
    </dgm:pt>
    <dgm:pt modelId="{F6A9A71D-A97B-4653-8882-3707DE3B9B17}">
      <dgm:prSet/>
      <dgm:spPr/>
      <dgm:t>
        <a:bodyPr/>
        <a:lstStyle/>
        <a:p>
          <a:pPr rtl="0"/>
          <a:r>
            <a:rPr lang="en-IN" dirty="0"/>
            <a:t>So, we recommend in improvement of shipment and delivery services, to make the warehouses more robust and crosschecking to verify the missing items in the delivery.</a:t>
          </a:r>
        </a:p>
      </dgm:t>
    </dgm:pt>
    <dgm:pt modelId="{852BA9ED-44FF-4DB2-9C92-DB1B60E3C61B}" type="parTrans" cxnId="{64C2C253-ECE2-437A-8B98-7679F2A87475}">
      <dgm:prSet/>
      <dgm:spPr/>
      <dgm:t>
        <a:bodyPr/>
        <a:lstStyle/>
        <a:p>
          <a:endParaRPr lang="en-IN"/>
        </a:p>
      </dgm:t>
    </dgm:pt>
    <dgm:pt modelId="{88C51D4A-655A-4219-AD70-ADD2E0BCD3CD}" type="sibTrans" cxnId="{64C2C253-ECE2-437A-8B98-7679F2A87475}">
      <dgm:prSet/>
      <dgm:spPr/>
      <dgm:t>
        <a:bodyPr/>
        <a:lstStyle/>
        <a:p>
          <a:endParaRPr lang="en-IN"/>
        </a:p>
      </dgm:t>
    </dgm:pt>
    <dgm:pt modelId="{A88D3140-56F0-4B55-B068-9A69981080B8}" type="pres">
      <dgm:prSet presAssocID="{2D022F72-D0D0-4AC7-8773-D706C6FA087A}" presName="Name0" presStyleCnt="0">
        <dgm:presLayoutVars>
          <dgm:dir/>
          <dgm:animLvl val="lvl"/>
          <dgm:resizeHandles val="exact"/>
        </dgm:presLayoutVars>
      </dgm:prSet>
      <dgm:spPr/>
    </dgm:pt>
    <dgm:pt modelId="{688F07C4-B368-461A-92AC-EA2BA5E65DA8}" type="pres">
      <dgm:prSet presAssocID="{5F23C78F-788C-407C-BE31-BE400F3BB731}" presName="composite" presStyleCnt="0"/>
      <dgm:spPr/>
    </dgm:pt>
    <dgm:pt modelId="{7DE1A7F2-A3A5-4182-B9F8-712CEB10DEA5}" type="pres">
      <dgm:prSet presAssocID="{5F23C78F-788C-407C-BE31-BE400F3BB731}" presName="parTx" presStyleLbl="alignNode1" presStyleIdx="0" presStyleCnt="2" custScaleY="109294" custLinFactNeighborX="1354" custLinFactNeighborY="-4671">
        <dgm:presLayoutVars>
          <dgm:chMax val="0"/>
          <dgm:chPref val="0"/>
          <dgm:bulletEnabled val="1"/>
        </dgm:presLayoutVars>
      </dgm:prSet>
      <dgm:spPr/>
    </dgm:pt>
    <dgm:pt modelId="{CEF15ED3-6EA9-4A83-A3A7-2097B0389CA0}" type="pres">
      <dgm:prSet presAssocID="{5F23C78F-788C-407C-BE31-BE400F3BB731}" presName="desTx" presStyleLbl="alignAccFollowNode1" presStyleIdx="0" presStyleCnt="2">
        <dgm:presLayoutVars>
          <dgm:bulletEnabled val="1"/>
        </dgm:presLayoutVars>
      </dgm:prSet>
      <dgm:spPr/>
    </dgm:pt>
    <dgm:pt modelId="{24325418-E343-4257-9E82-31E50FF0E559}" type="pres">
      <dgm:prSet presAssocID="{1A28C7FC-E22F-455C-B281-528381EF4803}" presName="space" presStyleCnt="0"/>
      <dgm:spPr/>
    </dgm:pt>
    <dgm:pt modelId="{29E02C6E-0460-46F8-8896-987A84A81B79}" type="pres">
      <dgm:prSet presAssocID="{F6A9A71D-A97B-4653-8882-3707DE3B9B17}" presName="composite" presStyleCnt="0"/>
      <dgm:spPr/>
    </dgm:pt>
    <dgm:pt modelId="{C52476A1-CDC9-458A-813E-40169BCC28F3}" type="pres">
      <dgm:prSet presAssocID="{F6A9A71D-A97B-4653-8882-3707DE3B9B17}" presName="parTx" presStyleLbl="alignNode1" presStyleIdx="1" presStyleCnt="2" custScaleX="99384" custScaleY="111417" custLinFactNeighborX="-1234" custLinFactNeighborY="-4155">
        <dgm:presLayoutVars>
          <dgm:chMax val="0"/>
          <dgm:chPref val="0"/>
          <dgm:bulletEnabled val="1"/>
        </dgm:presLayoutVars>
      </dgm:prSet>
      <dgm:spPr/>
    </dgm:pt>
    <dgm:pt modelId="{F8087970-AEBD-4750-8F8E-F91045FCBF87}" type="pres">
      <dgm:prSet presAssocID="{F6A9A71D-A97B-4653-8882-3707DE3B9B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F06F07-3EA8-4121-8A67-DFC4495A0242}" type="presOf" srcId="{F6A9A71D-A97B-4653-8882-3707DE3B9B17}" destId="{C52476A1-CDC9-458A-813E-40169BCC28F3}" srcOrd="0" destOrd="0" presId="urn:microsoft.com/office/officeart/2005/8/layout/hList1"/>
    <dgm:cxn modelId="{3F0C7C37-AEC0-408A-BD16-7591196C893B}" type="presOf" srcId="{5F23C78F-788C-407C-BE31-BE400F3BB731}" destId="{7DE1A7F2-A3A5-4182-B9F8-712CEB10DEA5}" srcOrd="0" destOrd="0" presId="urn:microsoft.com/office/officeart/2005/8/layout/hList1"/>
    <dgm:cxn modelId="{64C2C253-ECE2-437A-8B98-7679F2A87475}" srcId="{2D022F72-D0D0-4AC7-8773-D706C6FA087A}" destId="{F6A9A71D-A97B-4653-8882-3707DE3B9B17}" srcOrd="1" destOrd="0" parTransId="{852BA9ED-44FF-4DB2-9C92-DB1B60E3C61B}" sibTransId="{88C51D4A-655A-4219-AD70-ADD2E0BCD3CD}"/>
    <dgm:cxn modelId="{6E3D86C0-F31A-4B90-AC71-D86B3F9F2A2C}" srcId="{2D022F72-D0D0-4AC7-8773-D706C6FA087A}" destId="{5F23C78F-788C-407C-BE31-BE400F3BB731}" srcOrd="0" destOrd="0" parTransId="{EB1DB27F-A586-4DC5-843D-5D693D7CAFDF}" sibTransId="{1A28C7FC-E22F-455C-B281-528381EF4803}"/>
    <dgm:cxn modelId="{80BD96CF-FA55-44BC-9351-E84A91571404}" type="presOf" srcId="{2D022F72-D0D0-4AC7-8773-D706C6FA087A}" destId="{A88D3140-56F0-4B55-B068-9A69981080B8}" srcOrd="0" destOrd="0" presId="urn:microsoft.com/office/officeart/2005/8/layout/hList1"/>
    <dgm:cxn modelId="{4655B48E-0DB8-4487-A8FA-91E57A82C971}" type="presParOf" srcId="{A88D3140-56F0-4B55-B068-9A69981080B8}" destId="{688F07C4-B368-461A-92AC-EA2BA5E65DA8}" srcOrd="0" destOrd="0" presId="urn:microsoft.com/office/officeart/2005/8/layout/hList1"/>
    <dgm:cxn modelId="{8FF0B3B1-1EC7-48B1-9FD4-7C1A1FA64F85}" type="presParOf" srcId="{688F07C4-B368-461A-92AC-EA2BA5E65DA8}" destId="{7DE1A7F2-A3A5-4182-B9F8-712CEB10DEA5}" srcOrd="0" destOrd="0" presId="urn:microsoft.com/office/officeart/2005/8/layout/hList1"/>
    <dgm:cxn modelId="{B74B7E31-EA00-49CE-81E8-870BBEE0A529}" type="presParOf" srcId="{688F07C4-B368-461A-92AC-EA2BA5E65DA8}" destId="{CEF15ED3-6EA9-4A83-A3A7-2097B0389CA0}" srcOrd="1" destOrd="0" presId="urn:microsoft.com/office/officeart/2005/8/layout/hList1"/>
    <dgm:cxn modelId="{B66416DD-882F-4D52-A6E8-68E5C7D96A82}" type="presParOf" srcId="{A88D3140-56F0-4B55-B068-9A69981080B8}" destId="{24325418-E343-4257-9E82-31E50FF0E559}" srcOrd="1" destOrd="0" presId="urn:microsoft.com/office/officeart/2005/8/layout/hList1"/>
    <dgm:cxn modelId="{1FC4554A-0C76-4935-919C-C57FFE2C7300}" type="presParOf" srcId="{A88D3140-56F0-4B55-B068-9A69981080B8}" destId="{29E02C6E-0460-46F8-8896-987A84A81B79}" srcOrd="2" destOrd="0" presId="urn:microsoft.com/office/officeart/2005/8/layout/hList1"/>
    <dgm:cxn modelId="{610932B9-2783-4BB2-B2D5-17FF705C8C7E}" type="presParOf" srcId="{29E02C6E-0460-46F8-8896-987A84A81B79}" destId="{C52476A1-CDC9-458A-813E-40169BCC28F3}" srcOrd="0" destOrd="0" presId="urn:microsoft.com/office/officeart/2005/8/layout/hList1"/>
    <dgm:cxn modelId="{6F48D93F-EB74-47FE-8BDC-E1A3D9E78F0E}" type="presParOf" srcId="{29E02C6E-0460-46F8-8896-987A84A81B79}" destId="{F8087970-AEBD-4750-8F8E-F91045FCBF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19853-D2D8-426C-BD16-D794508C1DB5}">
      <dsp:nvSpPr>
        <dsp:cNvPr id="0" name=""/>
        <dsp:cNvSpPr/>
      </dsp:nvSpPr>
      <dsp:spPr>
        <a:xfrm>
          <a:off x="0" y="32805"/>
          <a:ext cx="4937760" cy="59962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Tools And Home Improvement</a:t>
          </a:r>
        </a:p>
      </dsp:txBody>
      <dsp:txXfrm>
        <a:off x="29271" y="62076"/>
        <a:ext cx="4879218" cy="541083"/>
      </dsp:txXfrm>
    </dsp:sp>
    <dsp:sp modelId="{F700B0C3-F54B-4E8A-BB43-CD1C3C15ADC4}">
      <dsp:nvSpPr>
        <dsp:cNvPr id="0" name=""/>
        <dsp:cNvSpPr/>
      </dsp:nvSpPr>
      <dsp:spPr>
        <a:xfrm>
          <a:off x="0" y="704430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B003VPMJGE (Cutting Blade)</a:t>
          </a:r>
        </a:p>
      </dsp:txBody>
      <dsp:txXfrm>
        <a:off x="29271" y="733701"/>
        <a:ext cx="4879218" cy="541083"/>
      </dsp:txXfrm>
    </dsp:sp>
    <dsp:sp modelId="{174981BF-0A9B-4F22-9A37-0EBF0C517B3C}">
      <dsp:nvSpPr>
        <dsp:cNvPr id="0" name=""/>
        <dsp:cNvSpPr/>
      </dsp:nvSpPr>
      <dsp:spPr>
        <a:xfrm>
          <a:off x="0" y="1376055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 B000BQU5QW (Alarm)</a:t>
          </a:r>
        </a:p>
      </dsp:txBody>
      <dsp:txXfrm>
        <a:off x="29271" y="1405326"/>
        <a:ext cx="4879218" cy="541083"/>
      </dsp:txXfrm>
    </dsp:sp>
    <dsp:sp modelId="{C6B200DB-07A3-47F4-9A77-2F1AAFB40094}">
      <dsp:nvSpPr>
        <dsp:cNvPr id="0" name=""/>
        <dsp:cNvSpPr/>
      </dsp:nvSpPr>
      <dsp:spPr>
        <a:xfrm>
          <a:off x="0" y="2047680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B001LJKLT4 (Table-Saw)</a:t>
          </a:r>
        </a:p>
      </dsp:txBody>
      <dsp:txXfrm>
        <a:off x="29271" y="2076951"/>
        <a:ext cx="4879218" cy="541083"/>
      </dsp:txXfrm>
    </dsp:sp>
    <dsp:sp modelId="{4B8B4DE0-83E0-44A1-BE60-6D0DC96F89E7}">
      <dsp:nvSpPr>
        <dsp:cNvPr id="0" name=""/>
        <dsp:cNvSpPr/>
      </dsp:nvSpPr>
      <dsp:spPr>
        <a:xfrm>
          <a:off x="0" y="2719305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B00CWKTAV5 (Motor)</a:t>
          </a:r>
        </a:p>
      </dsp:txBody>
      <dsp:txXfrm>
        <a:off x="29271" y="2748576"/>
        <a:ext cx="4879218" cy="541083"/>
      </dsp:txXfrm>
    </dsp:sp>
    <dsp:sp modelId="{A3176733-D19F-4722-AE49-A7657EEA5D6D}">
      <dsp:nvSpPr>
        <dsp:cNvPr id="0" name=""/>
        <dsp:cNvSpPr/>
      </dsp:nvSpPr>
      <dsp:spPr>
        <a:xfrm>
          <a:off x="0" y="3390930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B000R6TW24 (Nut Driver)</a:t>
          </a:r>
        </a:p>
      </dsp:txBody>
      <dsp:txXfrm>
        <a:off x="29271" y="3420201"/>
        <a:ext cx="487921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3A0AB-E0B8-477F-B0C8-6D3881601776}">
      <dsp:nvSpPr>
        <dsp:cNvPr id="0" name=""/>
        <dsp:cNvSpPr/>
      </dsp:nvSpPr>
      <dsp:spPr>
        <a:xfrm>
          <a:off x="0" y="32805"/>
          <a:ext cx="4937760" cy="59962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Patio, Lawn and Garden</a:t>
          </a:r>
          <a:endParaRPr lang="en-IN" sz="2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9271" y="62076"/>
        <a:ext cx="4879218" cy="541083"/>
      </dsp:txXfrm>
    </dsp:sp>
    <dsp:sp modelId="{8365D7FE-B63F-4661-98A3-B506E83ECA9C}">
      <dsp:nvSpPr>
        <dsp:cNvPr id="0" name=""/>
        <dsp:cNvSpPr/>
      </dsp:nvSpPr>
      <dsp:spPr>
        <a:xfrm>
          <a:off x="0" y="704430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B0052W5OP2 (Animal kill Traps)</a:t>
          </a:r>
        </a:p>
      </dsp:txBody>
      <dsp:txXfrm>
        <a:off x="29271" y="733701"/>
        <a:ext cx="4879218" cy="541083"/>
      </dsp:txXfrm>
    </dsp:sp>
    <dsp:sp modelId="{C73B5801-959F-45E5-A20A-DEC793FF181B}">
      <dsp:nvSpPr>
        <dsp:cNvPr id="0" name=""/>
        <dsp:cNvSpPr/>
      </dsp:nvSpPr>
      <dsp:spPr>
        <a:xfrm>
          <a:off x="0" y="1376055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BOO8RGCA9I (Repellent)</a:t>
          </a:r>
        </a:p>
      </dsp:txBody>
      <dsp:txXfrm>
        <a:off x="29271" y="1405326"/>
        <a:ext cx="4879218" cy="541083"/>
      </dsp:txXfrm>
    </dsp:sp>
    <dsp:sp modelId="{FEA19BDE-9E60-4889-9AB2-0CCE93A00DD7}">
      <dsp:nvSpPr>
        <dsp:cNvPr id="0" name=""/>
        <dsp:cNvSpPr/>
      </dsp:nvSpPr>
      <dsp:spPr>
        <a:xfrm>
          <a:off x="0" y="2047680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B00AQ4BYBO (Trowel)</a:t>
          </a:r>
        </a:p>
      </dsp:txBody>
      <dsp:txXfrm>
        <a:off x="29271" y="2076951"/>
        <a:ext cx="4879218" cy="541083"/>
      </dsp:txXfrm>
    </dsp:sp>
    <dsp:sp modelId="{E9E15591-9759-41FF-907A-5BB1669A5F3B}">
      <dsp:nvSpPr>
        <dsp:cNvPr id="0" name=""/>
        <dsp:cNvSpPr/>
      </dsp:nvSpPr>
      <dsp:spPr>
        <a:xfrm>
          <a:off x="0" y="2719305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B00107039U (Grass Cutter)</a:t>
          </a:r>
        </a:p>
      </dsp:txBody>
      <dsp:txXfrm>
        <a:off x="29271" y="2748576"/>
        <a:ext cx="4879218" cy="541083"/>
      </dsp:txXfrm>
    </dsp:sp>
    <dsp:sp modelId="{DBDCA0F9-760B-44B0-AD5E-3178C4DB4239}">
      <dsp:nvSpPr>
        <dsp:cNvPr id="0" name=""/>
        <dsp:cNvSpPr/>
      </dsp:nvSpPr>
      <dsp:spPr>
        <a:xfrm>
          <a:off x="0" y="3423735"/>
          <a:ext cx="493776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BOO612346F (Sprinkler)</a:t>
          </a:r>
        </a:p>
      </dsp:txBody>
      <dsp:txXfrm>
        <a:off x="29271" y="3453006"/>
        <a:ext cx="487921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A7F2-A3A5-4182-B9F8-712CEB10DEA5}">
      <dsp:nvSpPr>
        <dsp:cNvPr id="0" name=""/>
        <dsp:cNvSpPr/>
      </dsp:nvSpPr>
      <dsp:spPr>
        <a:xfrm>
          <a:off x="70443" y="209314"/>
          <a:ext cx="5198640" cy="2039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 previous slide we showed that the prediction of positive and negative sentiments on the data set. Few of the reasons for those negative sentiment were : Over Packaging, Poor Quality Products, Items Missing or Manufacturing Defects.</a:t>
          </a:r>
        </a:p>
      </dsp:txBody>
      <dsp:txXfrm>
        <a:off x="70443" y="209314"/>
        <a:ext cx="5198640" cy="2039833"/>
      </dsp:txXfrm>
    </dsp:sp>
    <dsp:sp modelId="{CEF15ED3-6EA9-4A83-A3A7-2097B0389CA0}">
      <dsp:nvSpPr>
        <dsp:cNvPr id="0" name=""/>
        <dsp:cNvSpPr/>
      </dsp:nvSpPr>
      <dsp:spPr>
        <a:xfrm>
          <a:off x="54" y="2249595"/>
          <a:ext cx="5198640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476A1-CDC9-458A-813E-40169BCC28F3}">
      <dsp:nvSpPr>
        <dsp:cNvPr id="0" name=""/>
        <dsp:cNvSpPr/>
      </dsp:nvSpPr>
      <dsp:spPr>
        <a:xfrm>
          <a:off x="5878365" y="209039"/>
          <a:ext cx="5166617" cy="207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So, we recommend in improvement of shipment and delivery services, to make the warehouses more robust and crosschecking to verify the missing items in the delivery.</a:t>
          </a:r>
        </a:p>
      </dsp:txBody>
      <dsp:txXfrm>
        <a:off x="5878365" y="209039"/>
        <a:ext cx="5166617" cy="2079456"/>
      </dsp:txXfrm>
    </dsp:sp>
    <dsp:sp modelId="{F8087970-AEBD-4750-8F8E-F91045FCBF87}">
      <dsp:nvSpPr>
        <dsp:cNvPr id="0" name=""/>
        <dsp:cNvSpPr/>
      </dsp:nvSpPr>
      <dsp:spPr>
        <a:xfrm>
          <a:off x="5926504" y="2259501"/>
          <a:ext cx="5198640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880" y="1930026"/>
            <a:ext cx="100584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AMAZON REVIEWS ANALYSIS</a:t>
            </a:r>
            <a:br>
              <a:rPr lang="en-IN" dirty="0">
                <a:latin typeface="Bahnschrift SemiBold SemiConden" panose="020B0502040204020203" pitchFamily="34" charset="0"/>
              </a:rPr>
            </a:br>
            <a:endParaRPr lang="en-IN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448" y="4531895"/>
            <a:ext cx="10058400" cy="168442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dirty="0"/>
              <a:t>									Project by :-</a:t>
            </a:r>
          </a:p>
          <a:p>
            <a:pPr algn="just"/>
            <a:r>
              <a:rPr lang="en-IN" b="1" dirty="0"/>
              <a:t>									1. Nitesh SINGH</a:t>
            </a:r>
          </a:p>
          <a:p>
            <a:pPr algn="just"/>
            <a:r>
              <a:rPr lang="en-IN" b="1" dirty="0"/>
              <a:t>									2. ANURAG PAWAR</a:t>
            </a:r>
          </a:p>
          <a:p>
            <a:pPr algn="just"/>
            <a:r>
              <a:rPr lang="en-IN" b="1" dirty="0"/>
              <a:t>									3. Aditya kumar</a:t>
            </a:r>
          </a:p>
          <a:p>
            <a:pPr algn="just"/>
            <a:r>
              <a:rPr lang="en-IN" b="1" dirty="0"/>
              <a:t>									4. Varun verma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87" y="2464950"/>
            <a:ext cx="2308785" cy="18315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6358" y="0"/>
            <a:ext cx="24063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203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7970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9550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29" y="192505"/>
            <a:ext cx="10058400" cy="10587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Names of Products by analyzing the input text data</a:t>
            </a:r>
            <a:endParaRPr lang="en-IN" sz="4000" b="1" dirty="0">
              <a:latin typeface="+mn-lt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0802882"/>
              </p:ext>
            </p:extLst>
          </p:nvPr>
        </p:nvGraphicFramePr>
        <p:xfrm>
          <a:off x="1097278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2017921"/>
              </p:ext>
            </p:extLst>
          </p:nvPr>
        </p:nvGraphicFramePr>
        <p:xfrm>
          <a:off x="6217920" y="1845735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925629" y="6382907"/>
            <a:ext cx="96850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Problem Statement 2, Identify the names of few products by analyzing your input text data.</a:t>
            </a:r>
          </a:p>
        </p:txBody>
      </p:sp>
    </p:spTree>
    <p:extLst>
      <p:ext uri="{BB962C8B-B14F-4D97-AF65-F5344CB8AC3E}">
        <p14:creationId xmlns:p14="http://schemas.microsoft.com/office/powerpoint/2010/main" val="134143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5449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Time series and forecasting</a:t>
            </a:r>
            <a:b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endParaRPr lang="en-IN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forecasting firstly  done resample with  sum.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Decomposition method is used to check trend and seasonality  in given data set.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 need to see if there is trend and seasonality is present   in dataset given . Need  to make stationery  i.e. no seasonality   and trend should be present there at time of prediction . Mean an covariance would be constant.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  making  data  stationery  need to used model ARMA,ARIMA ,SARIMA. to predict the data and compare with actual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had forecasting for future on unseen data by using ARIMA model and we get positive results.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Calculated the RMSE value of all the models to check which model is good for forecasting.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6674" y="208547"/>
            <a:ext cx="0" cy="589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2716" y="200526"/>
            <a:ext cx="1162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903242" y="208547"/>
            <a:ext cx="0" cy="589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6674" y="6104021"/>
            <a:ext cx="11638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9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2643" y="6296526"/>
            <a:ext cx="56114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Seasonal and Trend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1368" y="256674"/>
            <a:ext cx="0" cy="597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9389" y="256674"/>
            <a:ext cx="11357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887200" y="256674"/>
            <a:ext cx="0" cy="591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1368" y="6176211"/>
            <a:ext cx="11365832" cy="5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7" y="393033"/>
            <a:ext cx="10980820" cy="56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9221" y="6288051"/>
            <a:ext cx="85631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V/S Prediction for Sentiment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3348" y="111026"/>
            <a:ext cx="16273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ARMA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8027" y="2236213"/>
            <a:ext cx="17700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ARIMA</a:t>
            </a:r>
          </a:p>
        </p:txBody>
      </p:sp>
      <p:sp>
        <p:nvSpPr>
          <p:cNvPr id="9" name="Rectangle 8"/>
          <p:cNvSpPr/>
          <p:nvPr/>
        </p:nvSpPr>
        <p:spPr>
          <a:xfrm>
            <a:off x="9093714" y="192050"/>
            <a:ext cx="20256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SARIMA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0" y="3560684"/>
            <a:ext cx="3810565" cy="4621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94" y="5674173"/>
            <a:ext cx="3872904" cy="460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48" y="3560684"/>
            <a:ext cx="3892750" cy="4621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45" y="3005654"/>
            <a:ext cx="3839553" cy="24760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8" y="880467"/>
            <a:ext cx="3969200" cy="24514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0" y="880467"/>
            <a:ext cx="3887012" cy="24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1731" y="6417784"/>
            <a:ext cx="89880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highlight>
                  <a:srgbClr val="FFFFFF"/>
                </a:highlight>
              </a:rPr>
              <a:t>Problem Statement – 3 Prediction for future on Tools And Home Improvement data using ARIMA model </a:t>
            </a:r>
            <a:endParaRPr lang="en-IN" sz="1600" dirty="0">
              <a:highlight>
                <a:srgbClr val="FFFF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74" y="1208869"/>
            <a:ext cx="159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POSITIVE</a:t>
            </a:r>
          </a:p>
          <a:p>
            <a:pPr algn="ctr"/>
            <a:r>
              <a:rPr lang="en-IN" dirty="0"/>
              <a:t>SENTIMENT</a:t>
            </a:r>
          </a:p>
          <a:p>
            <a:pPr algn="ctr"/>
            <a:r>
              <a:rPr lang="en-IN" dirty="0"/>
              <a:t>FORCAST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523" y="4251158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NEGATIVE</a:t>
            </a:r>
          </a:p>
          <a:p>
            <a:pPr algn="ctr"/>
            <a:r>
              <a:rPr lang="en-IN" dirty="0"/>
              <a:t>SENTIMENT</a:t>
            </a:r>
          </a:p>
          <a:p>
            <a:pPr algn="ctr"/>
            <a:r>
              <a:rPr lang="en-IN" dirty="0"/>
              <a:t>FORCAST</a:t>
            </a:r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8" y="78981"/>
            <a:ext cx="9753599" cy="3022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8" y="3276456"/>
            <a:ext cx="9753599" cy="30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6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8301" y="6393721"/>
            <a:ext cx="86431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highlight>
                  <a:srgbClr val="FFFFFF"/>
                </a:highlight>
              </a:rPr>
              <a:t>Prediction for future on Patio, Lawn and Garden data using ARIMA model </a:t>
            </a:r>
            <a:endParaRPr lang="en-IN" sz="2000" dirty="0">
              <a:highlight>
                <a:srgbClr val="FFFF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74" y="1208869"/>
            <a:ext cx="159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POSITIVE</a:t>
            </a:r>
          </a:p>
          <a:p>
            <a:pPr algn="ctr"/>
            <a:r>
              <a:rPr lang="en-IN" dirty="0"/>
              <a:t>SENTIMENT</a:t>
            </a:r>
          </a:p>
          <a:p>
            <a:pPr algn="ctr"/>
            <a:r>
              <a:rPr lang="en-IN" dirty="0"/>
              <a:t>FORCAST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523" y="4251158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NEGATIVE</a:t>
            </a:r>
          </a:p>
          <a:p>
            <a:pPr algn="ctr"/>
            <a:r>
              <a:rPr lang="en-IN" dirty="0"/>
              <a:t>SENTIMENT</a:t>
            </a:r>
          </a:p>
          <a:p>
            <a:pPr algn="ctr"/>
            <a:r>
              <a:rPr lang="en-IN" dirty="0"/>
              <a:t>FORCAST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8" y="3189061"/>
            <a:ext cx="9689429" cy="3011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8" y="141061"/>
            <a:ext cx="9689429" cy="29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C7E50-AFD0-5A85-DDE9-826A458E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705100"/>
            <a:ext cx="10610850" cy="280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6480E-BEF5-9A35-9567-9119F971004F}"/>
              </a:ext>
            </a:extLst>
          </p:cNvPr>
          <p:cNvSpPr txBox="1"/>
          <p:nvPr/>
        </p:nvSpPr>
        <p:spPr>
          <a:xfrm>
            <a:off x="1057275" y="691633"/>
            <a:ext cx="8705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This particular product with product ID - </a:t>
            </a:r>
            <a:r>
              <a:rPr lang="en-IN" sz="2000" b="1" dirty="0"/>
              <a:t>B001LJKLT4 (Table-Saw) </a:t>
            </a:r>
            <a:r>
              <a:rPr lang="en-IN" sz="2000" dirty="0"/>
              <a:t>was one of the most negatively rated product. So, here we have plotted a time series forecasting for this product  as to know how the product will fare in future by using ARIMA model.</a:t>
            </a:r>
          </a:p>
        </p:txBody>
      </p:sp>
    </p:spTree>
    <p:extLst>
      <p:ext uri="{BB962C8B-B14F-4D97-AF65-F5344CB8AC3E}">
        <p14:creationId xmlns:p14="http://schemas.microsoft.com/office/powerpoint/2010/main" val="358343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02631"/>
            <a:ext cx="1168576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Problem Statement 4 - Can you find any relations/buying trends of customers/any other interesting analysis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between given pair of categories (Example, Beauty and Clothing categories).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During our analysis we didn’t found any customer or product which were in both the data sets but we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realized that the problem faced by the customer were somewhat similar.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Regarding the trends in Tools and Home improvement dataset the reviews were at peak in 2014, but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afterword's it Declined considerably, whereas Patio, Lawn and Garden dataset reviews were at peak even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after 2014 but it had also a steep fall.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4790" y="6312114"/>
            <a:ext cx="73855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Sentiment Distribution Over the Years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</a:rPr>
              <a:t>and Tools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" y="184485"/>
            <a:ext cx="5864864" cy="6047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37" y="184485"/>
            <a:ext cx="6007769" cy="6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2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Prescriptive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459009"/>
              </p:ext>
            </p:extLst>
          </p:nvPr>
        </p:nvGraphicFramePr>
        <p:xfrm>
          <a:off x="569495" y="2527524"/>
          <a:ext cx="11125200" cy="351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795" y="856097"/>
            <a:ext cx="10058400" cy="127750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Project Introduction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32" y="2133599"/>
            <a:ext cx="11109156" cy="418698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The year was 1994 when Bezos launched Amazon out of his garage. In 1995, the first product was launched by Amazon. It was a book that was sold to 50 states in 45 different countries within 30 days (Oberlo 2021).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Within 26 years, Amazon holds the title of the world’s largest online retailer and has become a household name. Amazon has become synonymous with online shopping and continues to grow by developing new products, acquisitions, and different service offerings to enlarge the customer base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PRODUCT CATEGORIES – </a:t>
            </a:r>
          </a:p>
          <a:p>
            <a:pPr marL="0" indent="0">
              <a:buNone/>
            </a:pPr>
            <a:r>
              <a:rPr lang="en-IN" dirty="0"/>
              <a:t>Tools And Home Improvement, </a:t>
            </a:r>
          </a:p>
          <a:p>
            <a:pPr marL="0" indent="0">
              <a:buNone/>
            </a:pPr>
            <a:r>
              <a:rPr lang="en-IN" dirty="0"/>
              <a:t>Patio, Lawn and Garden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2611" y="208547"/>
            <a:ext cx="0" cy="591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2611" y="184484"/>
            <a:ext cx="11718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51368" y="208547"/>
            <a:ext cx="0" cy="591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611" y="6128084"/>
            <a:ext cx="11718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492" y="2967335"/>
            <a:ext cx="1129302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sentiment analysis show that most of the reviews are positive for all products followed by negative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and the neutral reviews being least in number.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ARIMA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the value of actual v/s predicted are almost similar than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models.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Year wise pattern of sentiments trend is similar for both categories.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03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68443"/>
            <a:ext cx="11927305" cy="60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280" y="745958"/>
            <a:ext cx="10058400" cy="125128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Based on the ‘review text’ and ‘summary’ of the data, identify how a review can be classified into a particular category (for example, positive, negative and neutral). Analyze the text well to build the categories. In case of many negative sentiments associated with a product, try to find out the reasons.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Identify the names of few products by analyzing your input text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Predict future data trends: How the sentiments of reviewers change with time. Suppose input data is provided for the period 1996-2014. Your task is to predict the trends after 2014.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Can you find any relations/buying trends of customers/any other interesting analysis between given pair of categories (Example, Beauty and Clothing categories).</a:t>
            </a:r>
          </a:p>
          <a:p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8653" y="216568"/>
            <a:ext cx="0" cy="587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6674" y="216568"/>
            <a:ext cx="11702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983453" y="216568"/>
            <a:ext cx="0" cy="587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6674" y="6096000"/>
            <a:ext cx="11702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296781"/>
            <a:ext cx="11518232" cy="31442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6468" y="6288052"/>
            <a:ext cx="103988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DATA FOR PRODUCT REVIEWS AND RATINGS</a:t>
            </a:r>
            <a:endParaRPr lang="en-US" sz="36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03" y="3688810"/>
            <a:ext cx="6067917" cy="24553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463" y="120316"/>
            <a:ext cx="0" cy="616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8442" y="160421"/>
            <a:ext cx="11879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55642" y="120316"/>
            <a:ext cx="0" cy="616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442" y="6288052"/>
            <a:ext cx="11879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74880" y="6398712"/>
            <a:ext cx="10113962" cy="547520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AFTER PRE-PROCESSING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5485"/>
            <a:ext cx="11590421" cy="3175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3" y="3593432"/>
            <a:ext cx="5534526" cy="24704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36358" y="96253"/>
            <a:ext cx="0" cy="613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421" y="96253"/>
            <a:ext cx="11903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063663" y="96253"/>
            <a:ext cx="0" cy="613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0421" y="6232358"/>
            <a:ext cx="11903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52274" y="6858000"/>
            <a:ext cx="9994232" cy="8020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Exploratory Data Analysis(E D A)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147" y="0"/>
            <a:ext cx="8021" cy="634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72189"/>
            <a:ext cx="12192000" cy="3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147" y="3344778"/>
            <a:ext cx="12135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67663" y="104274"/>
            <a:ext cx="0" cy="324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48989" y="3344778"/>
            <a:ext cx="0" cy="309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3446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72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54" y="3402177"/>
            <a:ext cx="7011529" cy="2905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2" y="3413584"/>
            <a:ext cx="4701093" cy="2894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31" y="161672"/>
            <a:ext cx="5976435" cy="3114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136359"/>
            <a:ext cx="5783178" cy="3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968" y="6401591"/>
            <a:ext cx="103150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Problem Statement – 1, Based on the ‘review text’ and ‘summary’ of the data, identify how a review can be classified into a particular category (for example, positive, negative and neutral). Analyze the text well to build the categories. In case of many negative sentiments associated with a product, try to find out the reasons.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0316" y="184489"/>
            <a:ext cx="4195010" cy="5951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6464" y="657726"/>
            <a:ext cx="4081146" cy="61293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doing sentiment analysis, the feature, ReviewText was analyzed and based on the analysis, The reviews were classified into Positive, Negative and Neutral. </a:t>
            </a: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feature ReviewText was to be processed first. This included removing punctuations and other symbols, removing stopwords and Lemmatization.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classifying the reviews, the polarity of the reviews was found. For finding the polarity we used TextBlob classification model, from NLTK library.</a:t>
            </a: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range of -1 to 1 was divided into three parts (- 1 to - 0.01, - 0.01 to 0.01, 0.01 to 1) to classify them into negative, neutral and positive, respectively.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corresponding graph shows the distribution of the sentiment for all the reviews.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147" y="88232"/>
            <a:ext cx="24064" cy="615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68" y="80211"/>
            <a:ext cx="11991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71684" y="88232"/>
            <a:ext cx="0" cy="615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8" y="6240379"/>
            <a:ext cx="11991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" y="184486"/>
            <a:ext cx="7506920" cy="59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168" y="393031"/>
            <a:ext cx="12063663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Reviews :- Examples of Result of the classifier projecting sentiments.</a:t>
            </a:r>
            <a:endParaRPr lang="en-US" sz="16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color pictures and exploded diagrams are an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outstanding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and knowledge builder. Mr. </a:t>
            </a:r>
            <a:r>
              <a:rPr lang="en-US" sz="160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Proulx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full color pages helped me solve problems and understand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ways to use this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joinery technique.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simple projects to start you using the Kreg tool for joints. The book can take into the shop where you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don't want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take a computer or tablet.</a:t>
            </a:r>
          </a:p>
          <a:p>
            <a:endParaRPr lang="en-US" sz="16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Negative Reviews :- Examples of Result of the classifier projecting sentiments.</a:t>
            </a:r>
            <a:endParaRPr lang="en-US" sz="1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 have urgently replaced this base (suppose to be mobile base) by HTC2000. Absolutely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contest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Wheels are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 small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keep equipment parallel to the floor surface. In addition, it is not as sturdy as HTC2000; is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expensive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is more cumbersome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 no way effected the performance of the product, but the ones I received were silver and the ones advertised where black. The one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   had durning set up, using the 3/8 set up that the chipper and the two outer blades carbon  kept </a:t>
            </a:r>
            <a:r>
              <a: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bumping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 each other and it took me about 20 minutes to figure it out. Hopefully I don't have to use that set up to often.</a:t>
            </a:r>
          </a:p>
          <a:p>
            <a:endParaRPr lang="en-US" sz="1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Neutral Reviews :- Examples of Result of the classifier projecting sentiments.</a:t>
            </a:r>
            <a:endParaRPr lang="en-US" sz="1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 wanted something this small to mount on the back of filigree wood piece I cut. They could then be mounted on refrigerators. Works well.  Should be able to remove the pieces from the refrig without breaking yet will hold well.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Mine was shipped from China, took about 2 weeks I think, IIRC.  Came with the required AAA batteries. I clip it to my headboard, about 1 inch thick, it holds on there well.  Two light levels from the switch (press once low, again high, again off).  Flexi boom arm stays put once I put it where I want it.Solid purchase.</a:t>
            </a:r>
            <a:endParaRPr lang="en-US" sz="16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1" y="16042"/>
            <a:ext cx="0" cy="632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0" y="0"/>
            <a:ext cx="0" cy="63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3347" y="63446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53655" y="6226265"/>
            <a:ext cx="4061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 of Reviews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7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9229" y="6280030"/>
            <a:ext cx="5649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Reasons for Negative reviews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81485" cy="6336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81485" y="0"/>
            <a:ext cx="3866147" cy="633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25853" y="0"/>
            <a:ext cx="3593431" cy="69249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find reasons, we have used two approaches, one being using the TextGrams and other being finding the reasons manually for most negatively rated products.</a:t>
            </a:r>
          </a:p>
          <a:p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reasons for negative ratings were as follows,</a:t>
            </a:r>
          </a:p>
          <a:p>
            <a:endParaRPr lang="en-US" sz="17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Tools and Home Improvement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 quality product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Leakage in product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 built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Items missing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quality and not working</a:t>
            </a:r>
            <a:endParaRPr lang="en-US" sz="17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7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Patio, Lawn and Garden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not working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Harmful Product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Durable Product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Horrific Product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Manufacturing defect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80211" y="-1203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11789" y="-128337"/>
            <a:ext cx="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211" y="-120316"/>
            <a:ext cx="0" cy="654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80211" y="64248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29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8997</TotalTime>
  <Words>1540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Bahnschrift SemiBold SemiConden</vt:lpstr>
      <vt:lpstr>Calibri</vt:lpstr>
      <vt:lpstr>Calibri Light</vt:lpstr>
      <vt:lpstr>Gabriola</vt:lpstr>
      <vt:lpstr>Wingdings</vt:lpstr>
      <vt:lpstr>Retrospect</vt:lpstr>
      <vt:lpstr>AMAZON REVIEWS ANALYSIS </vt:lpstr>
      <vt:lpstr>     Project Introduction </vt:lpstr>
      <vt:lpstr>   Problem Statement </vt:lpstr>
      <vt:lpstr>PowerPoint Presentation</vt:lpstr>
      <vt:lpstr>DATA AFTER PRE-PROCESSING</vt:lpstr>
      <vt:lpstr>Exploratory Data Analysis(E D A)</vt:lpstr>
      <vt:lpstr>PowerPoint Presentation</vt:lpstr>
      <vt:lpstr>PowerPoint Presentation</vt:lpstr>
      <vt:lpstr>PowerPoint Presentation</vt:lpstr>
      <vt:lpstr>Names of Products by analyzing the input text data</vt:lpstr>
      <vt:lpstr>Time series and forecasting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Prescriptive Analysis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</dc:title>
  <dc:creator>LENOVO</dc:creator>
  <cp:lastModifiedBy>Nitesh Singh</cp:lastModifiedBy>
  <cp:revision>75</cp:revision>
  <dcterms:created xsi:type="dcterms:W3CDTF">2022-06-02T17:59:15Z</dcterms:created>
  <dcterms:modified xsi:type="dcterms:W3CDTF">2022-06-09T17:55:37Z</dcterms:modified>
</cp:coreProperties>
</file>