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717AC-E750-4440-B294-F78A136DD1B1}">
  <a:tblStyle styleId="{1C8717AC-E750-4440-B294-F78A136DD1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ANALYSIS OF VARIANCES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110346" y="2094591"/>
            <a:ext cx="5971308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Analysis of variance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(</a:t>
            </a:r>
            <a:r>
              <a:rPr lang="en-US" sz="2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ANOVA</a:t>
            </a:r>
            <a:r>
              <a:rPr lang="en-US"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is a collection of statistical models and their associated estimation procedures (such as the "variation" among and between groups) used to analyze the differences among group means in a sample </a:t>
            </a:r>
            <a:endParaRPr sz="22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4"/>
          <p:cNvGraphicFramePr/>
          <p:nvPr/>
        </p:nvGraphicFramePr>
        <p:xfrm>
          <a:off x="1452418" y="7058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{1C8717AC-E750-4440-B294-F78A136DD1B1}</a:tableStyleId>
              </a:tblPr>
              <a:tblGrid>
                <a:gridCol w="23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Group 1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Group 2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Group 3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Sample Size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n1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n2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n3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Sample Mean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m1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m2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m3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Sample Standar Deviasi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sd1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sd2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sd3</a:t>
                      </a:r>
                      <a:endParaRPr sz="1800" u="none" strike="noStrike" cap="non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14"/>
          <p:cNvSpPr txBox="1"/>
          <p:nvPr/>
        </p:nvSpPr>
        <p:spPr>
          <a:xfrm>
            <a:off x="1452418" y="3429000"/>
            <a:ext cx="947881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H0 : Tidak ada perbedaan antara group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H1 : Ada perbedaan diantara group</a:t>
            </a:r>
            <a:b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 </a:t>
            </a: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diterima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jika P-value lebih dari 0.05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H1 </a:t>
            </a: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diterima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jika P-value kurang dari 0.05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Graphics : 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Box Plot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38200" y="2452687"/>
            <a:ext cx="368530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Box Plot </a:t>
            </a:r>
            <a:r>
              <a:rPr lang="en-US" sz="1800" i="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the visual representation of the statistical five number summary of a given data set. A Five Number Summary includes: minimum, first </a:t>
            </a:r>
            <a:r>
              <a:rPr lang="en-US" sz="180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lang="en-US" sz="1800" i="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uartile, median (second </a:t>
            </a:r>
            <a:r>
              <a:rPr lang="en-US" sz="180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lang="en-US" sz="1800" i="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uartile), </a:t>
            </a:r>
            <a:r>
              <a:rPr lang="en-US" sz="180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</a:t>
            </a:r>
            <a:r>
              <a:rPr lang="en-US" sz="1800" i="0">
                <a:solidFill>
                  <a:srgbClr val="22222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hird quartile, maximum and outliers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7159" t="35143" r="12840" b="17762"/>
          <a:stretch/>
        </p:blipFill>
        <p:spPr>
          <a:xfrm>
            <a:off x="4849091" y="1690688"/>
            <a:ext cx="6719454" cy="355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163781" y="2551837"/>
            <a:ext cx="49322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ggboxplot(Data_Driver, x = "segment", y = "total_earning", order = c("S1", "S2", "S3", "S4"), ylab = "total_earning", xlab = "segment")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45127" y="748145"/>
            <a:ext cx="49322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Visualize The Data</a:t>
            </a:r>
            <a:endParaRPr sz="30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78874" y="1377985"/>
            <a:ext cx="476596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library("ggpubr")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l="54886" t="45856" b="6444"/>
          <a:stretch/>
        </p:blipFill>
        <p:spPr>
          <a:xfrm>
            <a:off x="6012871" y="1377985"/>
            <a:ext cx="5500255" cy="326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145532" y="1955861"/>
            <a:ext cx="2114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946792" y="941181"/>
            <a:ext cx="62183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21B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Compute one-way ANOVA test</a:t>
            </a:r>
            <a:endParaRPr sz="3000" b="1" i="0">
              <a:solidFill>
                <a:srgbClr val="021B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069161" y="2505670"/>
            <a:ext cx="76037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8B22"/>
                </a:solidFill>
                <a:latin typeface="Courier New"/>
                <a:ea typeface="Courier New"/>
                <a:cs typeface="Courier New"/>
                <a:sym typeface="Courier New"/>
              </a:rPr>
              <a:t># Compute the analysis of variance</a:t>
            </a:r>
            <a:r>
              <a:rPr lang="en-US" sz="1800">
                <a:solidFill>
                  <a:srgbClr val="021B3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res.aov</a:t>
            </a:r>
            <a:r>
              <a:rPr lang="en-US" sz="1800">
                <a:solidFill>
                  <a:srgbClr val="021B3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aov=aov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Data_driver$total_earning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800">
                <a:solidFill>
                  <a:srgbClr val="021B34"/>
                </a:solidFill>
                <a:latin typeface="Courier New"/>
                <a:ea typeface="Courier New"/>
                <a:cs typeface="Courier New"/>
                <a:sym typeface="Courier New"/>
              </a:rPr>
              <a:t>Data_driver$Segment)</a:t>
            </a:r>
            <a:br>
              <a:rPr lang="en-US" sz="1800">
                <a:solidFill>
                  <a:srgbClr val="021B3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228B22"/>
                </a:solidFill>
                <a:latin typeface="Courier New"/>
                <a:ea typeface="Courier New"/>
                <a:cs typeface="Courier New"/>
                <a:sym typeface="Courier New"/>
              </a:rPr>
              <a:t># Summary of the analysis</a:t>
            </a:r>
            <a:r>
              <a:rPr lang="en-US" sz="1800">
                <a:solidFill>
                  <a:srgbClr val="021B3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res.aov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t="78600" r="58749" b="7858"/>
          <a:stretch/>
        </p:blipFill>
        <p:spPr>
          <a:xfrm>
            <a:off x="2135960" y="4114798"/>
            <a:ext cx="6503265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726236" y="1009134"/>
            <a:ext cx="769152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21B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Tukey multiple pairwise-comparisons</a:t>
            </a:r>
            <a:endParaRPr sz="3000" b="1" i="0">
              <a:solidFill>
                <a:srgbClr val="021B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927529" y="2126734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TukeyHSD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res.aov</a:t>
            </a:r>
            <a:r>
              <a:rPr lang="en-US" sz="18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t="61015" r="55341" b="10283"/>
          <a:stretch/>
        </p:blipFill>
        <p:spPr>
          <a:xfrm>
            <a:off x="1925782" y="2854037"/>
            <a:ext cx="6705600" cy="242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Courier New</vt:lpstr>
      <vt:lpstr>Office Theme</vt:lpstr>
      <vt:lpstr>ANALYSIS OF VARIANCES</vt:lpstr>
      <vt:lpstr>PowerPoint Presentation</vt:lpstr>
      <vt:lpstr>Graphics : Box Plot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VARIANCES</dc:title>
  <cp:lastModifiedBy>Dandy Naufaldi</cp:lastModifiedBy>
  <cp:revision>1</cp:revision>
  <dcterms:modified xsi:type="dcterms:W3CDTF">2019-05-02T03:26:00Z</dcterms:modified>
</cp:coreProperties>
</file>