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6" r:id="rId5"/>
    <p:sldId id="267" r:id="rId6"/>
    <p:sldId id="261" r:id="rId7"/>
    <p:sldId id="268" r:id="rId8"/>
    <p:sldId id="269" r:id="rId9"/>
    <p:sldId id="270" r:id="rId10"/>
    <p:sldId id="271" r:id="rId11"/>
    <p:sldId id="262" r:id="rId12"/>
    <p:sldId id="272" r:id="rId13"/>
    <p:sldId id="264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sz="4000" b="1" dirty="0"/>
              <a:t>Car Accident Severity Prediction for Driver Warning and Assistance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Apoorva Suresh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3D85-3DF2-4240-A791-528BF395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sz="3500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983A-D2DA-4366-B0D9-397A8B3B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The problem can be treated as a binary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Additionally, a probability score for the occurrence and severity level of accidents would also be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Different values of parameter C is experimented with and the model corresponding to the highest accuracy is chosen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41A4FE-B303-4961-8550-C8D732E9A5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9"/>
          <a:stretch/>
        </p:blipFill>
        <p:spPr>
          <a:xfrm>
            <a:off x="5872480" y="2120900"/>
            <a:ext cx="5222240" cy="3383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12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C788-4371-412A-9847-C71434BB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Results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D19D-3A03-4B7C-A7C3-87EAF45A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It is important to check how the different models perform using some evaluation metrics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Model evaluation also helps in tuning hyperparameters and model parameters like the value of K in KNN, the depth of decision tree and the value of C in logistic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There are different metrics that are compared: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Jaccard similarity score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F1 score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Log loss for logistic regression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7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804D-F3E5-422C-A61D-D2D83D7F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Results and Evaluation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035B1-71AC-453A-9AF1-A7BF4779F99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29"/>
          <a:stretch/>
        </p:blipFill>
        <p:spPr>
          <a:xfrm>
            <a:off x="1097280" y="2131254"/>
            <a:ext cx="3397250" cy="238772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C34BB-0799-4AE1-AC5F-B242FDBA2CB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6"/>
          <a:stretch/>
        </p:blipFill>
        <p:spPr>
          <a:xfrm>
            <a:off x="4655185" y="2126368"/>
            <a:ext cx="3218815" cy="20066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86BD98-17CB-4178-9549-A7A823603F7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1"/>
          <a:stretch/>
        </p:blipFill>
        <p:spPr>
          <a:xfrm>
            <a:off x="8073390" y="2126368"/>
            <a:ext cx="3082290" cy="29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4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A0C5-4372-4B84-BD02-585860BB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DB32-7F12-4D43-BC41-28AC12B2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Every model’s parameters were determined based on the evaluation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Based on the evaluation results, the decision tree was observed to perform the best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The differences amongst other models were small.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2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4F61-500F-4939-BE33-5006EA32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Conclusion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10F8-181C-488E-9BB9-18E57447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Useful machine learning models to predict the severity of car accidents have been built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US" dirty="0"/>
              <a:t>Accuracy of the models has room for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Capture more influencing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33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D1E9-E89C-43A6-9C30-532F3BD3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Introduction &amp;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34AA-9841-4DDA-8354-0897B5EA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Many factors such as weather, road and lighting conditions influence the severity of accidents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Aim: to predict the severity of car accidents through reliable and robust machine learning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Results are of particular interest to Seattle transportation department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Also beneficial to warn drivers in case of bad road/weather/light conditions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Could also help in developing improved Driver assistance systems, capable of handling such challenging situations</a:t>
            </a:r>
          </a:p>
        </p:txBody>
      </p:sp>
    </p:spTree>
    <p:extLst>
      <p:ext uri="{BB962C8B-B14F-4D97-AF65-F5344CB8AC3E}">
        <p14:creationId xmlns:p14="http://schemas.microsoft.com/office/powerpoint/2010/main" val="20340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8C14-B0DD-4105-9438-2C93DB57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sz="3500" dirty="0"/>
              <a:t>Data Understanding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ED5-A617-42E4-B9A3-1165ACA5B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 Collision reports from Seattle (2004-present) by the Seattle Police Department and Traffic Records department is used</a:t>
            </a:r>
            <a:endParaRPr lang="en-IN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 Data has 37 independent variables and 194,673 records</a:t>
            </a:r>
            <a:endParaRPr lang="en-IN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 Independent variables: “WEATHER”, “ROADCOND” and “LIGHTCOND”</a:t>
            </a:r>
            <a:endParaRPr lang="en-IN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 Dependent variable/ target: “SEVERITYCODE” (0 to 4 levels)</a:t>
            </a:r>
            <a:endParaRPr lang="en-IN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endParaRPr lang="en-IN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8CE7BD-409C-4C9A-B8BB-4C39C1A153A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2407920"/>
            <a:ext cx="5418664" cy="2506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528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8C14-B0DD-4105-9438-2C93DB57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sz="3500" dirty="0"/>
              <a:t>Data Understanding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ED5-A617-42E4-B9A3-1165ACA5B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586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 Columns are of type ‘object’ are encoded to ‘int8’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 Rows that have null values are dropped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 Attributes that are not used are also dropped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 Since the dataset is imbalanced, down-sampling is done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D19EE9-1251-4694-B5EC-8479C78EFA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40" y="1991360"/>
            <a:ext cx="3648286" cy="267462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21B72-E48A-4D62-8D58-70E066F62B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95" y="4767580"/>
            <a:ext cx="316865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2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7B45-2D59-4418-8393-8D397968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Data Understanding and Pre-processing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C06F31-3244-4A64-85B2-302D012235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2357120"/>
            <a:ext cx="8676958" cy="24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5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0F4A-27AD-4BC4-ACA9-67BC7DD9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C271-F713-492F-98D8-58EADCC2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Supervised learning models will be built using this data to predict the severity of an accident based on the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The dataset has pre-defined severity codes =&gt;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Approaches used: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K Nearest Neighbour: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Decision Tree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23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D49F-FE87-458A-B2D5-C546B01F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/>
              <a:t>Normalization and Dataset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2277-0019-4929-B3DE-FF4EA561F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Feature vectors are rescaled between 0 and 1, in order to prevent bias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 split of 3:1 has been chosen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The models would be trained using 75% of the dataset. The rest 25% of the dataset is the test set, on which the model evaluation is performed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This is done to prevent overfitting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984CFB-0FC3-40C7-8F1C-04E97EF9E4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84" y="2164671"/>
            <a:ext cx="5659755" cy="1852188"/>
          </a:xfrm>
          <a:prstGeom prst="rect">
            <a:avLst/>
          </a:prstGeom>
          <a:noFill/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5B80A6-D149-4B11-84F3-BC293864B2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84" y="4016859"/>
            <a:ext cx="5731510" cy="10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3183-0102-40F3-B5D8-DECED168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/>
              <a:t>K Nearest Neighbours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02CA-6CE0-4401-A061-51BE75984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 Along with creating a KNN model, it is also essential that the correct value of K is identified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 The value of K which provides the most accurate results on the test dataset would be chosen as the ideal 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 In order to find this, a range of values of K starting from 1 until 10 are chosen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 The accuracy on the test dataset is calculated and the K pertaining to the maximum accuracy is chosen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DE6C04-F5AD-4D2E-A228-B5958779F85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0" r="33304"/>
          <a:stretch/>
        </p:blipFill>
        <p:spPr bwMode="auto">
          <a:xfrm>
            <a:off x="6515944" y="2465807"/>
            <a:ext cx="4639736" cy="30583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72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5A29-F83C-48C9-9B4F-5D126266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43E9-5E71-40A4-9D8E-AA2DF18F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 decision tree is also built using the training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Different values of the depth is experimented with and the model corresponding to the highest accuracy is chosen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086482-E76F-47F4-B9BB-6567C9BFEA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3429000"/>
            <a:ext cx="57213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969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Wingdings</vt:lpstr>
      <vt:lpstr>1_RetrospectVTI</vt:lpstr>
      <vt:lpstr>Car Accident Severity Prediction for Driver Warning and Assistance Systems</vt:lpstr>
      <vt:lpstr>Introduction &amp; Business Problem</vt:lpstr>
      <vt:lpstr>Data Understanding and Pre-processing</vt:lpstr>
      <vt:lpstr>Data Understanding and Pre-processing</vt:lpstr>
      <vt:lpstr>Data Understanding and Pre-processing</vt:lpstr>
      <vt:lpstr>Methodology</vt:lpstr>
      <vt:lpstr>Normalization and Dataset split</vt:lpstr>
      <vt:lpstr>K Nearest Neighbours Model</vt:lpstr>
      <vt:lpstr>Decision Tree</vt:lpstr>
      <vt:lpstr>Logistic Regression</vt:lpstr>
      <vt:lpstr>Results and Evaluation</vt:lpstr>
      <vt:lpstr>Results and Evaluation</vt:lpstr>
      <vt:lpstr>Discussion</vt:lpstr>
      <vt:lpstr>Conclusion and 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2020-08-30T00:15:56Z</dcterms:created>
  <dcterms:modified xsi:type="dcterms:W3CDTF">2020-08-30T00:19:14Z</dcterms:modified>
</cp:coreProperties>
</file>