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9" r:id="rId3"/>
    <p:sldId id="290" r:id="rId4"/>
    <p:sldId id="291" r:id="rId5"/>
    <p:sldId id="295" r:id="rId6"/>
    <p:sldId id="292" r:id="rId7"/>
    <p:sldId id="293" r:id="rId8"/>
    <p:sldId id="296" r:id="rId9"/>
    <p:sldId id="29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D1E21"/>
    <a:srgbClr val="E19C51"/>
    <a:srgbClr val="EBBE8D"/>
    <a:srgbClr val="232428"/>
    <a:srgbClr val="8A5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84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7A325-4CB0-4BFE-9345-7E0BFC0B154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F63DB-DFEB-44BC-975E-9C0BA7AC3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7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3376E-94CF-4427-BEEB-420D0E9B1C92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0DF12-38CE-4ED0-A958-5AE857967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704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1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1D1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 flipH="1">
            <a:off x="1" y="2533687"/>
            <a:ext cx="12192000" cy="4324313"/>
          </a:xfrm>
          <a:custGeom>
            <a:avLst/>
            <a:gdLst>
              <a:gd name="T0" fmla="*/ 3117 w 3200"/>
              <a:gd name="T1" fmla="*/ 814 h 1133"/>
              <a:gd name="T2" fmla="*/ 3115 w 3200"/>
              <a:gd name="T3" fmla="*/ 741 h 1133"/>
              <a:gd name="T4" fmla="*/ 3064 w 3200"/>
              <a:gd name="T5" fmla="*/ 712 h 1133"/>
              <a:gd name="T6" fmla="*/ 3076 w 3200"/>
              <a:gd name="T7" fmla="*/ 758 h 1133"/>
              <a:gd name="T8" fmla="*/ 3082 w 3200"/>
              <a:gd name="T9" fmla="*/ 799 h 1133"/>
              <a:gd name="T10" fmla="*/ 1927 w 3200"/>
              <a:gd name="T11" fmla="*/ 656 h 1133"/>
              <a:gd name="T12" fmla="*/ 1934 w 3200"/>
              <a:gd name="T13" fmla="*/ 571 h 1133"/>
              <a:gd name="T14" fmla="*/ 1893 w 3200"/>
              <a:gd name="T15" fmla="*/ 420 h 1133"/>
              <a:gd name="T16" fmla="*/ 1900 w 3200"/>
              <a:gd name="T17" fmla="*/ 588 h 1133"/>
              <a:gd name="T18" fmla="*/ 1876 w 3200"/>
              <a:gd name="T19" fmla="*/ 701 h 1133"/>
              <a:gd name="T20" fmla="*/ 1491 w 3200"/>
              <a:gd name="T21" fmla="*/ 582 h 1133"/>
              <a:gd name="T22" fmla="*/ 1497 w 3200"/>
              <a:gd name="T23" fmla="*/ 495 h 1133"/>
              <a:gd name="T24" fmla="*/ 1481 w 3200"/>
              <a:gd name="T25" fmla="*/ 538 h 1133"/>
              <a:gd name="T26" fmla="*/ 1464 w 3200"/>
              <a:gd name="T27" fmla="*/ 613 h 1133"/>
              <a:gd name="T28" fmla="*/ 1373 w 3200"/>
              <a:gd name="T29" fmla="*/ 483 h 1133"/>
              <a:gd name="T30" fmla="*/ 1367 w 3200"/>
              <a:gd name="T31" fmla="*/ 377 h 1133"/>
              <a:gd name="T32" fmla="*/ 1334 w 3200"/>
              <a:gd name="T33" fmla="*/ 360 h 1133"/>
              <a:gd name="T34" fmla="*/ 1321 w 3200"/>
              <a:gd name="T35" fmla="*/ 507 h 1133"/>
              <a:gd name="T36" fmla="*/ 1341 w 3200"/>
              <a:gd name="T37" fmla="*/ 539 h 1133"/>
              <a:gd name="T38" fmla="*/ 1260 w 3200"/>
              <a:gd name="T39" fmla="*/ 517 h 1133"/>
              <a:gd name="T40" fmla="*/ 1243 w 3200"/>
              <a:gd name="T41" fmla="*/ 397 h 1133"/>
              <a:gd name="T42" fmla="*/ 1257 w 3200"/>
              <a:gd name="T43" fmla="*/ 357 h 1133"/>
              <a:gd name="T44" fmla="*/ 1253 w 3200"/>
              <a:gd name="T45" fmla="*/ 287 h 1133"/>
              <a:gd name="T46" fmla="*/ 1230 w 3200"/>
              <a:gd name="T47" fmla="*/ 155 h 1133"/>
              <a:gd name="T48" fmla="*/ 1190 w 3200"/>
              <a:gd name="T49" fmla="*/ 307 h 1133"/>
              <a:gd name="T50" fmla="*/ 1212 w 3200"/>
              <a:gd name="T51" fmla="*/ 351 h 1133"/>
              <a:gd name="T52" fmla="*/ 1211 w 3200"/>
              <a:gd name="T53" fmla="*/ 469 h 1133"/>
              <a:gd name="T54" fmla="*/ 732 w 3200"/>
              <a:gd name="T55" fmla="*/ 467 h 1133"/>
              <a:gd name="T56" fmla="*/ 747 w 3200"/>
              <a:gd name="T57" fmla="*/ 406 h 1133"/>
              <a:gd name="T58" fmla="*/ 731 w 3200"/>
              <a:gd name="T59" fmla="*/ 325 h 1133"/>
              <a:gd name="T60" fmla="*/ 689 w 3200"/>
              <a:gd name="T61" fmla="*/ 314 h 1133"/>
              <a:gd name="T62" fmla="*/ 706 w 3200"/>
              <a:gd name="T63" fmla="*/ 351 h 1133"/>
              <a:gd name="T64" fmla="*/ 702 w 3200"/>
              <a:gd name="T65" fmla="*/ 414 h 1133"/>
              <a:gd name="T66" fmla="*/ 638 w 3200"/>
              <a:gd name="T67" fmla="*/ 432 h 1133"/>
              <a:gd name="T68" fmla="*/ 656 w 3200"/>
              <a:gd name="T69" fmla="*/ 380 h 1133"/>
              <a:gd name="T70" fmla="*/ 639 w 3200"/>
              <a:gd name="T71" fmla="*/ 260 h 1133"/>
              <a:gd name="T72" fmla="*/ 654 w 3200"/>
              <a:gd name="T73" fmla="*/ 221 h 1133"/>
              <a:gd name="T74" fmla="*/ 649 w 3200"/>
              <a:gd name="T75" fmla="*/ 150 h 1133"/>
              <a:gd name="T76" fmla="*/ 627 w 3200"/>
              <a:gd name="T77" fmla="*/ 18 h 1133"/>
              <a:gd name="T78" fmla="*/ 587 w 3200"/>
              <a:gd name="T79" fmla="*/ 171 h 1133"/>
              <a:gd name="T80" fmla="*/ 609 w 3200"/>
              <a:gd name="T81" fmla="*/ 215 h 1133"/>
              <a:gd name="T82" fmla="*/ 608 w 3200"/>
              <a:gd name="T83" fmla="*/ 332 h 1133"/>
              <a:gd name="T84" fmla="*/ 588 w 3200"/>
              <a:gd name="T85" fmla="*/ 425 h 1133"/>
              <a:gd name="T86" fmla="*/ 329 w 3200"/>
              <a:gd name="T87" fmla="*/ 402 h 1133"/>
              <a:gd name="T88" fmla="*/ 318 w 3200"/>
              <a:gd name="T89" fmla="*/ 305 h 1133"/>
              <a:gd name="T90" fmla="*/ 279 w 3200"/>
              <a:gd name="T91" fmla="*/ 139 h 1133"/>
              <a:gd name="T92" fmla="*/ 284 w 3200"/>
              <a:gd name="T93" fmla="*/ 309 h 1133"/>
              <a:gd name="T94" fmla="*/ 254 w 3200"/>
              <a:gd name="T95" fmla="*/ 426 h 1133"/>
              <a:gd name="T96" fmla="*/ 215 w 3200"/>
              <a:gd name="T97" fmla="*/ 449 h 1133"/>
              <a:gd name="T98" fmla="*/ 206 w 3200"/>
              <a:gd name="T99" fmla="*/ 370 h 1133"/>
              <a:gd name="T100" fmla="*/ 217 w 3200"/>
              <a:gd name="T101" fmla="*/ 306 h 1133"/>
              <a:gd name="T102" fmla="*/ 180 w 3200"/>
              <a:gd name="T103" fmla="*/ 296 h 1133"/>
              <a:gd name="T104" fmla="*/ 181 w 3200"/>
              <a:gd name="T105" fmla="*/ 340 h 1133"/>
              <a:gd name="T106" fmla="*/ 150 w 3200"/>
              <a:gd name="T107" fmla="*/ 442 h 1133"/>
              <a:gd name="T108" fmla="*/ 104 w 3200"/>
              <a:gd name="T109" fmla="*/ 406 h 1133"/>
              <a:gd name="T110" fmla="*/ 110 w 3200"/>
              <a:gd name="T111" fmla="*/ 318 h 1133"/>
              <a:gd name="T112" fmla="*/ 94 w 3200"/>
              <a:gd name="T113" fmla="*/ 362 h 1133"/>
              <a:gd name="T114" fmla="*/ 77 w 3200"/>
              <a:gd name="T115" fmla="*/ 437 h 1133"/>
              <a:gd name="T116" fmla="*/ 3200 w 3200"/>
              <a:gd name="T117" fmla="*/ 873 h 1133"/>
              <a:gd name="T118" fmla="*/ 281 w 3200"/>
              <a:gd name="T119" fmla="*/ 467 h 1133"/>
              <a:gd name="T120" fmla="*/ 1197 w 3200"/>
              <a:gd name="T121" fmla="*/ 55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00" h="1133">
                <a:moveTo>
                  <a:pt x="3102" y="861"/>
                </a:moveTo>
                <a:cubicBezTo>
                  <a:pt x="3100" y="857"/>
                  <a:pt x="3099" y="852"/>
                  <a:pt x="3100" y="847"/>
                </a:cubicBezTo>
                <a:cubicBezTo>
                  <a:pt x="3107" y="848"/>
                  <a:pt x="3109" y="861"/>
                  <a:pt x="3117" y="861"/>
                </a:cubicBezTo>
                <a:cubicBezTo>
                  <a:pt x="3122" y="861"/>
                  <a:pt x="3125" y="853"/>
                  <a:pt x="3123" y="848"/>
                </a:cubicBezTo>
                <a:cubicBezTo>
                  <a:pt x="3121" y="837"/>
                  <a:pt x="3111" y="828"/>
                  <a:pt x="3104" y="819"/>
                </a:cubicBezTo>
                <a:cubicBezTo>
                  <a:pt x="3101" y="815"/>
                  <a:pt x="3098" y="811"/>
                  <a:pt x="3097" y="805"/>
                </a:cubicBezTo>
                <a:cubicBezTo>
                  <a:pt x="3096" y="804"/>
                  <a:pt x="3095" y="799"/>
                  <a:pt x="3095" y="798"/>
                </a:cubicBezTo>
                <a:cubicBezTo>
                  <a:pt x="3097" y="795"/>
                  <a:pt x="3100" y="799"/>
                  <a:pt x="3101" y="801"/>
                </a:cubicBezTo>
                <a:cubicBezTo>
                  <a:pt x="3102" y="803"/>
                  <a:pt x="3104" y="806"/>
                  <a:pt x="3106" y="808"/>
                </a:cubicBezTo>
                <a:cubicBezTo>
                  <a:pt x="3107" y="810"/>
                  <a:pt x="3109" y="812"/>
                  <a:pt x="3111" y="813"/>
                </a:cubicBezTo>
                <a:cubicBezTo>
                  <a:pt x="3113" y="814"/>
                  <a:pt x="3115" y="815"/>
                  <a:pt x="3117" y="814"/>
                </a:cubicBezTo>
                <a:cubicBezTo>
                  <a:pt x="3120" y="812"/>
                  <a:pt x="3121" y="809"/>
                  <a:pt x="3121" y="806"/>
                </a:cubicBezTo>
                <a:cubicBezTo>
                  <a:pt x="3122" y="801"/>
                  <a:pt x="3120" y="797"/>
                  <a:pt x="3117" y="793"/>
                </a:cubicBezTo>
                <a:cubicBezTo>
                  <a:pt x="3114" y="789"/>
                  <a:pt x="3111" y="786"/>
                  <a:pt x="3108" y="782"/>
                </a:cubicBezTo>
                <a:cubicBezTo>
                  <a:pt x="3105" y="779"/>
                  <a:pt x="3103" y="777"/>
                  <a:pt x="3101" y="774"/>
                </a:cubicBezTo>
                <a:cubicBezTo>
                  <a:pt x="3099" y="771"/>
                  <a:pt x="3089" y="753"/>
                  <a:pt x="3096" y="751"/>
                </a:cubicBezTo>
                <a:cubicBezTo>
                  <a:pt x="3098" y="750"/>
                  <a:pt x="3100" y="751"/>
                  <a:pt x="3101" y="752"/>
                </a:cubicBezTo>
                <a:cubicBezTo>
                  <a:pt x="3103" y="753"/>
                  <a:pt x="3104" y="755"/>
                  <a:pt x="3105" y="756"/>
                </a:cubicBezTo>
                <a:cubicBezTo>
                  <a:pt x="3108" y="759"/>
                  <a:pt x="3112" y="761"/>
                  <a:pt x="3116" y="761"/>
                </a:cubicBezTo>
                <a:cubicBezTo>
                  <a:pt x="3117" y="761"/>
                  <a:pt x="3119" y="761"/>
                  <a:pt x="3119" y="760"/>
                </a:cubicBezTo>
                <a:cubicBezTo>
                  <a:pt x="3121" y="759"/>
                  <a:pt x="3121" y="757"/>
                  <a:pt x="3121" y="756"/>
                </a:cubicBezTo>
                <a:cubicBezTo>
                  <a:pt x="3121" y="750"/>
                  <a:pt x="3118" y="745"/>
                  <a:pt x="3115" y="741"/>
                </a:cubicBezTo>
                <a:cubicBezTo>
                  <a:pt x="3111" y="736"/>
                  <a:pt x="3109" y="730"/>
                  <a:pt x="3106" y="725"/>
                </a:cubicBezTo>
                <a:cubicBezTo>
                  <a:pt x="3102" y="719"/>
                  <a:pt x="3098" y="714"/>
                  <a:pt x="3097" y="707"/>
                </a:cubicBezTo>
                <a:cubicBezTo>
                  <a:pt x="3104" y="701"/>
                  <a:pt x="3110" y="721"/>
                  <a:pt x="3118" y="718"/>
                </a:cubicBezTo>
                <a:cubicBezTo>
                  <a:pt x="3124" y="716"/>
                  <a:pt x="3122" y="707"/>
                  <a:pt x="3118" y="702"/>
                </a:cubicBezTo>
                <a:cubicBezTo>
                  <a:pt x="3110" y="690"/>
                  <a:pt x="3105" y="677"/>
                  <a:pt x="3102" y="663"/>
                </a:cubicBezTo>
                <a:cubicBezTo>
                  <a:pt x="3100" y="656"/>
                  <a:pt x="3099" y="649"/>
                  <a:pt x="3098" y="642"/>
                </a:cubicBezTo>
                <a:cubicBezTo>
                  <a:pt x="3098" y="639"/>
                  <a:pt x="3098" y="624"/>
                  <a:pt x="3091" y="628"/>
                </a:cubicBezTo>
                <a:cubicBezTo>
                  <a:pt x="3089" y="629"/>
                  <a:pt x="3089" y="632"/>
                  <a:pt x="3088" y="634"/>
                </a:cubicBezTo>
                <a:cubicBezTo>
                  <a:pt x="3086" y="646"/>
                  <a:pt x="3083" y="658"/>
                  <a:pt x="3080" y="669"/>
                </a:cubicBezTo>
                <a:cubicBezTo>
                  <a:pt x="3078" y="679"/>
                  <a:pt x="3076" y="691"/>
                  <a:pt x="3070" y="699"/>
                </a:cubicBezTo>
                <a:cubicBezTo>
                  <a:pt x="3067" y="703"/>
                  <a:pt x="3063" y="707"/>
                  <a:pt x="3064" y="712"/>
                </a:cubicBezTo>
                <a:cubicBezTo>
                  <a:pt x="3064" y="713"/>
                  <a:pt x="3064" y="713"/>
                  <a:pt x="3064" y="714"/>
                </a:cubicBezTo>
                <a:cubicBezTo>
                  <a:pt x="3064" y="714"/>
                  <a:pt x="3065" y="715"/>
                  <a:pt x="3066" y="715"/>
                </a:cubicBezTo>
                <a:cubicBezTo>
                  <a:pt x="3073" y="717"/>
                  <a:pt x="3077" y="712"/>
                  <a:pt x="3082" y="708"/>
                </a:cubicBezTo>
                <a:cubicBezTo>
                  <a:pt x="3082" y="707"/>
                  <a:pt x="3083" y="707"/>
                  <a:pt x="3084" y="706"/>
                </a:cubicBezTo>
                <a:cubicBezTo>
                  <a:pt x="3084" y="706"/>
                  <a:pt x="3085" y="706"/>
                  <a:pt x="3086" y="706"/>
                </a:cubicBezTo>
                <a:cubicBezTo>
                  <a:pt x="3088" y="708"/>
                  <a:pt x="3086" y="713"/>
                  <a:pt x="3086" y="714"/>
                </a:cubicBezTo>
                <a:cubicBezTo>
                  <a:pt x="3085" y="720"/>
                  <a:pt x="3082" y="726"/>
                  <a:pt x="3079" y="731"/>
                </a:cubicBezTo>
                <a:cubicBezTo>
                  <a:pt x="3073" y="739"/>
                  <a:pt x="3065" y="745"/>
                  <a:pt x="3061" y="754"/>
                </a:cubicBezTo>
                <a:cubicBezTo>
                  <a:pt x="3060" y="756"/>
                  <a:pt x="3059" y="758"/>
                  <a:pt x="3059" y="760"/>
                </a:cubicBezTo>
                <a:cubicBezTo>
                  <a:pt x="3059" y="763"/>
                  <a:pt x="3063" y="765"/>
                  <a:pt x="3067" y="766"/>
                </a:cubicBezTo>
                <a:cubicBezTo>
                  <a:pt x="3071" y="766"/>
                  <a:pt x="3074" y="762"/>
                  <a:pt x="3076" y="758"/>
                </a:cubicBezTo>
                <a:cubicBezTo>
                  <a:pt x="3077" y="756"/>
                  <a:pt x="3078" y="753"/>
                  <a:pt x="3080" y="751"/>
                </a:cubicBezTo>
                <a:cubicBezTo>
                  <a:pt x="3081" y="751"/>
                  <a:pt x="3082" y="751"/>
                  <a:pt x="3082" y="752"/>
                </a:cubicBezTo>
                <a:cubicBezTo>
                  <a:pt x="3083" y="752"/>
                  <a:pt x="3083" y="752"/>
                  <a:pt x="3083" y="752"/>
                </a:cubicBezTo>
                <a:cubicBezTo>
                  <a:pt x="3083" y="758"/>
                  <a:pt x="3082" y="764"/>
                  <a:pt x="3080" y="769"/>
                </a:cubicBezTo>
                <a:cubicBezTo>
                  <a:pt x="3077" y="774"/>
                  <a:pt x="3073" y="778"/>
                  <a:pt x="3069" y="782"/>
                </a:cubicBezTo>
                <a:cubicBezTo>
                  <a:pt x="3067" y="784"/>
                  <a:pt x="3064" y="786"/>
                  <a:pt x="3063" y="789"/>
                </a:cubicBezTo>
                <a:cubicBezTo>
                  <a:pt x="3062" y="791"/>
                  <a:pt x="3061" y="793"/>
                  <a:pt x="3061" y="795"/>
                </a:cubicBezTo>
                <a:cubicBezTo>
                  <a:pt x="3061" y="798"/>
                  <a:pt x="3063" y="800"/>
                  <a:pt x="3065" y="801"/>
                </a:cubicBezTo>
                <a:cubicBezTo>
                  <a:pt x="3068" y="802"/>
                  <a:pt x="3071" y="800"/>
                  <a:pt x="3073" y="798"/>
                </a:cubicBezTo>
                <a:cubicBezTo>
                  <a:pt x="3075" y="797"/>
                  <a:pt x="3081" y="787"/>
                  <a:pt x="3083" y="791"/>
                </a:cubicBezTo>
                <a:cubicBezTo>
                  <a:pt x="3084" y="792"/>
                  <a:pt x="3082" y="798"/>
                  <a:pt x="3082" y="799"/>
                </a:cubicBezTo>
                <a:cubicBezTo>
                  <a:pt x="3081" y="804"/>
                  <a:pt x="3079" y="810"/>
                  <a:pt x="3077" y="815"/>
                </a:cubicBezTo>
                <a:cubicBezTo>
                  <a:pt x="3073" y="825"/>
                  <a:pt x="3067" y="834"/>
                  <a:pt x="3059" y="842"/>
                </a:cubicBezTo>
                <a:cubicBezTo>
                  <a:pt x="3056" y="846"/>
                  <a:pt x="3052" y="849"/>
                  <a:pt x="3052" y="854"/>
                </a:cubicBezTo>
                <a:cubicBezTo>
                  <a:pt x="3052" y="855"/>
                  <a:pt x="3052" y="855"/>
                  <a:pt x="3052" y="855"/>
                </a:cubicBezTo>
                <a:cubicBezTo>
                  <a:pt x="1940" y="720"/>
                  <a:pt x="1940" y="720"/>
                  <a:pt x="1940" y="720"/>
                </a:cubicBezTo>
                <a:cubicBezTo>
                  <a:pt x="1931" y="710"/>
                  <a:pt x="1925" y="699"/>
                  <a:pt x="1921" y="686"/>
                </a:cubicBezTo>
                <a:cubicBezTo>
                  <a:pt x="1926" y="692"/>
                  <a:pt x="1931" y="697"/>
                  <a:pt x="1936" y="701"/>
                </a:cubicBezTo>
                <a:cubicBezTo>
                  <a:pt x="1940" y="704"/>
                  <a:pt x="1945" y="703"/>
                  <a:pt x="1946" y="698"/>
                </a:cubicBezTo>
                <a:cubicBezTo>
                  <a:pt x="1947" y="696"/>
                  <a:pt x="1947" y="693"/>
                  <a:pt x="1946" y="691"/>
                </a:cubicBezTo>
                <a:cubicBezTo>
                  <a:pt x="1946" y="686"/>
                  <a:pt x="1945" y="681"/>
                  <a:pt x="1943" y="676"/>
                </a:cubicBezTo>
                <a:cubicBezTo>
                  <a:pt x="1940" y="669"/>
                  <a:pt x="1933" y="663"/>
                  <a:pt x="1927" y="656"/>
                </a:cubicBezTo>
                <a:cubicBezTo>
                  <a:pt x="1922" y="650"/>
                  <a:pt x="1917" y="641"/>
                  <a:pt x="1919" y="633"/>
                </a:cubicBezTo>
                <a:cubicBezTo>
                  <a:pt x="1919" y="631"/>
                  <a:pt x="1920" y="630"/>
                  <a:pt x="1921" y="629"/>
                </a:cubicBezTo>
                <a:cubicBezTo>
                  <a:pt x="1923" y="628"/>
                  <a:pt x="1925" y="630"/>
                  <a:pt x="1927" y="632"/>
                </a:cubicBezTo>
                <a:cubicBezTo>
                  <a:pt x="1929" y="636"/>
                  <a:pt x="1929" y="639"/>
                  <a:pt x="1934" y="637"/>
                </a:cubicBezTo>
                <a:cubicBezTo>
                  <a:pt x="1938" y="636"/>
                  <a:pt x="1940" y="632"/>
                  <a:pt x="1940" y="628"/>
                </a:cubicBezTo>
                <a:cubicBezTo>
                  <a:pt x="1940" y="625"/>
                  <a:pt x="1939" y="622"/>
                  <a:pt x="1937" y="619"/>
                </a:cubicBezTo>
                <a:cubicBezTo>
                  <a:pt x="1929" y="606"/>
                  <a:pt x="1913" y="593"/>
                  <a:pt x="1916" y="575"/>
                </a:cubicBezTo>
                <a:cubicBezTo>
                  <a:pt x="1916" y="574"/>
                  <a:pt x="1916" y="572"/>
                  <a:pt x="1917" y="571"/>
                </a:cubicBezTo>
                <a:cubicBezTo>
                  <a:pt x="1919" y="569"/>
                  <a:pt x="1923" y="572"/>
                  <a:pt x="1925" y="575"/>
                </a:cubicBezTo>
                <a:cubicBezTo>
                  <a:pt x="1927" y="577"/>
                  <a:pt x="1929" y="581"/>
                  <a:pt x="1932" y="579"/>
                </a:cubicBezTo>
                <a:cubicBezTo>
                  <a:pt x="1935" y="578"/>
                  <a:pt x="1935" y="574"/>
                  <a:pt x="1934" y="571"/>
                </a:cubicBezTo>
                <a:cubicBezTo>
                  <a:pt x="1931" y="558"/>
                  <a:pt x="1922" y="546"/>
                  <a:pt x="1917" y="534"/>
                </a:cubicBezTo>
                <a:cubicBezTo>
                  <a:pt x="1915" y="530"/>
                  <a:pt x="1914" y="527"/>
                  <a:pt x="1914" y="523"/>
                </a:cubicBezTo>
                <a:cubicBezTo>
                  <a:pt x="1914" y="523"/>
                  <a:pt x="1915" y="522"/>
                  <a:pt x="1915" y="521"/>
                </a:cubicBezTo>
                <a:cubicBezTo>
                  <a:pt x="1916" y="520"/>
                  <a:pt x="1918" y="520"/>
                  <a:pt x="1919" y="521"/>
                </a:cubicBezTo>
                <a:cubicBezTo>
                  <a:pt x="1922" y="524"/>
                  <a:pt x="1922" y="529"/>
                  <a:pt x="1927" y="530"/>
                </a:cubicBezTo>
                <a:cubicBezTo>
                  <a:pt x="1932" y="530"/>
                  <a:pt x="1935" y="525"/>
                  <a:pt x="1935" y="521"/>
                </a:cubicBezTo>
                <a:cubicBezTo>
                  <a:pt x="1934" y="516"/>
                  <a:pt x="1931" y="512"/>
                  <a:pt x="1929" y="508"/>
                </a:cubicBezTo>
                <a:cubicBezTo>
                  <a:pt x="1912" y="481"/>
                  <a:pt x="1912" y="444"/>
                  <a:pt x="1901" y="414"/>
                </a:cubicBezTo>
                <a:cubicBezTo>
                  <a:pt x="1901" y="413"/>
                  <a:pt x="1900" y="411"/>
                  <a:pt x="1899" y="411"/>
                </a:cubicBezTo>
                <a:cubicBezTo>
                  <a:pt x="1897" y="409"/>
                  <a:pt x="1894" y="411"/>
                  <a:pt x="1893" y="413"/>
                </a:cubicBezTo>
                <a:cubicBezTo>
                  <a:pt x="1892" y="415"/>
                  <a:pt x="1893" y="418"/>
                  <a:pt x="1893" y="420"/>
                </a:cubicBezTo>
                <a:cubicBezTo>
                  <a:pt x="1895" y="441"/>
                  <a:pt x="1891" y="462"/>
                  <a:pt x="1888" y="483"/>
                </a:cubicBezTo>
                <a:cubicBezTo>
                  <a:pt x="1886" y="491"/>
                  <a:pt x="1885" y="499"/>
                  <a:pt x="1882" y="506"/>
                </a:cubicBezTo>
                <a:cubicBezTo>
                  <a:pt x="1878" y="516"/>
                  <a:pt x="1873" y="525"/>
                  <a:pt x="1869" y="535"/>
                </a:cubicBezTo>
                <a:cubicBezTo>
                  <a:pt x="1867" y="539"/>
                  <a:pt x="1867" y="547"/>
                  <a:pt x="1871" y="548"/>
                </a:cubicBezTo>
                <a:cubicBezTo>
                  <a:pt x="1878" y="550"/>
                  <a:pt x="1882" y="540"/>
                  <a:pt x="1889" y="541"/>
                </a:cubicBezTo>
                <a:cubicBezTo>
                  <a:pt x="1899" y="541"/>
                  <a:pt x="1891" y="555"/>
                  <a:pt x="1889" y="559"/>
                </a:cubicBezTo>
                <a:cubicBezTo>
                  <a:pt x="1884" y="569"/>
                  <a:pt x="1876" y="578"/>
                  <a:pt x="1876" y="589"/>
                </a:cubicBezTo>
                <a:cubicBezTo>
                  <a:pt x="1876" y="591"/>
                  <a:pt x="1876" y="592"/>
                  <a:pt x="1877" y="594"/>
                </a:cubicBezTo>
                <a:cubicBezTo>
                  <a:pt x="1883" y="602"/>
                  <a:pt x="1891" y="588"/>
                  <a:pt x="1893" y="585"/>
                </a:cubicBezTo>
                <a:cubicBezTo>
                  <a:pt x="1894" y="583"/>
                  <a:pt x="1897" y="582"/>
                  <a:pt x="1898" y="583"/>
                </a:cubicBezTo>
                <a:cubicBezTo>
                  <a:pt x="1900" y="584"/>
                  <a:pt x="1900" y="586"/>
                  <a:pt x="1900" y="588"/>
                </a:cubicBezTo>
                <a:cubicBezTo>
                  <a:pt x="1897" y="610"/>
                  <a:pt x="1874" y="624"/>
                  <a:pt x="1868" y="645"/>
                </a:cubicBezTo>
                <a:cubicBezTo>
                  <a:pt x="1868" y="648"/>
                  <a:pt x="1867" y="651"/>
                  <a:pt x="1869" y="653"/>
                </a:cubicBezTo>
                <a:cubicBezTo>
                  <a:pt x="1871" y="659"/>
                  <a:pt x="1880" y="657"/>
                  <a:pt x="1885" y="653"/>
                </a:cubicBezTo>
                <a:cubicBezTo>
                  <a:pt x="1888" y="650"/>
                  <a:pt x="1890" y="646"/>
                  <a:pt x="1893" y="643"/>
                </a:cubicBezTo>
                <a:cubicBezTo>
                  <a:pt x="1896" y="639"/>
                  <a:pt x="1902" y="638"/>
                  <a:pt x="1901" y="645"/>
                </a:cubicBezTo>
                <a:cubicBezTo>
                  <a:pt x="1900" y="648"/>
                  <a:pt x="1899" y="650"/>
                  <a:pt x="1897" y="652"/>
                </a:cubicBezTo>
                <a:cubicBezTo>
                  <a:pt x="1892" y="657"/>
                  <a:pt x="1887" y="662"/>
                  <a:pt x="1882" y="668"/>
                </a:cubicBezTo>
                <a:cubicBezTo>
                  <a:pt x="1879" y="670"/>
                  <a:pt x="1876" y="673"/>
                  <a:pt x="1874" y="676"/>
                </a:cubicBezTo>
                <a:cubicBezTo>
                  <a:pt x="1871" y="679"/>
                  <a:pt x="1870" y="684"/>
                  <a:pt x="1868" y="688"/>
                </a:cubicBezTo>
                <a:cubicBezTo>
                  <a:pt x="1867" y="692"/>
                  <a:pt x="1866" y="697"/>
                  <a:pt x="1869" y="700"/>
                </a:cubicBezTo>
                <a:cubicBezTo>
                  <a:pt x="1871" y="702"/>
                  <a:pt x="1874" y="702"/>
                  <a:pt x="1876" y="701"/>
                </a:cubicBezTo>
                <a:cubicBezTo>
                  <a:pt x="1878" y="700"/>
                  <a:pt x="1880" y="698"/>
                  <a:pt x="1882" y="696"/>
                </a:cubicBezTo>
                <a:cubicBezTo>
                  <a:pt x="1885" y="692"/>
                  <a:pt x="1887" y="689"/>
                  <a:pt x="1889" y="685"/>
                </a:cubicBezTo>
                <a:cubicBezTo>
                  <a:pt x="1890" y="684"/>
                  <a:pt x="1892" y="685"/>
                  <a:pt x="1893" y="687"/>
                </a:cubicBezTo>
                <a:cubicBezTo>
                  <a:pt x="1894" y="688"/>
                  <a:pt x="1893" y="690"/>
                  <a:pt x="1893" y="691"/>
                </a:cubicBezTo>
                <a:cubicBezTo>
                  <a:pt x="1892" y="701"/>
                  <a:pt x="1888" y="707"/>
                  <a:pt x="1881" y="712"/>
                </a:cubicBezTo>
                <a:cubicBezTo>
                  <a:pt x="1643" y="683"/>
                  <a:pt x="1643" y="683"/>
                  <a:pt x="1643" y="683"/>
                </a:cubicBezTo>
                <a:cubicBezTo>
                  <a:pt x="1516" y="635"/>
                  <a:pt x="1516" y="635"/>
                  <a:pt x="1516" y="635"/>
                </a:cubicBezTo>
                <a:cubicBezTo>
                  <a:pt x="1516" y="631"/>
                  <a:pt x="1514" y="628"/>
                  <a:pt x="1512" y="625"/>
                </a:cubicBezTo>
                <a:cubicBezTo>
                  <a:pt x="1509" y="621"/>
                  <a:pt x="1506" y="617"/>
                  <a:pt x="1503" y="614"/>
                </a:cubicBezTo>
                <a:cubicBezTo>
                  <a:pt x="1500" y="611"/>
                  <a:pt x="1498" y="609"/>
                  <a:pt x="1496" y="606"/>
                </a:cubicBezTo>
                <a:cubicBezTo>
                  <a:pt x="1494" y="603"/>
                  <a:pt x="1484" y="585"/>
                  <a:pt x="1491" y="582"/>
                </a:cubicBezTo>
                <a:cubicBezTo>
                  <a:pt x="1493" y="582"/>
                  <a:pt x="1495" y="583"/>
                  <a:pt x="1496" y="584"/>
                </a:cubicBezTo>
                <a:cubicBezTo>
                  <a:pt x="1498" y="585"/>
                  <a:pt x="1499" y="587"/>
                  <a:pt x="1500" y="588"/>
                </a:cubicBezTo>
                <a:cubicBezTo>
                  <a:pt x="1503" y="591"/>
                  <a:pt x="1507" y="593"/>
                  <a:pt x="1511" y="593"/>
                </a:cubicBezTo>
                <a:cubicBezTo>
                  <a:pt x="1512" y="593"/>
                  <a:pt x="1514" y="593"/>
                  <a:pt x="1514" y="592"/>
                </a:cubicBezTo>
                <a:cubicBezTo>
                  <a:pt x="1516" y="591"/>
                  <a:pt x="1516" y="589"/>
                  <a:pt x="1516" y="587"/>
                </a:cubicBezTo>
                <a:cubicBezTo>
                  <a:pt x="1516" y="582"/>
                  <a:pt x="1513" y="577"/>
                  <a:pt x="1510" y="572"/>
                </a:cubicBezTo>
                <a:cubicBezTo>
                  <a:pt x="1506" y="567"/>
                  <a:pt x="1504" y="562"/>
                  <a:pt x="1501" y="557"/>
                </a:cubicBezTo>
                <a:cubicBezTo>
                  <a:pt x="1497" y="551"/>
                  <a:pt x="1493" y="546"/>
                  <a:pt x="1492" y="539"/>
                </a:cubicBezTo>
                <a:cubicBezTo>
                  <a:pt x="1499" y="533"/>
                  <a:pt x="1505" y="553"/>
                  <a:pt x="1513" y="550"/>
                </a:cubicBezTo>
                <a:cubicBezTo>
                  <a:pt x="1519" y="548"/>
                  <a:pt x="1517" y="539"/>
                  <a:pt x="1513" y="534"/>
                </a:cubicBezTo>
                <a:cubicBezTo>
                  <a:pt x="1505" y="522"/>
                  <a:pt x="1500" y="509"/>
                  <a:pt x="1497" y="495"/>
                </a:cubicBezTo>
                <a:cubicBezTo>
                  <a:pt x="1495" y="488"/>
                  <a:pt x="1494" y="481"/>
                  <a:pt x="1493" y="474"/>
                </a:cubicBezTo>
                <a:cubicBezTo>
                  <a:pt x="1493" y="471"/>
                  <a:pt x="1493" y="455"/>
                  <a:pt x="1486" y="460"/>
                </a:cubicBezTo>
                <a:cubicBezTo>
                  <a:pt x="1484" y="461"/>
                  <a:pt x="1484" y="463"/>
                  <a:pt x="1483" y="466"/>
                </a:cubicBezTo>
                <a:cubicBezTo>
                  <a:pt x="1481" y="477"/>
                  <a:pt x="1478" y="489"/>
                  <a:pt x="1475" y="501"/>
                </a:cubicBezTo>
                <a:cubicBezTo>
                  <a:pt x="1473" y="510"/>
                  <a:pt x="1471" y="523"/>
                  <a:pt x="1466" y="531"/>
                </a:cubicBezTo>
                <a:cubicBezTo>
                  <a:pt x="1462" y="535"/>
                  <a:pt x="1458" y="538"/>
                  <a:pt x="1459" y="544"/>
                </a:cubicBezTo>
                <a:cubicBezTo>
                  <a:pt x="1459" y="545"/>
                  <a:pt x="1459" y="545"/>
                  <a:pt x="1459" y="546"/>
                </a:cubicBezTo>
                <a:cubicBezTo>
                  <a:pt x="1459" y="546"/>
                  <a:pt x="1460" y="547"/>
                  <a:pt x="1461" y="547"/>
                </a:cubicBezTo>
                <a:cubicBezTo>
                  <a:pt x="1468" y="549"/>
                  <a:pt x="1472" y="544"/>
                  <a:pt x="1477" y="539"/>
                </a:cubicBezTo>
                <a:cubicBezTo>
                  <a:pt x="1477" y="539"/>
                  <a:pt x="1478" y="538"/>
                  <a:pt x="1479" y="538"/>
                </a:cubicBezTo>
                <a:cubicBezTo>
                  <a:pt x="1480" y="538"/>
                  <a:pt x="1480" y="538"/>
                  <a:pt x="1481" y="538"/>
                </a:cubicBezTo>
                <a:cubicBezTo>
                  <a:pt x="1483" y="540"/>
                  <a:pt x="1481" y="544"/>
                  <a:pt x="1481" y="546"/>
                </a:cubicBezTo>
                <a:cubicBezTo>
                  <a:pt x="1480" y="552"/>
                  <a:pt x="1477" y="558"/>
                  <a:pt x="1474" y="563"/>
                </a:cubicBezTo>
                <a:cubicBezTo>
                  <a:pt x="1468" y="570"/>
                  <a:pt x="1460" y="577"/>
                  <a:pt x="1456" y="586"/>
                </a:cubicBezTo>
                <a:cubicBezTo>
                  <a:pt x="1455" y="587"/>
                  <a:pt x="1454" y="589"/>
                  <a:pt x="1454" y="591"/>
                </a:cubicBezTo>
                <a:cubicBezTo>
                  <a:pt x="1455" y="595"/>
                  <a:pt x="1458" y="597"/>
                  <a:pt x="1462" y="597"/>
                </a:cubicBezTo>
                <a:cubicBezTo>
                  <a:pt x="1467" y="598"/>
                  <a:pt x="1469" y="594"/>
                  <a:pt x="1471" y="590"/>
                </a:cubicBezTo>
                <a:cubicBezTo>
                  <a:pt x="1472" y="587"/>
                  <a:pt x="1473" y="584"/>
                  <a:pt x="1476" y="583"/>
                </a:cubicBezTo>
                <a:cubicBezTo>
                  <a:pt x="1476" y="583"/>
                  <a:pt x="1477" y="583"/>
                  <a:pt x="1477" y="583"/>
                </a:cubicBezTo>
                <a:cubicBezTo>
                  <a:pt x="1478" y="583"/>
                  <a:pt x="1478" y="584"/>
                  <a:pt x="1478" y="584"/>
                </a:cubicBezTo>
                <a:cubicBezTo>
                  <a:pt x="1478" y="590"/>
                  <a:pt x="1477" y="595"/>
                  <a:pt x="1475" y="601"/>
                </a:cubicBezTo>
                <a:cubicBezTo>
                  <a:pt x="1472" y="606"/>
                  <a:pt x="1468" y="609"/>
                  <a:pt x="1464" y="613"/>
                </a:cubicBezTo>
                <a:cubicBezTo>
                  <a:pt x="1464" y="614"/>
                  <a:pt x="1463" y="614"/>
                  <a:pt x="1463" y="614"/>
                </a:cubicBezTo>
                <a:cubicBezTo>
                  <a:pt x="1406" y="592"/>
                  <a:pt x="1406" y="592"/>
                  <a:pt x="1406" y="592"/>
                </a:cubicBezTo>
                <a:cubicBezTo>
                  <a:pt x="1404" y="586"/>
                  <a:pt x="1398" y="579"/>
                  <a:pt x="1393" y="574"/>
                </a:cubicBezTo>
                <a:cubicBezTo>
                  <a:pt x="1384" y="565"/>
                  <a:pt x="1377" y="553"/>
                  <a:pt x="1374" y="540"/>
                </a:cubicBezTo>
                <a:cubicBezTo>
                  <a:pt x="1378" y="545"/>
                  <a:pt x="1383" y="550"/>
                  <a:pt x="1388" y="554"/>
                </a:cubicBezTo>
                <a:cubicBezTo>
                  <a:pt x="1392" y="557"/>
                  <a:pt x="1397" y="557"/>
                  <a:pt x="1398" y="551"/>
                </a:cubicBezTo>
                <a:cubicBezTo>
                  <a:pt x="1399" y="549"/>
                  <a:pt x="1399" y="547"/>
                  <a:pt x="1399" y="545"/>
                </a:cubicBezTo>
                <a:cubicBezTo>
                  <a:pt x="1398" y="540"/>
                  <a:pt x="1397" y="535"/>
                  <a:pt x="1395" y="530"/>
                </a:cubicBezTo>
                <a:cubicBezTo>
                  <a:pt x="1392" y="522"/>
                  <a:pt x="1385" y="516"/>
                  <a:pt x="1379" y="510"/>
                </a:cubicBezTo>
                <a:cubicBezTo>
                  <a:pt x="1374" y="503"/>
                  <a:pt x="1369" y="495"/>
                  <a:pt x="1371" y="486"/>
                </a:cubicBezTo>
                <a:cubicBezTo>
                  <a:pt x="1371" y="485"/>
                  <a:pt x="1372" y="484"/>
                  <a:pt x="1373" y="483"/>
                </a:cubicBezTo>
                <a:cubicBezTo>
                  <a:pt x="1375" y="482"/>
                  <a:pt x="1378" y="484"/>
                  <a:pt x="1379" y="485"/>
                </a:cubicBezTo>
                <a:cubicBezTo>
                  <a:pt x="1381" y="490"/>
                  <a:pt x="1381" y="493"/>
                  <a:pt x="1386" y="491"/>
                </a:cubicBezTo>
                <a:cubicBezTo>
                  <a:pt x="1390" y="490"/>
                  <a:pt x="1393" y="485"/>
                  <a:pt x="1392" y="482"/>
                </a:cubicBezTo>
                <a:cubicBezTo>
                  <a:pt x="1392" y="478"/>
                  <a:pt x="1391" y="476"/>
                  <a:pt x="1389" y="473"/>
                </a:cubicBezTo>
                <a:cubicBezTo>
                  <a:pt x="1381" y="459"/>
                  <a:pt x="1365" y="446"/>
                  <a:pt x="1368" y="429"/>
                </a:cubicBezTo>
                <a:cubicBezTo>
                  <a:pt x="1368" y="427"/>
                  <a:pt x="1368" y="426"/>
                  <a:pt x="1369" y="425"/>
                </a:cubicBezTo>
                <a:cubicBezTo>
                  <a:pt x="1372" y="423"/>
                  <a:pt x="1375" y="426"/>
                  <a:pt x="1377" y="428"/>
                </a:cubicBezTo>
                <a:cubicBezTo>
                  <a:pt x="1379" y="431"/>
                  <a:pt x="1381" y="434"/>
                  <a:pt x="1384" y="433"/>
                </a:cubicBezTo>
                <a:cubicBezTo>
                  <a:pt x="1387" y="432"/>
                  <a:pt x="1387" y="428"/>
                  <a:pt x="1386" y="425"/>
                </a:cubicBezTo>
                <a:cubicBezTo>
                  <a:pt x="1383" y="412"/>
                  <a:pt x="1375" y="400"/>
                  <a:pt x="1369" y="387"/>
                </a:cubicBezTo>
                <a:cubicBezTo>
                  <a:pt x="1367" y="384"/>
                  <a:pt x="1366" y="380"/>
                  <a:pt x="1367" y="377"/>
                </a:cubicBezTo>
                <a:cubicBezTo>
                  <a:pt x="1367" y="376"/>
                  <a:pt x="1367" y="376"/>
                  <a:pt x="1367" y="375"/>
                </a:cubicBezTo>
                <a:cubicBezTo>
                  <a:pt x="1368" y="374"/>
                  <a:pt x="1370" y="374"/>
                  <a:pt x="1372" y="375"/>
                </a:cubicBezTo>
                <a:cubicBezTo>
                  <a:pt x="1374" y="378"/>
                  <a:pt x="1375" y="383"/>
                  <a:pt x="1379" y="383"/>
                </a:cubicBezTo>
                <a:cubicBezTo>
                  <a:pt x="1384" y="384"/>
                  <a:pt x="1387" y="379"/>
                  <a:pt x="1387" y="374"/>
                </a:cubicBezTo>
                <a:cubicBezTo>
                  <a:pt x="1386" y="370"/>
                  <a:pt x="1384" y="366"/>
                  <a:pt x="1381" y="362"/>
                </a:cubicBezTo>
                <a:cubicBezTo>
                  <a:pt x="1364" y="334"/>
                  <a:pt x="1364" y="298"/>
                  <a:pt x="1353" y="267"/>
                </a:cubicBezTo>
                <a:cubicBezTo>
                  <a:pt x="1353" y="266"/>
                  <a:pt x="1352" y="265"/>
                  <a:pt x="1351" y="264"/>
                </a:cubicBezTo>
                <a:cubicBezTo>
                  <a:pt x="1349" y="263"/>
                  <a:pt x="1346" y="264"/>
                  <a:pt x="1345" y="267"/>
                </a:cubicBezTo>
                <a:cubicBezTo>
                  <a:pt x="1344" y="269"/>
                  <a:pt x="1345" y="271"/>
                  <a:pt x="1345" y="274"/>
                </a:cubicBezTo>
                <a:cubicBezTo>
                  <a:pt x="1347" y="295"/>
                  <a:pt x="1344" y="316"/>
                  <a:pt x="1340" y="337"/>
                </a:cubicBezTo>
                <a:cubicBezTo>
                  <a:pt x="1338" y="344"/>
                  <a:pt x="1337" y="352"/>
                  <a:pt x="1334" y="360"/>
                </a:cubicBezTo>
                <a:cubicBezTo>
                  <a:pt x="1330" y="370"/>
                  <a:pt x="1325" y="379"/>
                  <a:pt x="1321" y="388"/>
                </a:cubicBezTo>
                <a:cubicBezTo>
                  <a:pt x="1319" y="393"/>
                  <a:pt x="1319" y="400"/>
                  <a:pt x="1324" y="402"/>
                </a:cubicBezTo>
                <a:cubicBezTo>
                  <a:pt x="1330" y="404"/>
                  <a:pt x="1334" y="394"/>
                  <a:pt x="1341" y="394"/>
                </a:cubicBezTo>
                <a:cubicBezTo>
                  <a:pt x="1351" y="395"/>
                  <a:pt x="1343" y="409"/>
                  <a:pt x="1341" y="413"/>
                </a:cubicBezTo>
                <a:cubicBezTo>
                  <a:pt x="1336" y="423"/>
                  <a:pt x="1328" y="432"/>
                  <a:pt x="1328" y="443"/>
                </a:cubicBezTo>
                <a:cubicBezTo>
                  <a:pt x="1328" y="444"/>
                  <a:pt x="1328" y="446"/>
                  <a:pt x="1329" y="447"/>
                </a:cubicBezTo>
                <a:cubicBezTo>
                  <a:pt x="1335" y="456"/>
                  <a:pt x="1343" y="442"/>
                  <a:pt x="1345" y="438"/>
                </a:cubicBezTo>
                <a:cubicBezTo>
                  <a:pt x="1346" y="437"/>
                  <a:pt x="1349" y="435"/>
                  <a:pt x="1350" y="437"/>
                </a:cubicBezTo>
                <a:cubicBezTo>
                  <a:pt x="1352" y="438"/>
                  <a:pt x="1352" y="440"/>
                  <a:pt x="1352" y="442"/>
                </a:cubicBezTo>
                <a:cubicBezTo>
                  <a:pt x="1350" y="464"/>
                  <a:pt x="1327" y="478"/>
                  <a:pt x="1321" y="499"/>
                </a:cubicBezTo>
                <a:cubicBezTo>
                  <a:pt x="1320" y="501"/>
                  <a:pt x="1319" y="504"/>
                  <a:pt x="1321" y="507"/>
                </a:cubicBezTo>
                <a:cubicBezTo>
                  <a:pt x="1323" y="512"/>
                  <a:pt x="1332" y="511"/>
                  <a:pt x="1337" y="507"/>
                </a:cubicBezTo>
                <a:cubicBezTo>
                  <a:pt x="1340" y="503"/>
                  <a:pt x="1342" y="499"/>
                  <a:pt x="1345" y="496"/>
                </a:cubicBezTo>
                <a:cubicBezTo>
                  <a:pt x="1348" y="493"/>
                  <a:pt x="1354" y="491"/>
                  <a:pt x="1353" y="499"/>
                </a:cubicBezTo>
                <a:cubicBezTo>
                  <a:pt x="1352" y="501"/>
                  <a:pt x="1351" y="503"/>
                  <a:pt x="1349" y="505"/>
                </a:cubicBezTo>
                <a:cubicBezTo>
                  <a:pt x="1344" y="511"/>
                  <a:pt x="1339" y="516"/>
                  <a:pt x="1334" y="521"/>
                </a:cubicBezTo>
                <a:cubicBezTo>
                  <a:pt x="1331" y="524"/>
                  <a:pt x="1328" y="526"/>
                  <a:pt x="1326" y="529"/>
                </a:cubicBezTo>
                <a:cubicBezTo>
                  <a:pt x="1323" y="533"/>
                  <a:pt x="1322" y="537"/>
                  <a:pt x="1320" y="542"/>
                </a:cubicBezTo>
                <a:cubicBezTo>
                  <a:pt x="1319" y="546"/>
                  <a:pt x="1318" y="551"/>
                  <a:pt x="1321" y="554"/>
                </a:cubicBezTo>
                <a:cubicBezTo>
                  <a:pt x="1323" y="555"/>
                  <a:pt x="1326" y="555"/>
                  <a:pt x="1328" y="554"/>
                </a:cubicBezTo>
                <a:cubicBezTo>
                  <a:pt x="1331" y="553"/>
                  <a:pt x="1332" y="551"/>
                  <a:pt x="1334" y="549"/>
                </a:cubicBezTo>
                <a:cubicBezTo>
                  <a:pt x="1337" y="546"/>
                  <a:pt x="1339" y="543"/>
                  <a:pt x="1341" y="539"/>
                </a:cubicBezTo>
                <a:cubicBezTo>
                  <a:pt x="1343" y="538"/>
                  <a:pt x="1344" y="539"/>
                  <a:pt x="1345" y="540"/>
                </a:cubicBezTo>
                <a:cubicBezTo>
                  <a:pt x="1346" y="542"/>
                  <a:pt x="1346" y="543"/>
                  <a:pt x="1345" y="545"/>
                </a:cubicBezTo>
                <a:cubicBezTo>
                  <a:pt x="1344" y="554"/>
                  <a:pt x="1340" y="559"/>
                  <a:pt x="1335" y="565"/>
                </a:cubicBezTo>
                <a:cubicBezTo>
                  <a:pt x="1298" y="551"/>
                  <a:pt x="1298" y="551"/>
                  <a:pt x="1298" y="551"/>
                </a:cubicBezTo>
                <a:cubicBezTo>
                  <a:pt x="1258" y="551"/>
                  <a:pt x="1258" y="551"/>
                  <a:pt x="1258" y="551"/>
                </a:cubicBezTo>
                <a:cubicBezTo>
                  <a:pt x="1255" y="543"/>
                  <a:pt x="1251" y="536"/>
                  <a:pt x="1246" y="529"/>
                </a:cubicBezTo>
                <a:cubicBezTo>
                  <a:pt x="1241" y="523"/>
                  <a:pt x="1232" y="517"/>
                  <a:pt x="1235" y="508"/>
                </a:cubicBezTo>
                <a:cubicBezTo>
                  <a:pt x="1235" y="507"/>
                  <a:pt x="1236" y="506"/>
                  <a:pt x="1237" y="505"/>
                </a:cubicBezTo>
                <a:cubicBezTo>
                  <a:pt x="1238" y="504"/>
                  <a:pt x="1241" y="504"/>
                  <a:pt x="1242" y="505"/>
                </a:cubicBezTo>
                <a:cubicBezTo>
                  <a:pt x="1244" y="506"/>
                  <a:pt x="1245" y="507"/>
                  <a:pt x="1247" y="509"/>
                </a:cubicBezTo>
                <a:cubicBezTo>
                  <a:pt x="1248" y="511"/>
                  <a:pt x="1256" y="524"/>
                  <a:pt x="1260" y="517"/>
                </a:cubicBezTo>
                <a:cubicBezTo>
                  <a:pt x="1260" y="516"/>
                  <a:pt x="1260" y="515"/>
                  <a:pt x="1260" y="514"/>
                </a:cubicBezTo>
                <a:cubicBezTo>
                  <a:pt x="1260" y="504"/>
                  <a:pt x="1256" y="494"/>
                  <a:pt x="1251" y="485"/>
                </a:cubicBezTo>
                <a:cubicBezTo>
                  <a:pt x="1245" y="478"/>
                  <a:pt x="1238" y="471"/>
                  <a:pt x="1235" y="463"/>
                </a:cubicBezTo>
                <a:cubicBezTo>
                  <a:pt x="1233" y="458"/>
                  <a:pt x="1232" y="448"/>
                  <a:pt x="1239" y="448"/>
                </a:cubicBezTo>
                <a:cubicBezTo>
                  <a:pt x="1245" y="448"/>
                  <a:pt x="1250" y="455"/>
                  <a:pt x="1254" y="458"/>
                </a:cubicBezTo>
                <a:cubicBezTo>
                  <a:pt x="1258" y="460"/>
                  <a:pt x="1264" y="460"/>
                  <a:pt x="1265" y="456"/>
                </a:cubicBezTo>
                <a:cubicBezTo>
                  <a:pt x="1266" y="454"/>
                  <a:pt x="1265" y="452"/>
                  <a:pt x="1265" y="451"/>
                </a:cubicBezTo>
                <a:cubicBezTo>
                  <a:pt x="1262" y="441"/>
                  <a:pt x="1257" y="432"/>
                  <a:pt x="1250" y="425"/>
                </a:cubicBezTo>
                <a:cubicBezTo>
                  <a:pt x="1243" y="419"/>
                  <a:pt x="1238" y="415"/>
                  <a:pt x="1234" y="406"/>
                </a:cubicBezTo>
                <a:cubicBezTo>
                  <a:pt x="1233" y="402"/>
                  <a:pt x="1232" y="397"/>
                  <a:pt x="1235" y="395"/>
                </a:cubicBezTo>
                <a:cubicBezTo>
                  <a:pt x="1238" y="394"/>
                  <a:pt x="1241" y="395"/>
                  <a:pt x="1243" y="397"/>
                </a:cubicBezTo>
                <a:cubicBezTo>
                  <a:pt x="1245" y="399"/>
                  <a:pt x="1247" y="401"/>
                  <a:pt x="1249" y="403"/>
                </a:cubicBezTo>
                <a:cubicBezTo>
                  <a:pt x="1251" y="405"/>
                  <a:pt x="1254" y="406"/>
                  <a:pt x="1257" y="405"/>
                </a:cubicBezTo>
                <a:cubicBezTo>
                  <a:pt x="1259" y="404"/>
                  <a:pt x="1259" y="401"/>
                  <a:pt x="1259" y="399"/>
                </a:cubicBezTo>
                <a:cubicBezTo>
                  <a:pt x="1259" y="396"/>
                  <a:pt x="1257" y="394"/>
                  <a:pt x="1256" y="392"/>
                </a:cubicBezTo>
                <a:cubicBezTo>
                  <a:pt x="1252" y="386"/>
                  <a:pt x="1248" y="380"/>
                  <a:pt x="1244" y="373"/>
                </a:cubicBezTo>
                <a:cubicBezTo>
                  <a:pt x="1241" y="369"/>
                  <a:pt x="1236" y="362"/>
                  <a:pt x="1235" y="356"/>
                </a:cubicBezTo>
                <a:cubicBezTo>
                  <a:pt x="1235" y="354"/>
                  <a:pt x="1235" y="352"/>
                  <a:pt x="1237" y="351"/>
                </a:cubicBezTo>
                <a:cubicBezTo>
                  <a:pt x="1238" y="350"/>
                  <a:pt x="1240" y="351"/>
                  <a:pt x="1241" y="352"/>
                </a:cubicBezTo>
                <a:cubicBezTo>
                  <a:pt x="1242" y="353"/>
                  <a:pt x="1243" y="354"/>
                  <a:pt x="1244" y="355"/>
                </a:cubicBezTo>
                <a:cubicBezTo>
                  <a:pt x="1246" y="357"/>
                  <a:pt x="1249" y="358"/>
                  <a:pt x="1252" y="359"/>
                </a:cubicBezTo>
                <a:cubicBezTo>
                  <a:pt x="1254" y="359"/>
                  <a:pt x="1256" y="359"/>
                  <a:pt x="1257" y="357"/>
                </a:cubicBezTo>
                <a:cubicBezTo>
                  <a:pt x="1259" y="356"/>
                  <a:pt x="1259" y="354"/>
                  <a:pt x="1259" y="353"/>
                </a:cubicBezTo>
                <a:cubicBezTo>
                  <a:pt x="1258" y="346"/>
                  <a:pt x="1253" y="341"/>
                  <a:pt x="1248" y="336"/>
                </a:cubicBezTo>
                <a:cubicBezTo>
                  <a:pt x="1245" y="333"/>
                  <a:pt x="1229" y="314"/>
                  <a:pt x="1236" y="310"/>
                </a:cubicBezTo>
                <a:cubicBezTo>
                  <a:pt x="1242" y="307"/>
                  <a:pt x="1249" y="325"/>
                  <a:pt x="1255" y="318"/>
                </a:cubicBezTo>
                <a:cubicBezTo>
                  <a:pt x="1257" y="316"/>
                  <a:pt x="1256" y="313"/>
                  <a:pt x="1256" y="310"/>
                </a:cubicBezTo>
                <a:cubicBezTo>
                  <a:pt x="1255" y="308"/>
                  <a:pt x="1253" y="305"/>
                  <a:pt x="1251" y="304"/>
                </a:cubicBezTo>
                <a:cubicBezTo>
                  <a:pt x="1248" y="301"/>
                  <a:pt x="1245" y="300"/>
                  <a:pt x="1242" y="298"/>
                </a:cubicBezTo>
                <a:cubicBezTo>
                  <a:pt x="1238" y="296"/>
                  <a:pt x="1228" y="283"/>
                  <a:pt x="1236" y="280"/>
                </a:cubicBezTo>
                <a:cubicBezTo>
                  <a:pt x="1241" y="277"/>
                  <a:pt x="1245" y="285"/>
                  <a:pt x="1248" y="287"/>
                </a:cubicBezTo>
                <a:cubicBezTo>
                  <a:pt x="1250" y="288"/>
                  <a:pt x="1252" y="288"/>
                  <a:pt x="1253" y="287"/>
                </a:cubicBezTo>
                <a:cubicBezTo>
                  <a:pt x="1253" y="287"/>
                  <a:pt x="1253" y="287"/>
                  <a:pt x="1253" y="287"/>
                </a:cubicBezTo>
                <a:cubicBezTo>
                  <a:pt x="1253" y="286"/>
                  <a:pt x="1253" y="286"/>
                  <a:pt x="1253" y="285"/>
                </a:cubicBezTo>
                <a:cubicBezTo>
                  <a:pt x="1254" y="277"/>
                  <a:pt x="1249" y="269"/>
                  <a:pt x="1245" y="262"/>
                </a:cubicBezTo>
                <a:cubicBezTo>
                  <a:pt x="1240" y="255"/>
                  <a:pt x="1235" y="248"/>
                  <a:pt x="1234" y="240"/>
                </a:cubicBezTo>
                <a:cubicBezTo>
                  <a:pt x="1234" y="238"/>
                  <a:pt x="1234" y="237"/>
                  <a:pt x="1234" y="235"/>
                </a:cubicBezTo>
                <a:cubicBezTo>
                  <a:pt x="1235" y="234"/>
                  <a:pt x="1236" y="233"/>
                  <a:pt x="1237" y="233"/>
                </a:cubicBezTo>
                <a:cubicBezTo>
                  <a:pt x="1240" y="234"/>
                  <a:pt x="1238" y="238"/>
                  <a:pt x="1240" y="240"/>
                </a:cubicBezTo>
                <a:cubicBezTo>
                  <a:pt x="1242" y="241"/>
                  <a:pt x="1246" y="241"/>
                  <a:pt x="1247" y="240"/>
                </a:cubicBezTo>
                <a:cubicBezTo>
                  <a:pt x="1251" y="238"/>
                  <a:pt x="1251" y="233"/>
                  <a:pt x="1250" y="230"/>
                </a:cubicBezTo>
                <a:cubicBezTo>
                  <a:pt x="1249" y="226"/>
                  <a:pt x="1247" y="223"/>
                  <a:pt x="1245" y="220"/>
                </a:cubicBezTo>
                <a:cubicBezTo>
                  <a:pt x="1238" y="210"/>
                  <a:pt x="1233" y="199"/>
                  <a:pt x="1231" y="188"/>
                </a:cubicBezTo>
                <a:cubicBezTo>
                  <a:pt x="1229" y="177"/>
                  <a:pt x="1231" y="166"/>
                  <a:pt x="1230" y="155"/>
                </a:cubicBezTo>
                <a:cubicBezTo>
                  <a:pt x="1230" y="152"/>
                  <a:pt x="1231" y="137"/>
                  <a:pt x="1226" y="137"/>
                </a:cubicBezTo>
                <a:cubicBezTo>
                  <a:pt x="1221" y="137"/>
                  <a:pt x="1221" y="150"/>
                  <a:pt x="1221" y="153"/>
                </a:cubicBezTo>
                <a:cubicBezTo>
                  <a:pt x="1219" y="179"/>
                  <a:pt x="1217" y="206"/>
                  <a:pt x="1201" y="225"/>
                </a:cubicBezTo>
                <a:cubicBezTo>
                  <a:pt x="1199" y="228"/>
                  <a:pt x="1196" y="230"/>
                  <a:pt x="1196" y="234"/>
                </a:cubicBezTo>
                <a:cubicBezTo>
                  <a:pt x="1195" y="237"/>
                  <a:pt x="1197" y="240"/>
                  <a:pt x="1200" y="242"/>
                </a:cubicBezTo>
                <a:cubicBezTo>
                  <a:pt x="1203" y="243"/>
                  <a:pt x="1206" y="242"/>
                  <a:pt x="1209" y="240"/>
                </a:cubicBezTo>
                <a:cubicBezTo>
                  <a:pt x="1210" y="239"/>
                  <a:pt x="1212" y="235"/>
                  <a:pt x="1215" y="237"/>
                </a:cubicBezTo>
                <a:cubicBezTo>
                  <a:pt x="1216" y="238"/>
                  <a:pt x="1216" y="240"/>
                  <a:pt x="1216" y="242"/>
                </a:cubicBezTo>
                <a:cubicBezTo>
                  <a:pt x="1217" y="252"/>
                  <a:pt x="1212" y="262"/>
                  <a:pt x="1206" y="271"/>
                </a:cubicBezTo>
                <a:cubicBezTo>
                  <a:pt x="1201" y="279"/>
                  <a:pt x="1194" y="288"/>
                  <a:pt x="1191" y="298"/>
                </a:cubicBezTo>
                <a:cubicBezTo>
                  <a:pt x="1190" y="301"/>
                  <a:pt x="1190" y="304"/>
                  <a:pt x="1190" y="307"/>
                </a:cubicBezTo>
                <a:cubicBezTo>
                  <a:pt x="1191" y="311"/>
                  <a:pt x="1194" y="314"/>
                  <a:pt x="1197" y="314"/>
                </a:cubicBezTo>
                <a:cubicBezTo>
                  <a:pt x="1203" y="314"/>
                  <a:pt x="1203" y="309"/>
                  <a:pt x="1208" y="307"/>
                </a:cubicBezTo>
                <a:cubicBezTo>
                  <a:pt x="1210" y="306"/>
                  <a:pt x="1212" y="306"/>
                  <a:pt x="1214" y="308"/>
                </a:cubicBezTo>
                <a:cubicBezTo>
                  <a:pt x="1215" y="309"/>
                  <a:pt x="1215" y="310"/>
                  <a:pt x="1215" y="312"/>
                </a:cubicBezTo>
                <a:cubicBezTo>
                  <a:pt x="1215" y="320"/>
                  <a:pt x="1208" y="325"/>
                  <a:pt x="1202" y="331"/>
                </a:cubicBezTo>
                <a:cubicBezTo>
                  <a:pt x="1196" y="337"/>
                  <a:pt x="1191" y="345"/>
                  <a:pt x="1188" y="353"/>
                </a:cubicBezTo>
                <a:cubicBezTo>
                  <a:pt x="1187" y="356"/>
                  <a:pt x="1186" y="359"/>
                  <a:pt x="1186" y="361"/>
                </a:cubicBezTo>
                <a:cubicBezTo>
                  <a:pt x="1186" y="364"/>
                  <a:pt x="1187" y="367"/>
                  <a:pt x="1189" y="368"/>
                </a:cubicBezTo>
                <a:cubicBezTo>
                  <a:pt x="1193" y="370"/>
                  <a:pt x="1198" y="369"/>
                  <a:pt x="1201" y="366"/>
                </a:cubicBezTo>
                <a:cubicBezTo>
                  <a:pt x="1204" y="363"/>
                  <a:pt x="1205" y="359"/>
                  <a:pt x="1207" y="356"/>
                </a:cubicBezTo>
                <a:cubicBezTo>
                  <a:pt x="1208" y="354"/>
                  <a:pt x="1210" y="352"/>
                  <a:pt x="1212" y="351"/>
                </a:cubicBezTo>
                <a:cubicBezTo>
                  <a:pt x="1222" y="349"/>
                  <a:pt x="1215" y="365"/>
                  <a:pt x="1213" y="367"/>
                </a:cubicBezTo>
                <a:cubicBezTo>
                  <a:pt x="1202" y="382"/>
                  <a:pt x="1187" y="396"/>
                  <a:pt x="1188" y="413"/>
                </a:cubicBezTo>
                <a:cubicBezTo>
                  <a:pt x="1188" y="416"/>
                  <a:pt x="1189" y="420"/>
                  <a:pt x="1192" y="421"/>
                </a:cubicBezTo>
                <a:cubicBezTo>
                  <a:pt x="1195" y="423"/>
                  <a:pt x="1199" y="419"/>
                  <a:pt x="1202" y="415"/>
                </a:cubicBezTo>
                <a:cubicBezTo>
                  <a:pt x="1203" y="413"/>
                  <a:pt x="1214" y="392"/>
                  <a:pt x="1215" y="403"/>
                </a:cubicBezTo>
                <a:cubicBezTo>
                  <a:pt x="1216" y="413"/>
                  <a:pt x="1208" y="418"/>
                  <a:pt x="1203" y="425"/>
                </a:cubicBezTo>
                <a:cubicBezTo>
                  <a:pt x="1196" y="433"/>
                  <a:pt x="1191" y="443"/>
                  <a:pt x="1188" y="453"/>
                </a:cubicBezTo>
                <a:cubicBezTo>
                  <a:pt x="1187" y="457"/>
                  <a:pt x="1187" y="463"/>
                  <a:pt x="1191" y="464"/>
                </a:cubicBezTo>
                <a:cubicBezTo>
                  <a:pt x="1197" y="467"/>
                  <a:pt x="1199" y="458"/>
                  <a:pt x="1203" y="456"/>
                </a:cubicBezTo>
                <a:cubicBezTo>
                  <a:pt x="1207" y="452"/>
                  <a:pt x="1213" y="454"/>
                  <a:pt x="1214" y="459"/>
                </a:cubicBezTo>
                <a:cubicBezTo>
                  <a:pt x="1214" y="462"/>
                  <a:pt x="1213" y="466"/>
                  <a:pt x="1211" y="469"/>
                </a:cubicBezTo>
                <a:cubicBezTo>
                  <a:pt x="1205" y="480"/>
                  <a:pt x="1191" y="487"/>
                  <a:pt x="1186" y="500"/>
                </a:cubicBezTo>
                <a:cubicBezTo>
                  <a:pt x="1185" y="504"/>
                  <a:pt x="1185" y="508"/>
                  <a:pt x="1188" y="510"/>
                </a:cubicBezTo>
                <a:cubicBezTo>
                  <a:pt x="1193" y="514"/>
                  <a:pt x="1198" y="508"/>
                  <a:pt x="1201" y="505"/>
                </a:cubicBezTo>
                <a:cubicBezTo>
                  <a:pt x="1202" y="504"/>
                  <a:pt x="1203" y="503"/>
                  <a:pt x="1205" y="503"/>
                </a:cubicBezTo>
                <a:cubicBezTo>
                  <a:pt x="1206" y="503"/>
                  <a:pt x="1208" y="504"/>
                  <a:pt x="1208" y="506"/>
                </a:cubicBezTo>
                <a:cubicBezTo>
                  <a:pt x="1208" y="507"/>
                  <a:pt x="1208" y="509"/>
                  <a:pt x="1207" y="510"/>
                </a:cubicBezTo>
                <a:cubicBezTo>
                  <a:pt x="1203" y="524"/>
                  <a:pt x="1192" y="529"/>
                  <a:pt x="1184" y="540"/>
                </a:cubicBezTo>
                <a:cubicBezTo>
                  <a:pt x="1182" y="543"/>
                  <a:pt x="1180" y="547"/>
                  <a:pt x="1178" y="551"/>
                </a:cubicBezTo>
                <a:cubicBezTo>
                  <a:pt x="1004" y="551"/>
                  <a:pt x="1004" y="551"/>
                  <a:pt x="1004" y="551"/>
                </a:cubicBezTo>
                <a:cubicBezTo>
                  <a:pt x="746" y="467"/>
                  <a:pt x="746" y="467"/>
                  <a:pt x="746" y="467"/>
                </a:cubicBezTo>
                <a:cubicBezTo>
                  <a:pt x="732" y="467"/>
                  <a:pt x="732" y="467"/>
                  <a:pt x="732" y="467"/>
                </a:cubicBezTo>
                <a:cubicBezTo>
                  <a:pt x="727" y="461"/>
                  <a:pt x="723" y="455"/>
                  <a:pt x="725" y="447"/>
                </a:cubicBezTo>
                <a:cubicBezTo>
                  <a:pt x="732" y="448"/>
                  <a:pt x="734" y="461"/>
                  <a:pt x="742" y="461"/>
                </a:cubicBezTo>
                <a:cubicBezTo>
                  <a:pt x="747" y="460"/>
                  <a:pt x="750" y="453"/>
                  <a:pt x="748" y="448"/>
                </a:cubicBezTo>
                <a:cubicBezTo>
                  <a:pt x="746" y="436"/>
                  <a:pt x="736" y="428"/>
                  <a:pt x="729" y="419"/>
                </a:cubicBezTo>
                <a:cubicBezTo>
                  <a:pt x="726" y="415"/>
                  <a:pt x="723" y="410"/>
                  <a:pt x="722" y="405"/>
                </a:cubicBezTo>
                <a:cubicBezTo>
                  <a:pt x="721" y="404"/>
                  <a:pt x="720" y="399"/>
                  <a:pt x="720" y="398"/>
                </a:cubicBezTo>
                <a:cubicBezTo>
                  <a:pt x="722" y="395"/>
                  <a:pt x="725" y="399"/>
                  <a:pt x="726" y="400"/>
                </a:cubicBezTo>
                <a:cubicBezTo>
                  <a:pt x="728" y="403"/>
                  <a:pt x="729" y="405"/>
                  <a:pt x="731" y="408"/>
                </a:cubicBezTo>
                <a:cubicBezTo>
                  <a:pt x="732" y="410"/>
                  <a:pt x="734" y="411"/>
                  <a:pt x="736" y="413"/>
                </a:cubicBezTo>
                <a:cubicBezTo>
                  <a:pt x="738" y="414"/>
                  <a:pt x="740" y="414"/>
                  <a:pt x="742" y="413"/>
                </a:cubicBezTo>
                <a:cubicBezTo>
                  <a:pt x="745" y="412"/>
                  <a:pt x="746" y="409"/>
                  <a:pt x="747" y="406"/>
                </a:cubicBezTo>
                <a:cubicBezTo>
                  <a:pt x="747" y="401"/>
                  <a:pt x="745" y="397"/>
                  <a:pt x="742" y="393"/>
                </a:cubicBezTo>
                <a:cubicBezTo>
                  <a:pt x="740" y="389"/>
                  <a:pt x="736" y="385"/>
                  <a:pt x="733" y="382"/>
                </a:cubicBezTo>
                <a:cubicBezTo>
                  <a:pt x="731" y="379"/>
                  <a:pt x="728" y="377"/>
                  <a:pt x="726" y="374"/>
                </a:cubicBezTo>
                <a:cubicBezTo>
                  <a:pt x="724" y="371"/>
                  <a:pt x="714" y="353"/>
                  <a:pt x="721" y="350"/>
                </a:cubicBezTo>
                <a:cubicBezTo>
                  <a:pt x="723" y="350"/>
                  <a:pt x="725" y="351"/>
                  <a:pt x="726" y="352"/>
                </a:cubicBezTo>
                <a:cubicBezTo>
                  <a:pt x="728" y="353"/>
                  <a:pt x="729" y="355"/>
                  <a:pt x="730" y="356"/>
                </a:cubicBezTo>
                <a:cubicBezTo>
                  <a:pt x="733" y="359"/>
                  <a:pt x="737" y="361"/>
                  <a:pt x="741" y="361"/>
                </a:cubicBezTo>
                <a:cubicBezTo>
                  <a:pt x="742" y="361"/>
                  <a:pt x="744" y="361"/>
                  <a:pt x="744" y="360"/>
                </a:cubicBezTo>
                <a:cubicBezTo>
                  <a:pt x="746" y="359"/>
                  <a:pt x="746" y="357"/>
                  <a:pt x="746" y="355"/>
                </a:cubicBezTo>
                <a:cubicBezTo>
                  <a:pt x="747" y="350"/>
                  <a:pt x="743" y="345"/>
                  <a:pt x="740" y="340"/>
                </a:cubicBezTo>
                <a:cubicBezTo>
                  <a:pt x="736" y="335"/>
                  <a:pt x="734" y="330"/>
                  <a:pt x="731" y="325"/>
                </a:cubicBezTo>
                <a:cubicBezTo>
                  <a:pt x="727" y="319"/>
                  <a:pt x="723" y="314"/>
                  <a:pt x="722" y="307"/>
                </a:cubicBezTo>
                <a:cubicBezTo>
                  <a:pt x="729" y="301"/>
                  <a:pt x="735" y="321"/>
                  <a:pt x="744" y="318"/>
                </a:cubicBezTo>
                <a:cubicBezTo>
                  <a:pt x="749" y="316"/>
                  <a:pt x="747" y="307"/>
                  <a:pt x="743" y="302"/>
                </a:cubicBezTo>
                <a:cubicBezTo>
                  <a:pt x="735" y="290"/>
                  <a:pt x="730" y="277"/>
                  <a:pt x="727" y="263"/>
                </a:cubicBezTo>
                <a:cubicBezTo>
                  <a:pt x="725" y="256"/>
                  <a:pt x="724" y="249"/>
                  <a:pt x="723" y="242"/>
                </a:cubicBezTo>
                <a:cubicBezTo>
                  <a:pt x="723" y="239"/>
                  <a:pt x="723" y="223"/>
                  <a:pt x="716" y="228"/>
                </a:cubicBezTo>
                <a:cubicBezTo>
                  <a:pt x="715" y="229"/>
                  <a:pt x="714" y="231"/>
                  <a:pt x="713" y="234"/>
                </a:cubicBezTo>
                <a:cubicBezTo>
                  <a:pt x="711" y="245"/>
                  <a:pt x="708" y="257"/>
                  <a:pt x="705" y="269"/>
                </a:cubicBezTo>
                <a:cubicBezTo>
                  <a:pt x="703" y="278"/>
                  <a:pt x="702" y="291"/>
                  <a:pt x="696" y="299"/>
                </a:cubicBezTo>
                <a:cubicBezTo>
                  <a:pt x="692" y="303"/>
                  <a:pt x="688" y="306"/>
                  <a:pt x="689" y="312"/>
                </a:cubicBezTo>
                <a:cubicBezTo>
                  <a:pt x="689" y="313"/>
                  <a:pt x="689" y="313"/>
                  <a:pt x="689" y="314"/>
                </a:cubicBezTo>
                <a:cubicBezTo>
                  <a:pt x="689" y="314"/>
                  <a:pt x="690" y="315"/>
                  <a:pt x="691" y="315"/>
                </a:cubicBezTo>
                <a:cubicBezTo>
                  <a:pt x="698" y="317"/>
                  <a:pt x="702" y="312"/>
                  <a:pt x="707" y="307"/>
                </a:cubicBezTo>
                <a:cubicBezTo>
                  <a:pt x="707" y="307"/>
                  <a:pt x="708" y="306"/>
                  <a:pt x="709" y="306"/>
                </a:cubicBezTo>
                <a:cubicBezTo>
                  <a:pt x="710" y="306"/>
                  <a:pt x="711" y="306"/>
                  <a:pt x="711" y="306"/>
                </a:cubicBezTo>
                <a:cubicBezTo>
                  <a:pt x="713" y="308"/>
                  <a:pt x="711" y="312"/>
                  <a:pt x="711" y="314"/>
                </a:cubicBezTo>
                <a:cubicBezTo>
                  <a:pt x="710" y="320"/>
                  <a:pt x="707" y="326"/>
                  <a:pt x="704" y="331"/>
                </a:cubicBezTo>
                <a:cubicBezTo>
                  <a:pt x="698" y="338"/>
                  <a:pt x="690" y="345"/>
                  <a:pt x="686" y="354"/>
                </a:cubicBezTo>
                <a:cubicBezTo>
                  <a:pt x="685" y="355"/>
                  <a:pt x="684" y="357"/>
                  <a:pt x="684" y="359"/>
                </a:cubicBezTo>
                <a:cubicBezTo>
                  <a:pt x="685" y="363"/>
                  <a:pt x="688" y="365"/>
                  <a:pt x="692" y="365"/>
                </a:cubicBezTo>
                <a:cubicBezTo>
                  <a:pt x="697" y="366"/>
                  <a:pt x="699" y="362"/>
                  <a:pt x="701" y="358"/>
                </a:cubicBezTo>
                <a:cubicBezTo>
                  <a:pt x="702" y="355"/>
                  <a:pt x="703" y="352"/>
                  <a:pt x="706" y="351"/>
                </a:cubicBezTo>
                <a:cubicBezTo>
                  <a:pt x="706" y="351"/>
                  <a:pt x="707" y="351"/>
                  <a:pt x="708" y="351"/>
                </a:cubicBezTo>
                <a:cubicBezTo>
                  <a:pt x="708" y="351"/>
                  <a:pt x="708" y="352"/>
                  <a:pt x="708" y="352"/>
                </a:cubicBezTo>
                <a:cubicBezTo>
                  <a:pt x="708" y="358"/>
                  <a:pt x="707" y="363"/>
                  <a:pt x="705" y="369"/>
                </a:cubicBezTo>
                <a:cubicBezTo>
                  <a:pt x="702" y="374"/>
                  <a:pt x="698" y="377"/>
                  <a:pt x="694" y="381"/>
                </a:cubicBezTo>
                <a:cubicBezTo>
                  <a:pt x="692" y="384"/>
                  <a:pt x="689" y="386"/>
                  <a:pt x="688" y="389"/>
                </a:cubicBezTo>
                <a:cubicBezTo>
                  <a:pt x="687" y="390"/>
                  <a:pt x="686" y="393"/>
                  <a:pt x="686" y="395"/>
                </a:cubicBezTo>
                <a:cubicBezTo>
                  <a:pt x="687" y="397"/>
                  <a:pt x="688" y="400"/>
                  <a:pt x="690" y="400"/>
                </a:cubicBezTo>
                <a:cubicBezTo>
                  <a:pt x="693" y="402"/>
                  <a:pt x="696" y="400"/>
                  <a:pt x="698" y="398"/>
                </a:cubicBezTo>
                <a:cubicBezTo>
                  <a:pt x="700" y="397"/>
                  <a:pt x="706" y="387"/>
                  <a:pt x="708" y="391"/>
                </a:cubicBezTo>
                <a:cubicBezTo>
                  <a:pt x="709" y="392"/>
                  <a:pt x="707" y="397"/>
                  <a:pt x="707" y="399"/>
                </a:cubicBezTo>
                <a:cubicBezTo>
                  <a:pt x="706" y="404"/>
                  <a:pt x="704" y="409"/>
                  <a:pt x="702" y="414"/>
                </a:cubicBezTo>
                <a:cubicBezTo>
                  <a:pt x="698" y="425"/>
                  <a:pt x="692" y="434"/>
                  <a:pt x="684" y="442"/>
                </a:cubicBezTo>
                <a:cubicBezTo>
                  <a:pt x="681" y="445"/>
                  <a:pt x="677" y="449"/>
                  <a:pt x="677" y="454"/>
                </a:cubicBezTo>
                <a:cubicBezTo>
                  <a:pt x="677" y="460"/>
                  <a:pt x="685" y="463"/>
                  <a:pt x="691" y="462"/>
                </a:cubicBezTo>
                <a:cubicBezTo>
                  <a:pt x="698" y="460"/>
                  <a:pt x="698" y="452"/>
                  <a:pt x="703" y="448"/>
                </a:cubicBezTo>
                <a:cubicBezTo>
                  <a:pt x="704" y="447"/>
                  <a:pt x="704" y="447"/>
                  <a:pt x="705" y="447"/>
                </a:cubicBezTo>
                <a:cubicBezTo>
                  <a:pt x="706" y="447"/>
                  <a:pt x="706" y="449"/>
                  <a:pt x="706" y="450"/>
                </a:cubicBezTo>
                <a:cubicBezTo>
                  <a:pt x="705" y="456"/>
                  <a:pt x="703" y="462"/>
                  <a:pt x="701" y="467"/>
                </a:cubicBezTo>
                <a:cubicBezTo>
                  <a:pt x="660" y="467"/>
                  <a:pt x="660" y="467"/>
                  <a:pt x="660" y="467"/>
                </a:cubicBezTo>
                <a:cubicBezTo>
                  <a:pt x="660" y="467"/>
                  <a:pt x="660" y="466"/>
                  <a:pt x="660" y="465"/>
                </a:cubicBezTo>
                <a:cubicBezTo>
                  <a:pt x="658" y="456"/>
                  <a:pt x="654" y="448"/>
                  <a:pt x="648" y="442"/>
                </a:cubicBezTo>
                <a:cubicBezTo>
                  <a:pt x="645" y="438"/>
                  <a:pt x="641" y="435"/>
                  <a:pt x="638" y="432"/>
                </a:cubicBezTo>
                <a:cubicBezTo>
                  <a:pt x="636" y="430"/>
                  <a:pt x="627" y="415"/>
                  <a:pt x="636" y="415"/>
                </a:cubicBezTo>
                <a:cubicBezTo>
                  <a:pt x="637" y="415"/>
                  <a:pt x="638" y="416"/>
                  <a:pt x="639" y="417"/>
                </a:cubicBezTo>
                <a:cubicBezTo>
                  <a:pt x="641" y="419"/>
                  <a:pt x="643" y="421"/>
                  <a:pt x="645" y="423"/>
                </a:cubicBezTo>
                <a:cubicBezTo>
                  <a:pt x="647" y="426"/>
                  <a:pt x="650" y="427"/>
                  <a:pt x="652" y="426"/>
                </a:cubicBezTo>
                <a:cubicBezTo>
                  <a:pt x="656" y="424"/>
                  <a:pt x="656" y="419"/>
                  <a:pt x="655" y="415"/>
                </a:cubicBezTo>
                <a:cubicBezTo>
                  <a:pt x="652" y="407"/>
                  <a:pt x="648" y="399"/>
                  <a:pt x="642" y="393"/>
                </a:cubicBezTo>
                <a:cubicBezTo>
                  <a:pt x="637" y="387"/>
                  <a:pt x="628" y="380"/>
                  <a:pt x="631" y="371"/>
                </a:cubicBezTo>
                <a:cubicBezTo>
                  <a:pt x="632" y="370"/>
                  <a:pt x="632" y="369"/>
                  <a:pt x="633" y="368"/>
                </a:cubicBezTo>
                <a:cubicBezTo>
                  <a:pt x="635" y="367"/>
                  <a:pt x="637" y="367"/>
                  <a:pt x="639" y="368"/>
                </a:cubicBezTo>
                <a:cubicBezTo>
                  <a:pt x="640" y="369"/>
                  <a:pt x="642" y="371"/>
                  <a:pt x="643" y="372"/>
                </a:cubicBezTo>
                <a:cubicBezTo>
                  <a:pt x="645" y="375"/>
                  <a:pt x="653" y="387"/>
                  <a:pt x="656" y="380"/>
                </a:cubicBezTo>
                <a:cubicBezTo>
                  <a:pt x="657" y="379"/>
                  <a:pt x="657" y="378"/>
                  <a:pt x="657" y="377"/>
                </a:cubicBezTo>
                <a:cubicBezTo>
                  <a:pt x="656" y="367"/>
                  <a:pt x="653" y="357"/>
                  <a:pt x="647" y="349"/>
                </a:cubicBezTo>
                <a:cubicBezTo>
                  <a:pt x="642" y="341"/>
                  <a:pt x="635" y="335"/>
                  <a:pt x="631" y="326"/>
                </a:cubicBezTo>
                <a:cubicBezTo>
                  <a:pt x="629" y="321"/>
                  <a:pt x="629" y="312"/>
                  <a:pt x="636" y="312"/>
                </a:cubicBezTo>
                <a:cubicBezTo>
                  <a:pt x="642" y="312"/>
                  <a:pt x="646" y="319"/>
                  <a:pt x="651" y="321"/>
                </a:cubicBezTo>
                <a:cubicBezTo>
                  <a:pt x="654" y="324"/>
                  <a:pt x="660" y="323"/>
                  <a:pt x="662" y="319"/>
                </a:cubicBezTo>
                <a:cubicBezTo>
                  <a:pt x="662" y="317"/>
                  <a:pt x="662" y="316"/>
                  <a:pt x="661" y="314"/>
                </a:cubicBezTo>
                <a:cubicBezTo>
                  <a:pt x="658" y="305"/>
                  <a:pt x="653" y="296"/>
                  <a:pt x="646" y="289"/>
                </a:cubicBezTo>
                <a:cubicBezTo>
                  <a:pt x="640" y="282"/>
                  <a:pt x="634" y="278"/>
                  <a:pt x="631" y="269"/>
                </a:cubicBezTo>
                <a:cubicBezTo>
                  <a:pt x="629" y="266"/>
                  <a:pt x="628" y="261"/>
                  <a:pt x="632" y="259"/>
                </a:cubicBezTo>
                <a:cubicBezTo>
                  <a:pt x="634" y="257"/>
                  <a:pt x="637" y="258"/>
                  <a:pt x="639" y="260"/>
                </a:cubicBezTo>
                <a:cubicBezTo>
                  <a:pt x="642" y="262"/>
                  <a:pt x="643" y="265"/>
                  <a:pt x="645" y="267"/>
                </a:cubicBezTo>
                <a:cubicBezTo>
                  <a:pt x="647" y="269"/>
                  <a:pt x="651" y="270"/>
                  <a:pt x="653" y="268"/>
                </a:cubicBezTo>
                <a:cubicBezTo>
                  <a:pt x="655" y="267"/>
                  <a:pt x="656" y="264"/>
                  <a:pt x="655" y="262"/>
                </a:cubicBezTo>
                <a:cubicBezTo>
                  <a:pt x="655" y="260"/>
                  <a:pt x="654" y="258"/>
                  <a:pt x="653" y="256"/>
                </a:cubicBezTo>
                <a:cubicBezTo>
                  <a:pt x="649" y="249"/>
                  <a:pt x="644" y="243"/>
                  <a:pt x="640" y="237"/>
                </a:cubicBezTo>
                <a:cubicBezTo>
                  <a:pt x="637" y="232"/>
                  <a:pt x="632" y="225"/>
                  <a:pt x="631" y="220"/>
                </a:cubicBezTo>
                <a:cubicBezTo>
                  <a:pt x="631" y="218"/>
                  <a:pt x="631" y="215"/>
                  <a:pt x="633" y="214"/>
                </a:cubicBezTo>
                <a:cubicBezTo>
                  <a:pt x="635" y="214"/>
                  <a:pt x="636" y="214"/>
                  <a:pt x="637" y="215"/>
                </a:cubicBezTo>
                <a:cubicBezTo>
                  <a:pt x="639" y="216"/>
                  <a:pt x="639" y="217"/>
                  <a:pt x="640" y="218"/>
                </a:cubicBezTo>
                <a:cubicBezTo>
                  <a:pt x="643" y="220"/>
                  <a:pt x="645" y="222"/>
                  <a:pt x="648" y="222"/>
                </a:cubicBezTo>
                <a:cubicBezTo>
                  <a:pt x="650" y="222"/>
                  <a:pt x="653" y="222"/>
                  <a:pt x="654" y="221"/>
                </a:cubicBezTo>
                <a:cubicBezTo>
                  <a:pt x="655" y="220"/>
                  <a:pt x="655" y="218"/>
                  <a:pt x="655" y="216"/>
                </a:cubicBezTo>
                <a:cubicBezTo>
                  <a:pt x="654" y="209"/>
                  <a:pt x="649" y="204"/>
                  <a:pt x="644" y="200"/>
                </a:cubicBezTo>
                <a:cubicBezTo>
                  <a:pt x="641" y="197"/>
                  <a:pt x="625" y="178"/>
                  <a:pt x="633" y="174"/>
                </a:cubicBezTo>
                <a:cubicBezTo>
                  <a:pt x="638" y="171"/>
                  <a:pt x="646" y="188"/>
                  <a:pt x="651" y="181"/>
                </a:cubicBezTo>
                <a:cubicBezTo>
                  <a:pt x="653" y="179"/>
                  <a:pt x="653" y="176"/>
                  <a:pt x="652" y="174"/>
                </a:cubicBezTo>
                <a:cubicBezTo>
                  <a:pt x="651" y="171"/>
                  <a:pt x="649" y="169"/>
                  <a:pt x="647" y="167"/>
                </a:cubicBezTo>
                <a:cubicBezTo>
                  <a:pt x="645" y="165"/>
                  <a:pt x="641" y="163"/>
                  <a:pt x="638" y="162"/>
                </a:cubicBezTo>
                <a:cubicBezTo>
                  <a:pt x="634" y="159"/>
                  <a:pt x="625" y="146"/>
                  <a:pt x="632" y="143"/>
                </a:cubicBezTo>
                <a:cubicBezTo>
                  <a:pt x="637" y="141"/>
                  <a:pt x="641" y="149"/>
                  <a:pt x="645" y="151"/>
                </a:cubicBezTo>
                <a:cubicBezTo>
                  <a:pt x="646" y="151"/>
                  <a:pt x="648" y="152"/>
                  <a:pt x="649" y="150"/>
                </a:cubicBezTo>
                <a:cubicBezTo>
                  <a:pt x="649" y="150"/>
                  <a:pt x="649" y="150"/>
                  <a:pt x="649" y="150"/>
                </a:cubicBezTo>
                <a:cubicBezTo>
                  <a:pt x="650" y="150"/>
                  <a:pt x="650" y="149"/>
                  <a:pt x="650" y="149"/>
                </a:cubicBezTo>
                <a:cubicBezTo>
                  <a:pt x="650" y="140"/>
                  <a:pt x="646" y="132"/>
                  <a:pt x="641" y="125"/>
                </a:cubicBezTo>
                <a:cubicBezTo>
                  <a:pt x="637" y="118"/>
                  <a:pt x="632" y="111"/>
                  <a:pt x="630" y="103"/>
                </a:cubicBezTo>
                <a:cubicBezTo>
                  <a:pt x="630" y="102"/>
                  <a:pt x="630" y="100"/>
                  <a:pt x="631" y="99"/>
                </a:cubicBezTo>
                <a:cubicBezTo>
                  <a:pt x="631" y="97"/>
                  <a:pt x="633" y="96"/>
                  <a:pt x="634" y="97"/>
                </a:cubicBezTo>
                <a:cubicBezTo>
                  <a:pt x="636" y="97"/>
                  <a:pt x="635" y="102"/>
                  <a:pt x="637" y="103"/>
                </a:cubicBezTo>
                <a:cubicBezTo>
                  <a:pt x="639" y="105"/>
                  <a:pt x="642" y="104"/>
                  <a:pt x="644" y="103"/>
                </a:cubicBezTo>
                <a:cubicBezTo>
                  <a:pt x="647" y="101"/>
                  <a:pt x="648" y="97"/>
                  <a:pt x="647" y="93"/>
                </a:cubicBezTo>
                <a:cubicBezTo>
                  <a:pt x="646" y="89"/>
                  <a:pt x="643" y="86"/>
                  <a:pt x="641" y="83"/>
                </a:cubicBezTo>
                <a:cubicBezTo>
                  <a:pt x="634" y="74"/>
                  <a:pt x="630" y="63"/>
                  <a:pt x="627" y="51"/>
                </a:cubicBezTo>
                <a:cubicBezTo>
                  <a:pt x="625" y="40"/>
                  <a:pt x="627" y="29"/>
                  <a:pt x="627" y="18"/>
                </a:cubicBezTo>
                <a:cubicBezTo>
                  <a:pt x="627" y="15"/>
                  <a:pt x="627" y="0"/>
                  <a:pt x="622" y="0"/>
                </a:cubicBezTo>
                <a:cubicBezTo>
                  <a:pt x="618" y="1"/>
                  <a:pt x="617" y="14"/>
                  <a:pt x="617" y="17"/>
                </a:cubicBezTo>
                <a:cubicBezTo>
                  <a:pt x="615" y="42"/>
                  <a:pt x="613" y="69"/>
                  <a:pt x="597" y="89"/>
                </a:cubicBezTo>
                <a:cubicBezTo>
                  <a:pt x="595" y="91"/>
                  <a:pt x="593" y="94"/>
                  <a:pt x="592" y="97"/>
                </a:cubicBezTo>
                <a:cubicBezTo>
                  <a:pt x="592" y="100"/>
                  <a:pt x="593" y="104"/>
                  <a:pt x="596" y="105"/>
                </a:cubicBezTo>
                <a:cubicBezTo>
                  <a:pt x="599" y="106"/>
                  <a:pt x="603" y="106"/>
                  <a:pt x="605" y="104"/>
                </a:cubicBezTo>
                <a:cubicBezTo>
                  <a:pt x="607" y="102"/>
                  <a:pt x="609" y="98"/>
                  <a:pt x="611" y="101"/>
                </a:cubicBezTo>
                <a:cubicBezTo>
                  <a:pt x="612" y="102"/>
                  <a:pt x="613" y="103"/>
                  <a:pt x="613" y="105"/>
                </a:cubicBezTo>
                <a:cubicBezTo>
                  <a:pt x="613" y="115"/>
                  <a:pt x="608" y="125"/>
                  <a:pt x="603" y="134"/>
                </a:cubicBezTo>
                <a:cubicBezTo>
                  <a:pt x="597" y="143"/>
                  <a:pt x="591" y="151"/>
                  <a:pt x="588" y="161"/>
                </a:cubicBezTo>
                <a:cubicBezTo>
                  <a:pt x="587" y="164"/>
                  <a:pt x="586" y="168"/>
                  <a:pt x="587" y="171"/>
                </a:cubicBezTo>
                <a:cubicBezTo>
                  <a:pt x="588" y="174"/>
                  <a:pt x="590" y="177"/>
                  <a:pt x="594" y="177"/>
                </a:cubicBezTo>
                <a:cubicBezTo>
                  <a:pt x="599" y="178"/>
                  <a:pt x="600" y="172"/>
                  <a:pt x="604" y="170"/>
                </a:cubicBezTo>
                <a:cubicBezTo>
                  <a:pt x="606" y="169"/>
                  <a:pt x="609" y="169"/>
                  <a:pt x="610" y="171"/>
                </a:cubicBezTo>
                <a:cubicBezTo>
                  <a:pt x="611" y="172"/>
                  <a:pt x="612" y="174"/>
                  <a:pt x="611" y="175"/>
                </a:cubicBezTo>
                <a:cubicBezTo>
                  <a:pt x="611" y="183"/>
                  <a:pt x="604" y="189"/>
                  <a:pt x="599" y="194"/>
                </a:cubicBezTo>
                <a:cubicBezTo>
                  <a:pt x="592" y="200"/>
                  <a:pt x="587" y="208"/>
                  <a:pt x="584" y="217"/>
                </a:cubicBezTo>
                <a:cubicBezTo>
                  <a:pt x="583" y="219"/>
                  <a:pt x="582" y="222"/>
                  <a:pt x="582" y="225"/>
                </a:cubicBezTo>
                <a:cubicBezTo>
                  <a:pt x="582" y="227"/>
                  <a:pt x="584" y="230"/>
                  <a:pt x="586" y="231"/>
                </a:cubicBezTo>
                <a:cubicBezTo>
                  <a:pt x="589" y="234"/>
                  <a:pt x="594" y="232"/>
                  <a:pt x="597" y="229"/>
                </a:cubicBezTo>
                <a:cubicBezTo>
                  <a:pt x="600" y="227"/>
                  <a:pt x="602" y="223"/>
                  <a:pt x="604" y="219"/>
                </a:cubicBezTo>
                <a:cubicBezTo>
                  <a:pt x="605" y="217"/>
                  <a:pt x="606" y="215"/>
                  <a:pt x="609" y="215"/>
                </a:cubicBezTo>
                <a:cubicBezTo>
                  <a:pt x="618" y="213"/>
                  <a:pt x="611" y="228"/>
                  <a:pt x="609" y="231"/>
                </a:cubicBezTo>
                <a:cubicBezTo>
                  <a:pt x="599" y="245"/>
                  <a:pt x="583" y="259"/>
                  <a:pt x="584" y="277"/>
                </a:cubicBezTo>
                <a:cubicBezTo>
                  <a:pt x="585" y="280"/>
                  <a:pt x="585" y="283"/>
                  <a:pt x="588" y="284"/>
                </a:cubicBezTo>
                <a:cubicBezTo>
                  <a:pt x="592" y="286"/>
                  <a:pt x="596" y="282"/>
                  <a:pt x="598" y="279"/>
                </a:cubicBezTo>
                <a:cubicBezTo>
                  <a:pt x="600" y="276"/>
                  <a:pt x="610" y="255"/>
                  <a:pt x="612" y="266"/>
                </a:cubicBezTo>
                <a:cubicBezTo>
                  <a:pt x="613" y="277"/>
                  <a:pt x="605" y="282"/>
                  <a:pt x="599" y="289"/>
                </a:cubicBezTo>
                <a:cubicBezTo>
                  <a:pt x="592" y="297"/>
                  <a:pt x="587" y="306"/>
                  <a:pt x="585" y="316"/>
                </a:cubicBezTo>
                <a:cubicBezTo>
                  <a:pt x="583" y="320"/>
                  <a:pt x="583" y="326"/>
                  <a:pt x="587" y="328"/>
                </a:cubicBezTo>
                <a:cubicBezTo>
                  <a:pt x="594" y="330"/>
                  <a:pt x="596" y="322"/>
                  <a:pt x="600" y="319"/>
                </a:cubicBezTo>
                <a:cubicBezTo>
                  <a:pt x="604" y="316"/>
                  <a:pt x="609" y="317"/>
                  <a:pt x="610" y="323"/>
                </a:cubicBezTo>
                <a:cubicBezTo>
                  <a:pt x="611" y="326"/>
                  <a:pt x="610" y="329"/>
                  <a:pt x="608" y="332"/>
                </a:cubicBezTo>
                <a:cubicBezTo>
                  <a:pt x="601" y="344"/>
                  <a:pt x="587" y="351"/>
                  <a:pt x="583" y="363"/>
                </a:cubicBezTo>
                <a:cubicBezTo>
                  <a:pt x="582" y="367"/>
                  <a:pt x="581" y="371"/>
                  <a:pt x="584" y="374"/>
                </a:cubicBezTo>
                <a:cubicBezTo>
                  <a:pt x="589" y="377"/>
                  <a:pt x="594" y="371"/>
                  <a:pt x="597" y="368"/>
                </a:cubicBezTo>
                <a:cubicBezTo>
                  <a:pt x="598" y="367"/>
                  <a:pt x="600" y="366"/>
                  <a:pt x="601" y="366"/>
                </a:cubicBezTo>
                <a:cubicBezTo>
                  <a:pt x="603" y="366"/>
                  <a:pt x="604" y="368"/>
                  <a:pt x="604" y="369"/>
                </a:cubicBezTo>
                <a:cubicBezTo>
                  <a:pt x="605" y="371"/>
                  <a:pt x="604" y="372"/>
                  <a:pt x="604" y="374"/>
                </a:cubicBezTo>
                <a:cubicBezTo>
                  <a:pt x="600" y="387"/>
                  <a:pt x="588" y="393"/>
                  <a:pt x="581" y="403"/>
                </a:cubicBezTo>
                <a:cubicBezTo>
                  <a:pt x="577" y="407"/>
                  <a:pt x="575" y="413"/>
                  <a:pt x="574" y="418"/>
                </a:cubicBezTo>
                <a:cubicBezTo>
                  <a:pt x="573" y="421"/>
                  <a:pt x="573" y="424"/>
                  <a:pt x="574" y="427"/>
                </a:cubicBezTo>
                <a:cubicBezTo>
                  <a:pt x="575" y="429"/>
                  <a:pt x="578" y="431"/>
                  <a:pt x="581" y="431"/>
                </a:cubicBezTo>
                <a:cubicBezTo>
                  <a:pt x="584" y="431"/>
                  <a:pt x="587" y="428"/>
                  <a:pt x="588" y="425"/>
                </a:cubicBezTo>
                <a:cubicBezTo>
                  <a:pt x="589" y="421"/>
                  <a:pt x="590" y="418"/>
                  <a:pt x="593" y="415"/>
                </a:cubicBezTo>
                <a:cubicBezTo>
                  <a:pt x="596" y="412"/>
                  <a:pt x="602" y="412"/>
                  <a:pt x="603" y="417"/>
                </a:cubicBezTo>
                <a:cubicBezTo>
                  <a:pt x="603" y="421"/>
                  <a:pt x="597" y="427"/>
                  <a:pt x="595" y="430"/>
                </a:cubicBezTo>
                <a:cubicBezTo>
                  <a:pt x="587" y="442"/>
                  <a:pt x="579" y="455"/>
                  <a:pt x="572" y="467"/>
                </a:cubicBezTo>
                <a:cubicBezTo>
                  <a:pt x="340" y="467"/>
                  <a:pt x="340" y="467"/>
                  <a:pt x="340" y="467"/>
                </a:cubicBezTo>
                <a:cubicBezTo>
                  <a:pt x="340" y="460"/>
                  <a:pt x="332" y="452"/>
                  <a:pt x="326" y="446"/>
                </a:cubicBezTo>
                <a:cubicBezTo>
                  <a:pt x="317" y="437"/>
                  <a:pt x="310" y="425"/>
                  <a:pt x="307" y="412"/>
                </a:cubicBezTo>
                <a:cubicBezTo>
                  <a:pt x="311" y="417"/>
                  <a:pt x="316" y="422"/>
                  <a:pt x="322" y="426"/>
                </a:cubicBezTo>
                <a:cubicBezTo>
                  <a:pt x="326" y="429"/>
                  <a:pt x="330" y="429"/>
                  <a:pt x="332" y="424"/>
                </a:cubicBezTo>
                <a:cubicBezTo>
                  <a:pt x="332" y="421"/>
                  <a:pt x="332" y="419"/>
                  <a:pt x="332" y="417"/>
                </a:cubicBezTo>
                <a:cubicBezTo>
                  <a:pt x="331" y="412"/>
                  <a:pt x="331" y="407"/>
                  <a:pt x="329" y="402"/>
                </a:cubicBezTo>
                <a:cubicBezTo>
                  <a:pt x="325" y="394"/>
                  <a:pt x="318" y="389"/>
                  <a:pt x="313" y="382"/>
                </a:cubicBezTo>
                <a:cubicBezTo>
                  <a:pt x="307" y="375"/>
                  <a:pt x="303" y="367"/>
                  <a:pt x="305" y="359"/>
                </a:cubicBezTo>
                <a:cubicBezTo>
                  <a:pt x="305" y="357"/>
                  <a:pt x="305" y="356"/>
                  <a:pt x="307" y="355"/>
                </a:cubicBezTo>
                <a:cubicBezTo>
                  <a:pt x="309" y="354"/>
                  <a:pt x="311" y="356"/>
                  <a:pt x="312" y="358"/>
                </a:cubicBezTo>
                <a:cubicBezTo>
                  <a:pt x="314" y="362"/>
                  <a:pt x="314" y="365"/>
                  <a:pt x="320" y="363"/>
                </a:cubicBezTo>
                <a:cubicBezTo>
                  <a:pt x="323" y="362"/>
                  <a:pt x="326" y="357"/>
                  <a:pt x="326" y="354"/>
                </a:cubicBezTo>
                <a:cubicBezTo>
                  <a:pt x="326" y="351"/>
                  <a:pt x="324" y="348"/>
                  <a:pt x="322" y="345"/>
                </a:cubicBezTo>
                <a:cubicBezTo>
                  <a:pt x="314" y="331"/>
                  <a:pt x="298" y="319"/>
                  <a:pt x="301" y="301"/>
                </a:cubicBezTo>
                <a:cubicBezTo>
                  <a:pt x="301" y="299"/>
                  <a:pt x="302" y="298"/>
                  <a:pt x="303" y="297"/>
                </a:cubicBezTo>
                <a:cubicBezTo>
                  <a:pt x="305" y="295"/>
                  <a:pt x="308" y="298"/>
                  <a:pt x="310" y="301"/>
                </a:cubicBezTo>
                <a:cubicBezTo>
                  <a:pt x="312" y="303"/>
                  <a:pt x="315" y="306"/>
                  <a:pt x="318" y="305"/>
                </a:cubicBezTo>
                <a:cubicBezTo>
                  <a:pt x="321" y="304"/>
                  <a:pt x="321" y="300"/>
                  <a:pt x="320" y="297"/>
                </a:cubicBezTo>
                <a:cubicBezTo>
                  <a:pt x="316" y="284"/>
                  <a:pt x="308" y="272"/>
                  <a:pt x="302" y="259"/>
                </a:cubicBezTo>
                <a:cubicBezTo>
                  <a:pt x="301" y="256"/>
                  <a:pt x="299" y="253"/>
                  <a:pt x="300" y="249"/>
                </a:cubicBezTo>
                <a:cubicBezTo>
                  <a:pt x="300" y="248"/>
                  <a:pt x="300" y="248"/>
                  <a:pt x="301" y="247"/>
                </a:cubicBezTo>
                <a:cubicBezTo>
                  <a:pt x="302" y="246"/>
                  <a:pt x="304" y="246"/>
                  <a:pt x="305" y="247"/>
                </a:cubicBezTo>
                <a:cubicBezTo>
                  <a:pt x="308" y="250"/>
                  <a:pt x="308" y="255"/>
                  <a:pt x="313" y="255"/>
                </a:cubicBezTo>
                <a:cubicBezTo>
                  <a:pt x="317" y="256"/>
                  <a:pt x="321" y="251"/>
                  <a:pt x="320" y="246"/>
                </a:cubicBezTo>
                <a:cubicBezTo>
                  <a:pt x="320" y="242"/>
                  <a:pt x="317" y="238"/>
                  <a:pt x="315" y="234"/>
                </a:cubicBezTo>
                <a:cubicBezTo>
                  <a:pt x="297" y="207"/>
                  <a:pt x="297" y="170"/>
                  <a:pt x="287" y="140"/>
                </a:cubicBezTo>
                <a:cubicBezTo>
                  <a:pt x="286" y="138"/>
                  <a:pt x="286" y="137"/>
                  <a:pt x="285" y="136"/>
                </a:cubicBezTo>
                <a:cubicBezTo>
                  <a:pt x="283" y="135"/>
                  <a:pt x="280" y="137"/>
                  <a:pt x="279" y="139"/>
                </a:cubicBezTo>
                <a:cubicBezTo>
                  <a:pt x="278" y="141"/>
                  <a:pt x="278" y="144"/>
                  <a:pt x="278" y="146"/>
                </a:cubicBezTo>
                <a:cubicBezTo>
                  <a:pt x="281" y="167"/>
                  <a:pt x="277" y="188"/>
                  <a:pt x="273" y="209"/>
                </a:cubicBezTo>
                <a:cubicBezTo>
                  <a:pt x="272" y="217"/>
                  <a:pt x="270" y="225"/>
                  <a:pt x="267" y="232"/>
                </a:cubicBezTo>
                <a:cubicBezTo>
                  <a:pt x="264" y="242"/>
                  <a:pt x="258" y="251"/>
                  <a:pt x="254" y="260"/>
                </a:cubicBezTo>
                <a:cubicBezTo>
                  <a:pt x="253" y="265"/>
                  <a:pt x="252" y="272"/>
                  <a:pt x="257" y="274"/>
                </a:cubicBezTo>
                <a:cubicBezTo>
                  <a:pt x="263" y="276"/>
                  <a:pt x="268" y="266"/>
                  <a:pt x="274" y="266"/>
                </a:cubicBezTo>
                <a:cubicBezTo>
                  <a:pt x="285" y="267"/>
                  <a:pt x="276" y="281"/>
                  <a:pt x="274" y="285"/>
                </a:cubicBezTo>
                <a:cubicBezTo>
                  <a:pt x="270" y="295"/>
                  <a:pt x="262" y="304"/>
                  <a:pt x="262" y="315"/>
                </a:cubicBezTo>
                <a:cubicBezTo>
                  <a:pt x="262" y="316"/>
                  <a:pt x="262" y="318"/>
                  <a:pt x="263" y="319"/>
                </a:cubicBezTo>
                <a:cubicBezTo>
                  <a:pt x="268" y="328"/>
                  <a:pt x="276" y="314"/>
                  <a:pt x="279" y="311"/>
                </a:cubicBezTo>
                <a:cubicBezTo>
                  <a:pt x="280" y="309"/>
                  <a:pt x="282" y="308"/>
                  <a:pt x="284" y="309"/>
                </a:cubicBezTo>
                <a:cubicBezTo>
                  <a:pt x="285" y="310"/>
                  <a:pt x="285" y="312"/>
                  <a:pt x="285" y="314"/>
                </a:cubicBezTo>
                <a:cubicBezTo>
                  <a:pt x="283" y="336"/>
                  <a:pt x="260" y="350"/>
                  <a:pt x="254" y="371"/>
                </a:cubicBezTo>
                <a:cubicBezTo>
                  <a:pt x="253" y="374"/>
                  <a:pt x="253" y="376"/>
                  <a:pt x="254" y="379"/>
                </a:cubicBezTo>
                <a:cubicBezTo>
                  <a:pt x="257" y="385"/>
                  <a:pt x="266" y="383"/>
                  <a:pt x="270" y="379"/>
                </a:cubicBezTo>
                <a:cubicBezTo>
                  <a:pt x="273" y="376"/>
                  <a:pt x="275" y="371"/>
                  <a:pt x="279" y="368"/>
                </a:cubicBezTo>
                <a:cubicBezTo>
                  <a:pt x="282" y="365"/>
                  <a:pt x="288" y="364"/>
                  <a:pt x="286" y="371"/>
                </a:cubicBezTo>
                <a:cubicBezTo>
                  <a:pt x="286" y="373"/>
                  <a:pt x="284" y="375"/>
                  <a:pt x="282" y="377"/>
                </a:cubicBezTo>
                <a:cubicBezTo>
                  <a:pt x="277" y="383"/>
                  <a:pt x="272" y="388"/>
                  <a:pt x="267" y="393"/>
                </a:cubicBezTo>
                <a:cubicBezTo>
                  <a:pt x="264" y="396"/>
                  <a:pt x="261" y="398"/>
                  <a:pt x="259" y="401"/>
                </a:cubicBezTo>
                <a:cubicBezTo>
                  <a:pt x="257" y="405"/>
                  <a:pt x="255" y="410"/>
                  <a:pt x="254" y="414"/>
                </a:cubicBezTo>
                <a:cubicBezTo>
                  <a:pt x="252" y="418"/>
                  <a:pt x="251" y="423"/>
                  <a:pt x="254" y="426"/>
                </a:cubicBezTo>
                <a:cubicBezTo>
                  <a:pt x="256" y="427"/>
                  <a:pt x="259" y="427"/>
                  <a:pt x="262" y="426"/>
                </a:cubicBezTo>
                <a:cubicBezTo>
                  <a:pt x="264" y="425"/>
                  <a:pt x="266" y="423"/>
                  <a:pt x="267" y="422"/>
                </a:cubicBezTo>
                <a:cubicBezTo>
                  <a:pt x="270" y="418"/>
                  <a:pt x="273" y="415"/>
                  <a:pt x="275" y="411"/>
                </a:cubicBezTo>
                <a:cubicBezTo>
                  <a:pt x="276" y="410"/>
                  <a:pt x="278" y="411"/>
                  <a:pt x="278" y="412"/>
                </a:cubicBezTo>
                <a:cubicBezTo>
                  <a:pt x="279" y="414"/>
                  <a:pt x="279" y="415"/>
                  <a:pt x="279" y="417"/>
                </a:cubicBezTo>
                <a:cubicBezTo>
                  <a:pt x="277" y="429"/>
                  <a:pt x="271" y="435"/>
                  <a:pt x="262" y="443"/>
                </a:cubicBezTo>
                <a:cubicBezTo>
                  <a:pt x="254" y="450"/>
                  <a:pt x="245" y="457"/>
                  <a:pt x="242" y="467"/>
                </a:cubicBezTo>
                <a:cubicBezTo>
                  <a:pt x="215" y="467"/>
                  <a:pt x="215" y="467"/>
                  <a:pt x="215" y="467"/>
                </a:cubicBezTo>
                <a:cubicBezTo>
                  <a:pt x="214" y="466"/>
                  <a:pt x="213" y="465"/>
                  <a:pt x="212" y="464"/>
                </a:cubicBezTo>
                <a:cubicBezTo>
                  <a:pt x="205" y="456"/>
                  <a:pt x="196" y="446"/>
                  <a:pt x="198" y="435"/>
                </a:cubicBezTo>
                <a:cubicBezTo>
                  <a:pt x="206" y="436"/>
                  <a:pt x="208" y="449"/>
                  <a:pt x="215" y="449"/>
                </a:cubicBezTo>
                <a:cubicBezTo>
                  <a:pt x="221" y="449"/>
                  <a:pt x="223" y="441"/>
                  <a:pt x="222" y="436"/>
                </a:cubicBezTo>
                <a:cubicBezTo>
                  <a:pt x="219" y="424"/>
                  <a:pt x="210" y="416"/>
                  <a:pt x="203" y="407"/>
                </a:cubicBezTo>
                <a:cubicBezTo>
                  <a:pt x="199" y="403"/>
                  <a:pt x="196" y="399"/>
                  <a:pt x="195" y="393"/>
                </a:cubicBezTo>
                <a:cubicBezTo>
                  <a:pt x="195" y="392"/>
                  <a:pt x="193" y="387"/>
                  <a:pt x="194" y="386"/>
                </a:cubicBezTo>
                <a:cubicBezTo>
                  <a:pt x="196" y="383"/>
                  <a:pt x="198" y="387"/>
                  <a:pt x="199" y="388"/>
                </a:cubicBezTo>
                <a:cubicBezTo>
                  <a:pt x="201" y="391"/>
                  <a:pt x="203" y="393"/>
                  <a:pt x="204" y="396"/>
                </a:cubicBezTo>
                <a:cubicBezTo>
                  <a:pt x="206" y="398"/>
                  <a:pt x="207" y="399"/>
                  <a:pt x="209" y="401"/>
                </a:cubicBezTo>
                <a:cubicBezTo>
                  <a:pt x="211" y="402"/>
                  <a:pt x="214" y="402"/>
                  <a:pt x="216" y="402"/>
                </a:cubicBezTo>
                <a:cubicBezTo>
                  <a:pt x="218" y="400"/>
                  <a:pt x="220" y="397"/>
                  <a:pt x="220" y="394"/>
                </a:cubicBezTo>
                <a:cubicBezTo>
                  <a:pt x="220" y="389"/>
                  <a:pt x="218" y="385"/>
                  <a:pt x="216" y="381"/>
                </a:cubicBezTo>
                <a:cubicBezTo>
                  <a:pt x="213" y="377"/>
                  <a:pt x="209" y="373"/>
                  <a:pt x="206" y="370"/>
                </a:cubicBezTo>
                <a:cubicBezTo>
                  <a:pt x="204" y="367"/>
                  <a:pt x="202" y="365"/>
                  <a:pt x="199" y="362"/>
                </a:cubicBezTo>
                <a:cubicBezTo>
                  <a:pt x="197" y="359"/>
                  <a:pt x="187" y="341"/>
                  <a:pt x="195" y="338"/>
                </a:cubicBezTo>
                <a:cubicBezTo>
                  <a:pt x="196" y="338"/>
                  <a:pt x="198" y="339"/>
                  <a:pt x="200" y="340"/>
                </a:cubicBezTo>
                <a:cubicBezTo>
                  <a:pt x="201" y="341"/>
                  <a:pt x="202" y="343"/>
                  <a:pt x="203" y="344"/>
                </a:cubicBezTo>
                <a:cubicBezTo>
                  <a:pt x="206" y="347"/>
                  <a:pt x="210" y="349"/>
                  <a:pt x="215" y="349"/>
                </a:cubicBezTo>
                <a:cubicBezTo>
                  <a:pt x="216" y="349"/>
                  <a:pt x="217" y="349"/>
                  <a:pt x="218" y="348"/>
                </a:cubicBezTo>
                <a:cubicBezTo>
                  <a:pt x="219" y="347"/>
                  <a:pt x="220" y="345"/>
                  <a:pt x="220" y="343"/>
                </a:cubicBezTo>
                <a:cubicBezTo>
                  <a:pt x="220" y="338"/>
                  <a:pt x="217" y="333"/>
                  <a:pt x="213" y="328"/>
                </a:cubicBezTo>
                <a:cubicBezTo>
                  <a:pt x="210" y="323"/>
                  <a:pt x="207" y="318"/>
                  <a:pt x="204" y="313"/>
                </a:cubicBezTo>
                <a:cubicBezTo>
                  <a:pt x="200" y="307"/>
                  <a:pt x="196" y="302"/>
                  <a:pt x="196" y="295"/>
                </a:cubicBezTo>
                <a:cubicBezTo>
                  <a:pt x="202" y="289"/>
                  <a:pt x="208" y="309"/>
                  <a:pt x="217" y="306"/>
                </a:cubicBezTo>
                <a:cubicBezTo>
                  <a:pt x="223" y="304"/>
                  <a:pt x="220" y="295"/>
                  <a:pt x="216" y="290"/>
                </a:cubicBezTo>
                <a:cubicBezTo>
                  <a:pt x="208" y="278"/>
                  <a:pt x="203" y="265"/>
                  <a:pt x="200" y="251"/>
                </a:cubicBezTo>
                <a:cubicBezTo>
                  <a:pt x="198" y="244"/>
                  <a:pt x="197" y="237"/>
                  <a:pt x="196" y="230"/>
                </a:cubicBezTo>
                <a:cubicBezTo>
                  <a:pt x="196" y="227"/>
                  <a:pt x="196" y="212"/>
                  <a:pt x="190" y="216"/>
                </a:cubicBezTo>
                <a:cubicBezTo>
                  <a:pt x="188" y="217"/>
                  <a:pt x="187" y="220"/>
                  <a:pt x="187" y="222"/>
                </a:cubicBezTo>
                <a:cubicBezTo>
                  <a:pt x="184" y="234"/>
                  <a:pt x="182" y="245"/>
                  <a:pt x="178" y="257"/>
                </a:cubicBezTo>
                <a:cubicBezTo>
                  <a:pt x="176" y="266"/>
                  <a:pt x="175" y="279"/>
                  <a:pt x="169" y="287"/>
                </a:cubicBezTo>
                <a:cubicBezTo>
                  <a:pt x="166" y="291"/>
                  <a:pt x="162" y="294"/>
                  <a:pt x="162" y="300"/>
                </a:cubicBezTo>
                <a:cubicBezTo>
                  <a:pt x="162" y="301"/>
                  <a:pt x="162" y="301"/>
                  <a:pt x="162" y="302"/>
                </a:cubicBezTo>
                <a:cubicBezTo>
                  <a:pt x="163" y="302"/>
                  <a:pt x="163" y="303"/>
                  <a:pt x="164" y="303"/>
                </a:cubicBezTo>
                <a:cubicBezTo>
                  <a:pt x="171" y="305"/>
                  <a:pt x="176" y="300"/>
                  <a:pt x="180" y="296"/>
                </a:cubicBezTo>
                <a:cubicBezTo>
                  <a:pt x="181" y="295"/>
                  <a:pt x="181" y="294"/>
                  <a:pt x="182" y="294"/>
                </a:cubicBezTo>
                <a:cubicBezTo>
                  <a:pt x="183" y="294"/>
                  <a:pt x="184" y="294"/>
                  <a:pt x="184" y="294"/>
                </a:cubicBezTo>
                <a:cubicBezTo>
                  <a:pt x="186" y="296"/>
                  <a:pt x="185" y="300"/>
                  <a:pt x="184" y="302"/>
                </a:cubicBezTo>
                <a:cubicBezTo>
                  <a:pt x="184" y="308"/>
                  <a:pt x="181" y="314"/>
                  <a:pt x="177" y="319"/>
                </a:cubicBezTo>
                <a:cubicBezTo>
                  <a:pt x="171" y="326"/>
                  <a:pt x="164" y="333"/>
                  <a:pt x="159" y="342"/>
                </a:cubicBezTo>
                <a:cubicBezTo>
                  <a:pt x="158" y="343"/>
                  <a:pt x="158" y="345"/>
                  <a:pt x="158" y="347"/>
                </a:cubicBezTo>
                <a:cubicBezTo>
                  <a:pt x="158" y="351"/>
                  <a:pt x="162" y="353"/>
                  <a:pt x="165" y="353"/>
                </a:cubicBezTo>
                <a:cubicBezTo>
                  <a:pt x="170" y="354"/>
                  <a:pt x="173" y="350"/>
                  <a:pt x="174" y="346"/>
                </a:cubicBezTo>
                <a:cubicBezTo>
                  <a:pt x="175" y="343"/>
                  <a:pt x="176" y="341"/>
                  <a:pt x="179" y="339"/>
                </a:cubicBezTo>
                <a:cubicBezTo>
                  <a:pt x="180" y="339"/>
                  <a:pt x="180" y="339"/>
                  <a:pt x="181" y="339"/>
                </a:cubicBezTo>
                <a:cubicBezTo>
                  <a:pt x="181" y="340"/>
                  <a:pt x="181" y="340"/>
                  <a:pt x="181" y="340"/>
                </a:cubicBezTo>
                <a:cubicBezTo>
                  <a:pt x="182" y="346"/>
                  <a:pt x="180" y="352"/>
                  <a:pt x="178" y="357"/>
                </a:cubicBezTo>
                <a:cubicBezTo>
                  <a:pt x="175" y="362"/>
                  <a:pt x="172" y="365"/>
                  <a:pt x="167" y="370"/>
                </a:cubicBezTo>
                <a:cubicBezTo>
                  <a:pt x="165" y="372"/>
                  <a:pt x="163" y="374"/>
                  <a:pt x="161" y="377"/>
                </a:cubicBezTo>
                <a:cubicBezTo>
                  <a:pt x="160" y="379"/>
                  <a:pt x="159" y="381"/>
                  <a:pt x="160" y="383"/>
                </a:cubicBezTo>
                <a:cubicBezTo>
                  <a:pt x="160" y="385"/>
                  <a:pt x="161" y="388"/>
                  <a:pt x="163" y="388"/>
                </a:cubicBezTo>
                <a:cubicBezTo>
                  <a:pt x="166" y="390"/>
                  <a:pt x="170" y="388"/>
                  <a:pt x="172" y="386"/>
                </a:cubicBezTo>
                <a:cubicBezTo>
                  <a:pt x="173" y="385"/>
                  <a:pt x="179" y="375"/>
                  <a:pt x="181" y="379"/>
                </a:cubicBezTo>
                <a:cubicBezTo>
                  <a:pt x="182" y="380"/>
                  <a:pt x="180" y="385"/>
                  <a:pt x="180" y="387"/>
                </a:cubicBezTo>
                <a:cubicBezTo>
                  <a:pt x="179" y="392"/>
                  <a:pt x="177" y="397"/>
                  <a:pt x="175" y="403"/>
                </a:cubicBezTo>
                <a:cubicBezTo>
                  <a:pt x="171" y="413"/>
                  <a:pt x="165" y="422"/>
                  <a:pt x="157" y="430"/>
                </a:cubicBezTo>
                <a:cubicBezTo>
                  <a:pt x="154" y="434"/>
                  <a:pt x="150" y="437"/>
                  <a:pt x="150" y="442"/>
                </a:cubicBezTo>
                <a:cubicBezTo>
                  <a:pt x="151" y="448"/>
                  <a:pt x="159" y="451"/>
                  <a:pt x="164" y="450"/>
                </a:cubicBezTo>
                <a:cubicBezTo>
                  <a:pt x="172" y="448"/>
                  <a:pt x="171" y="440"/>
                  <a:pt x="177" y="436"/>
                </a:cubicBezTo>
                <a:cubicBezTo>
                  <a:pt x="177" y="436"/>
                  <a:pt x="178" y="435"/>
                  <a:pt x="178" y="435"/>
                </a:cubicBezTo>
                <a:cubicBezTo>
                  <a:pt x="179" y="435"/>
                  <a:pt x="179" y="437"/>
                  <a:pt x="179" y="438"/>
                </a:cubicBezTo>
                <a:cubicBezTo>
                  <a:pt x="177" y="449"/>
                  <a:pt x="173" y="459"/>
                  <a:pt x="167" y="467"/>
                </a:cubicBezTo>
                <a:cubicBezTo>
                  <a:pt x="128" y="467"/>
                  <a:pt x="128" y="467"/>
                  <a:pt x="128" y="467"/>
                </a:cubicBezTo>
                <a:cubicBezTo>
                  <a:pt x="129" y="466"/>
                  <a:pt x="130" y="464"/>
                  <a:pt x="130" y="462"/>
                </a:cubicBezTo>
                <a:cubicBezTo>
                  <a:pt x="130" y="457"/>
                  <a:pt x="128" y="452"/>
                  <a:pt x="125" y="448"/>
                </a:cubicBezTo>
                <a:cubicBezTo>
                  <a:pt x="123" y="444"/>
                  <a:pt x="119" y="441"/>
                  <a:pt x="116" y="438"/>
                </a:cubicBezTo>
                <a:cubicBezTo>
                  <a:pt x="114" y="435"/>
                  <a:pt x="111" y="432"/>
                  <a:pt x="109" y="430"/>
                </a:cubicBezTo>
                <a:cubicBezTo>
                  <a:pt x="107" y="427"/>
                  <a:pt x="97" y="408"/>
                  <a:pt x="104" y="406"/>
                </a:cubicBezTo>
                <a:cubicBezTo>
                  <a:pt x="106" y="405"/>
                  <a:pt x="108" y="406"/>
                  <a:pt x="109" y="408"/>
                </a:cubicBezTo>
                <a:cubicBezTo>
                  <a:pt x="111" y="409"/>
                  <a:pt x="112" y="410"/>
                  <a:pt x="113" y="412"/>
                </a:cubicBezTo>
                <a:cubicBezTo>
                  <a:pt x="116" y="415"/>
                  <a:pt x="120" y="417"/>
                  <a:pt x="125" y="417"/>
                </a:cubicBezTo>
                <a:cubicBezTo>
                  <a:pt x="126" y="417"/>
                  <a:pt x="127" y="416"/>
                  <a:pt x="128" y="416"/>
                </a:cubicBezTo>
                <a:cubicBezTo>
                  <a:pt x="129" y="415"/>
                  <a:pt x="130" y="413"/>
                  <a:pt x="130" y="411"/>
                </a:cubicBezTo>
                <a:cubicBezTo>
                  <a:pt x="130" y="405"/>
                  <a:pt x="126" y="400"/>
                  <a:pt x="123" y="396"/>
                </a:cubicBezTo>
                <a:cubicBezTo>
                  <a:pt x="119" y="391"/>
                  <a:pt x="117" y="386"/>
                  <a:pt x="114" y="381"/>
                </a:cubicBezTo>
                <a:cubicBezTo>
                  <a:pt x="110" y="375"/>
                  <a:pt x="106" y="370"/>
                  <a:pt x="105" y="363"/>
                </a:cubicBezTo>
                <a:cubicBezTo>
                  <a:pt x="112" y="357"/>
                  <a:pt x="118" y="376"/>
                  <a:pt x="127" y="374"/>
                </a:cubicBezTo>
                <a:cubicBezTo>
                  <a:pt x="133" y="372"/>
                  <a:pt x="130" y="363"/>
                  <a:pt x="126" y="358"/>
                </a:cubicBezTo>
                <a:cubicBezTo>
                  <a:pt x="118" y="346"/>
                  <a:pt x="113" y="332"/>
                  <a:pt x="110" y="318"/>
                </a:cubicBezTo>
                <a:cubicBezTo>
                  <a:pt x="108" y="311"/>
                  <a:pt x="107" y="304"/>
                  <a:pt x="106" y="297"/>
                </a:cubicBezTo>
                <a:cubicBezTo>
                  <a:pt x="106" y="294"/>
                  <a:pt x="106" y="279"/>
                  <a:pt x="100" y="283"/>
                </a:cubicBezTo>
                <a:cubicBezTo>
                  <a:pt x="98" y="285"/>
                  <a:pt x="97" y="287"/>
                  <a:pt x="96" y="289"/>
                </a:cubicBezTo>
                <a:cubicBezTo>
                  <a:pt x="94" y="301"/>
                  <a:pt x="91" y="313"/>
                  <a:pt x="88" y="325"/>
                </a:cubicBezTo>
                <a:cubicBezTo>
                  <a:pt x="86" y="334"/>
                  <a:pt x="85" y="347"/>
                  <a:pt x="79" y="354"/>
                </a:cubicBezTo>
                <a:cubicBezTo>
                  <a:pt x="75" y="359"/>
                  <a:pt x="71" y="362"/>
                  <a:pt x="72" y="368"/>
                </a:cubicBezTo>
                <a:cubicBezTo>
                  <a:pt x="72" y="368"/>
                  <a:pt x="72" y="369"/>
                  <a:pt x="72" y="369"/>
                </a:cubicBezTo>
                <a:cubicBezTo>
                  <a:pt x="72" y="370"/>
                  <a:pt x="73" y="370"/>
                  <a:pt x="74" y="371"/>
                </a:cubicBezTo>
                <a:cubicBezTo>
                  <a:pt x="81" y="373"/>
                  <a:pt x="86" y="368"/>
                  <a:pt x="90" y="363"/>
                </a:cubicBezTo>
                <a:cubicBezTo>
                  <a:pt x="91" y="363"/>
                  <a:pt x="91" y="362"/>
                  <a:pt x="92" y="362"/>
                </a:cubicBezTo>
                <a:cubicBezTo>
                  <a:pt x="93" y="361"/>
                  <a:pt x="94" y="361"/>
                  <a:pt x="94" y="362"/>
                </a:cubicBezTo>
                <a:cubicBezTo>
                  <a:pt x="96" y="363"/>
                  <a:pt x="94" y="368"/>
                  <a:pt x="94" y="370"/>
                </a:cubicBezTo>
                <a:cubicBezTo>
                  <a:pt x="93" y="376"/>
                  <a:pt x="90" y="381"/>
                  <a:pt x="87" y="386"/>
                </a:cubicBezTo>
                <a:cubicBezTo>
                  <a:pt x="81" y="394"/>
                  <a:pt x="74" y="401"/>
                  <a:pt x="69" y="409"/>
                </a:cubicBezTo>
                <a:cubicBezTo>
                  <a:pt x="68" y="411"/>
                  <a:pt x="67" y="413"/>
                  <a:pt x="67" y="415"/>
                </a:cubicBezTo>
                <a:cubicBezTo>
                  <a:pt x="68" y="419"/>
                  <a:pt x="71" y="421"/>
                  <a:pt x="75" y="421"/>
                </a:cubicBezTo>
                <a:cubicBezTo>
                  <a:pt x="80" y="421"/>
                  <a:pt x="82" y="418"/>
                  <a:pt x="84" y="414"/>
                </a:cubicBezTo>
                <a:cubicBezTo>
                  <a:pt x="85" y="411"/>
                  <a:pt x="86" y="408"/>
                  <a:pt x="89" y="407"/>
                </a:cubicBezTo>
                <a:cubicBezTo>
                  <a:pt x="89" y="407"/>
                  <a:pt x="90" y="406"/>
                  <a:pt x="91" y="407"/>
                </a:cubicBezTo>
                <a:cubicBezTo>
                  <a:pt x="91" y="407"/>
                  <a:pt x="91" y="408"/>
                  <a:pt x="91" y="408"/>
                </a:cubicBezTo>
                <a:cubicBezTo>
                  <a:pt x="91" y="414"/>
                  <a:pt x="90" y="419"/>
                  <a:pt x="88" y="424"/>
                </a:cubicBezTo>
                <a:cubicBezTo>
                  <a:pt x="85" y="430"/>
                  <a:pt x="81" y="433"/>
                  <a:pt x="77" y="437"/>
                </a:cubicBezTo>
                <a:cubicBezTo>
                  <a:pt x="75" y="439"/>
                  <a:pt x="73" y="442"/>
                  <a:pt x="71" y="444"/>
                </a:cubicBezTo>
                <a:cubicBezTo>
                  <a:pt x="70" y="446"/>
                  <a:pt x="69" y="449"/>
                  <a:pt x="69" y="451"/>
                </a:cubicBezTo>
                <a:cubicBezTo>
                  <a:pt x="70" y="453"/>
                  <a:pt x="71" y="455"/>
                  <a:pt x="73" y="456"/>
                </a:cubicBezTo>
                <a:cubicBezTo>
                  <a:pt x="76" y="457"/>
                  <a:pt x="79" y="456"/>
                  <a:pt x="82" y="453"/>
                </a:cubicBezTo>
                <a:cubicBezTo>
                  <a:pt x="83" y="452"/>
                  <a:pt x="89" y="442"/>
                  <a:pt x="91" y="446"/>
                </a:cubicBezTo>
                <a:cubicBezTo>
                  <a:pt x="92" y="448"/>
                  <a:pt x="90" y="453"/>
                  <a:pt x="90" y="455"/>
                </a:cubicBezTo>
                <a:cubicBezTo>
                  <a:pt x="89" y="459"/>
                  <a:pt x="88" y="463"/>
                  <a:pt x="86" y="467"/>
                </a:cubicBezTo>
                <a:cubicBezTo>
                  <a:pt x="0" y="467"/>
                  <a:pt x="0" y="467"/>
                  <a:pt x="0" y="467"/>
                </a:cubicBezTo>
                <a:cubicBezTo>
                  <a:pt x="0" y="1133"/>
                  <a:pt x="0" y="1133"/>
                  <a:pt x="0" y="1133"/>
                </a:cubicBezTo>
                <a:cubicBezTo>
                  <a:pt x="3200" y="1133"/>
                  <a:pt x="3200" y="1133"/>
                  <a:pt x="3200" y="1133"/>
                </a:cubicBezTo>
                <a:cubicBezTo>
                  <a:pt x="3200" y="873"/>
                  <a:pt x="3200" y="873"/>
                  <a:pt x="3200" y="873"/>
                </a:cubicBezTo>
                <a:lnTo>
                  <a:pt x="3102" y="861"/>
                </a:lnTo>
                <a:close/>
                <a:moveTo>
                  <a:pt x="640" y="463"/>
                </a:moveTo>
                <a:cubicBezTo>
                  <a:pt x="642" y="464"/>
                  <a:pt x="643" y="466"/>
                  <a:pt x="645" y="467"/>
                </a:cubicBezTo>
                <a:cubicBezTo>
                  <a:pt x="637" y="467"/>
                  <a:pt x="637" y="467"/>
                  <a:pt x="637" y="467"/>
                </a:cubicBezTo>
                <a:cubicBezTo>
                  <a:pt x="636" y="465"/>
                  <a:pt x="635" y="460"/>
                  <a:pt x="640" y="463"/>
                </a:cubicBezTo>
                <a:close/>
                <a:moveTo>
                  <a:pt x="602" y="452"/>
                </a:moveTo>
                <a:cubicBezTo>
                  <a:pt x="602" y="457"/>
                  <a:pt x="601" y="462"/>
                  <a:pt x="599" y="467"/>
                </a:cubicBezTo>
                <a:cubicBezTo>
                  <a:pt x="593" y="467"/>
                  <a:pt x="593" y="467"/>
                  <a:pt x="593" y="467"/>
                </a:cubicBezTo>
                <a:cubicBezTo>
                  <a:pt x="596" y="462"/>
                  <a:pt x="598" y="456"/>
                  <a:pt x="602" y="452"/>
                </a:cubicBezTo>
                <a:close/>
                <a:moveTo>
                  <a:pt x="282" y="461"/>
                </a:moveTo>
                <a:cubicBezTo>
                  <a:pt x="282" y="463"/>
                  <a:pt x="282" y="465"/>
                  <a:pt x="281" y="467"/>
                </a:cubicBezTo>
                <a:cubicBezTo>
                  <a:pt x="266" y="467"/>
                  <a:pt x="266" y="467"/>
                  <a:pt x="266" y="467"/>
                </a:cubicBezTo>
                <a:cubicBezTo>
                  <a:pt x="271" y="462"/>
                  <a:pt x="277" y="458"/>
                  <a:pt x="282" y="461"/>
                </a:cubicBezTo>
                <a:close/>
                <a:moveTo>
                  <a:pt x="105" y="461"/>
                </a:moveTo>
                <a:cubicBezTo>
                  <a:pt x="105" y="460"/>
                  <a:pt x="103" y="455"/>
                  <a:pt x="104" y="454"/>
                </a:cubicBezTo>
                <a:cubicBezTo>
                  <a:pt x="105" y="451"/>
                  <a:pt x="108" y="454"/>
                  <a:pt x="109" y="456"/>
                </a:cubicBezTo>
                <a:cubicBezTo>
                  <a:pt x="111" y="459"/>
                  <a:pt x="112" y="461"/>
                  <a:pt x="114" y="463"/>
                </a:cubicBezTo>
                <a:cubicBezTo>
                  <a:pt x="115" y="465"/>
                  <a:pt x="116" y="466"/>
                  <a:pt x="118" y="467"/>
                </a:cubicBezTo>
                <a:cubicBezTo>
                  <a:pt x="107" y="467"/>
                  <a:pt x="107" y="467"/>
                  <a:pt x="107" y="467"/>
                </a:cubicBezTo>
                <a:cubicBezTo>
                  <a:pt x="106" y="465"/>
                  <a:pt x="105" y="463"/>
                  <a:pt x="105" y="461"/>
                </a:cubicBezTo>
                <a:close/>
                <a:moveTo>
                  <a:pt x="1205" y="551"/>
                </a:moveTo>
                <a:cubicBezTo>
                  <a:pt x="1197" y="551"/>
                  <a:pt x="1197" y="551"/>
                  <a:pt x="1197" y="551"/>
                </a:cubicBezTo>
                <a:cubicBezTo>
                  <a:pt x="1199" y="549"/>
                  <a:pt x="1203" y="549"/>
                  <a:pt x="1205" y="551"/>
                </a:cubicBezTo>
                <a:close/>
                <a:moveTo>
                  <a:pt x="3078" y="848"/>
                </a:moveTo>
                <a:cubicBezTo>
                  <a:pt x="3079" y="848"/>
                  <a:pt x="3079" y="847"/>
                  <a:pt x="3080" y="847"/>
                </a:cubicBezTo>
                <a:cubicBezTo>
                  <a:pt x="3081" y="848"/>
                  <a:pt x="3081" y="849"/>
                  <a:pt x="3081" y="850"/>
                </a:cubicBezTo>
                <a:cubicBezTo>
                  <a:pt x="3080" y="853"/>
                  <a:pt x="3080" y="856"/>
                  <a:pt x="3079" y="858"/>
                </a:cubicBezTo>
                <a:cubicBezTo>
                  <a:pt x="3072" y="858"/>
                  <a:pt x="3072" y="858"/>
                  <a:pt x="3072" y="858"/>
                </a:cubicBezTo>
                <a:cubicBezTo>
                  <a:pt x="3074" y="854"/>
                  <a:pt x="3075" y="850"/>
                  <a:pt x="3078" y="848"/>
                </a:cubicBezTo>
                <a:close/>
              </a:path>
            </a:pathLst>
          </a:custGeom>
          <a:solidFill>
            <a:srgbClr val="000000">
              <a:alpha val="2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2"/>
          <p:cNvSpPr>
            <a:spLocks noEditPoints="1"/>
          </p:cNvSpPr>
          <p:nvPr userDrawn="1"/>
        </p:nvSpPr>
        <p:spPr bwMode="auto">
          <a:xfrm>
            <a:off x="1" y="5817287"/>
            <a:ext cx="12192000" cy="1040714"/>
          </a:xfrm>
          <a:custGeom>
            <a:avLst/>
            <a:gdLst>
              <a:gd name="T0" fmla="*/ 2882 w 3200"/>
              <a:gd name="T1" fmla="*/ 180 h 518"/>
              <a:gd name="T2" fmla="*/ 2912 w 3200"/>
              <a:gd name="T3" fmla="*/ 134 h 518"/>
              <a:gd name="T4" fmla="*/ 2915 w 3200"/>
              <a:gd name="T5" fmla="*/ 89 h 518"/>
              <a:gd name="T6" fmla="*/ 2906 w 3200"/>
              <a:gd name="T7" fmla="*/ 70 h 518"/>
              <a:gd name="T8" fmla="*/ 2877 w 3200"/>
              <a:gd name="T9" fmla="*/ 138 h 518"/>
              <a:gd name="T10" fmla="*/ 2876 w 3200"/>
              <a:gd name="T11" fmla="*/ 0 h 518"/>
              <a:gd name="T12" fmla="*/ 2872 w 3200"/>
              <a:gd name="T13" fmla="*/ 142 h 518"/>
              <a:gd name="T14" fmla="*/ 2867 w 3200"/>
              <a:gd name="T15" fmla="*/ 133 h 518"/>
              <a:gd name="T16" fmla="*/ 2828 w 3200"/>
              <a:gd name="T17" fmla="*/ 114 h 518"/>
              <a:gd name="T18" fmla="*/ 2840 w 3200"/>
              <a:gd name="T19" fmla="*/ 154 h 518"/>
              <a:gd name="T20" fmla="*/ 2867 w 3200"/>
              <a:gd name="T21" fmla="*/ 180 h 518"/>
              <a:gd name="T22" fmla="*/ 2733 w 3200"/>
              <a:gd name="T23" fmla="*/ 180 h 518"/>
              <a:gd name="T24" fmla="*/ 2723 w 3200"/>
              <a:gd name="T25" fmla="*/ 144 h 518"/>
              <a:gd name="T26" fmla="*/ 2695 w 3200"/>
              <a:gd name="T27" fmla="*/ 144 h 518"/>
              <a:gd name="T28" fmla="*/ 2668 w 3200"/>
              <a:gd name="T29" fmla="*/ 117 h 518"/>
              <a:gd name="T30" fmla="*/ 2584 w 3200"/>
              <a:gd name="T31" fmla="*/ 117 h 518"/>
              <a:gd name="T32" fmla="*/ 2563 w 3200"/>
              <a:gd name="T33" fmla="*/ 138 h 518"/>
              <a:gd name="T34" fmla="*/ 2531 w 3200"/>
              <a:gd name="T35" fmla="*/ 138 h 518"/>
              <a:gd name="T36" fmla="*/ 2514 w 3200"/>
              <a:gd name="T37" fmla="*/ 180 h 518"/>
              <a:gd name="T38" fmla="*/ 2401 w 3200"/>
              <a:gd name="T39" fmla="*/ 180 h 518"/>
              <a:gd name="T40" fmla="*/ 2398 w 3200"/>
              <a:gd name="T41" fmla="*/ 171 h 518"/>
              <a:gd name="T42" fmla="*/ 2397 w 3200"/>
              <a:gd name="T43" fmla="*/ 168 h 518"/>
              <a:gd name="T44" fmla="*/ 2388 w 3200"/>
              <a:gd name="T45" fmla="*/ 171 h 518"/>
              <a:gd name="T46" fmla="*/ 2359 w 3200"/>
              <a:gd name="T47" fmla="*/ 140 h 518"/>
              <a:gd name="T48" fmla="*/ 2368 w 3200"/>
              <a:gd name="T49" fmla="*/ 180 h 518"/>
              <a:gd name="T50" fmla="*/ 2170 w 3200"/>
              <a:gd name="T51" fmla="*/ 180 h 518"/>
              <a:gd name="T52" fmla="*/ 2122 w 3200"/>
              <a:gd name="T53" fmla="*/ 197 h 518"/>
              <a:gd name="T54" fmla="*/ 2070 w 3200"/>
              <a:gd name="T55" fmla="*/ 180 h 518"/>
              <a:gd name="T56" fmla="*/ 1390 w 3200"/>
              <a:gd name="T57" fmla="*/ 180 h 518"/>
              <a:gd name="T58" fmla="*/ 1278 w 3200"/>
              <a:gd name="T59" fmla="*/ 162 h 518"/>
              <a:gd name="T60" fmla="*/ 1049 w 3200"/>
              <a:gd name="T61" fmla="*/ 162 h 518"/>
              <a:gd name="T62" fmla="*/ 1020 w 3200"/>
              <a:gd name="T63" fmla="*/ 180 h 518"/>
              <a:gd name="T64" fmla="*/ 732 w 3200"/>
              <a:gd name="T65" fmla="*/ 180 h 518"/>
              <a:gd name="T66" fmla="*/ 769 w 3200"/>
              <a:gd name="T67" fmla="*/ 137 h 518"/>
              <a:gd name="T68" fmla="*/ 731 w 3200"/>
              <a:gd name="T69" fmla="*/ 176 h 518"/>
              <a:gd name="T70" fmla="*/ 733 w 3200"/>
              <a:gd name="T71" fmla="*/ 79 h 518"/>
              <a:gd name="T72" fmla="*/ 713 w 3200"/>
              <a:gd name="T73" fmla="*/ 133 h 518"/>
              <a:gd name="T74" fmla="*/ 714 w 3200"/>
              <a:gd name="T75" fmla="*/ 150 h 518"/>
              <a:gd name="T76" fmla="*/ 671 w 3200"/>
              <a:gd name="T77" fmla="*/ 113 h 518"/>
              <a:gd name="T78" fmla="*/ 682 w 3200"/>
              <a:gd name="T79" fmla="*/ 158 h 518"/>
              <a:gd name="T80" fmla="*/ 708 w 3200"/>
              <a:gd name="T81" fmla="*/ 180 h 518"/>
              <a:gd name="T82" fmla="*/ 600 w 3200"/>
              <a:gd name="T83" fmla="*/ 180 h 518"/>
              <a:gd name="T84" fmla="*/ 584 w 3200"/>
              <a:gd name="T85" fmla="*/ 103 h 518"/>
              <a:gd name="T86" fmla="*/ 505 w 3200"/>
              <a:gd name="T87" fmla="*/ 103 h 518"/>
              <a:gd name="T88" fmla="*/ 505 w 3200"/>
              <a:gd name="T89" fmla="*/ 129 h 518"/>
              <a:gd name="T90" fmla="*/ 433 w 3200"/>
              <a:gd name="T91" fmla="*/ 129 h 518"/>
              <a:gd name="T92" fmla="*/ 406 w 3200"/>
              <a:gd name="T93" fmla="*/ 180 h 518"/>
              <a:gd name="T94" fmla="*/ 0 w 3200"/>
              <a:gd name="T95" fmla="*/ 180 h 518"/>
              <a:gd name="T96" fmla="*/ 0 w 3200"/>
              <a:gd name="T97" fmla="*/ 518 h 518"/>
              <a:gd name="T98" fmla="*/ 3200 w 3200"/>
              <a:gd name="T99" fmla="*/ 518 h 518"/>
              <a:gd name="T100" fmla="*/ 3200 w 3200"/>
              <a:gd name="T101" fmla="*/ 180 h 518"/>
              <a:gd name="T102" fmla="*/ 2882 w 3200"/>
              <a:gd name="T103" fmla="*/ 180 h 518"/>
              <a:gd name="T104" fmla="*/ 2877 w 3200"/>
              <a:gd name="T105" fmla="*/ 177 h 518"/>
              <a:gd name="T106" fmla="*/ 2878 w 3200"/>
              <a:gd name="T107" fmla="*/ 180 h 518"/>
              <a:gd name="T108" fmla="*/ 2874 w 3200"/>
              <a:gd name="T109" fmla="*/ 180 h 518"/>
              <a:gd name="T110" fmla="*/ 2877 w 3200"/>
              <a:gd name="T111" fmla="*/ 17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00" h="518">
                <a:moveTo>
                  <a:pt x="2882" y="180"/>
                </a:moveTo>
                <a:cubicBezTo>
                  <a:pt x="2894" y="166"/>
                  <a:pt x="2906" y="152"/>
                  <a:pt x="2912" y="134"/>
                </a:cubicBezTo>
                <a:cubicBezTo>
                  <a:pt x="2917" y="120"/>
                  <a:pt x="2919" y="104"/>
                  <a:pt x="2915" y="89"/>
                </a:cubicBezTo>
                <a:cubicBezTo>
                  <a:pt x="2914" y="82"/>
                  <a:pt x="2912" y="75"/>
                  <a:pt x="2906" y="70"/>
                </a:cubicBezTo>
                <a:cubicBezTo>
                  <a:pt x="2893" y="91"/>
                  <a:pt x="2882" y="114"/>
                  <a:pt x="2877" y="138"/>
                </a:cubicBezTo>
                <a:cubicBezTo>
                  <a:pt x="2874" y="92"/>
                  <a:pt x="2874" y="46"/>
                  <a:pt x="2876" y="0"/>
                </a:cubicBezTo>
                <a:cubicBezTo>
                  <a:pt x="2866" y="46"/>
                  <a:pt x="2865" y="95"/>
                  <a:pt x="2872" y="142"/>
                </a:cubicBezTo>
                <a:cubicBezTo>
                  <a:pt x="2871" y="139"/>
                  <a:pt x="2869" y="136"/>
                  <a:pt x="2867" y="133"/>
                </a:cubicBezTo>
                <a:cubicBezTo>
                  <a:pt x="2857" y="121"/>
                  <a:pt x="2843" y="114"/>
                  <a:pt x="2828" y="114"/>
                </a:cubicBezTo>
                <a:cubicBezTo>
                  <a:pt x="2831" y="128"/>
                  <a:pt x="2834" y="142"/>
                  <a:pt x="2840" y="154"/>
                </a:cubicBezTo>
                <a:cubicBezTo>
                  <a:pt x="2846" y="166"/>
                  <a:pt x="2856" y="175"/>
                  <a:pt x="2867" y="180"/>
                </a:cubicBezTo>
                <a:cubicBezTo>
                  <a:pt x="2733" y="180"/>
                  <a:pt x="2733" y="180"/>
                  <a:pt x="2733" y="180"/>
                </a:cubicBezTo>
                <a:cubicBezTo>
                  <a:pt x="2723" y="144"/>
                  <a:pt x="2723" y="144"/>
                  <a:pt x="2723" y="144"/>
                </a:cubicBezTo>
                <a:cubicBezTo>
                  <a:pt x="2695" y="144"/>
                  <a:pt x="2695" y="144"/>
                  <a:pt x="2695" y="144"/>
                </a:cubicBezTo>
                <a:cubicBezTo>
                  <a:pt x="2668" y="117"/>
                  <a:pt x="2668" y="117"/>
                  <a:pt x="2668" y="117"/>
                </a:cubicBezTo>
                <a:cubicBezTo>
                  <a:pt x="2584" y="117"/>
                  <a:pt x="2584" y="117"/>
                  <a:pt x="2584" y="117"/>
                </a:cubicBezTo>
                <a:cubicBezTo>
                  <a:pt x="2563" y="138"/>
                  <a:pt x="2563" y="138"/>
                  <a:pt x="2563" y="138"/>
                </a:cubicBezTo>
                <a:cubicBezTo>
                  <a:pt x="2531" y="138"/>
                  <a:pt x="2531" y="138"/>
                  <a:pt x="2531" y="138"/>
                </a:cubicBezTo>
                <a:cubicBezTo>
                  <a:pt x="2514" y="180"/>
                  <a:pt x="2514" y="180"/>
                  <a:pt x="2514" y="180"/>
                </a:cubicBezTo>
                <a:cubicBezTo>
                  <a:pt x="2401" y="180"/>
                  <a:pt x="2401" y="180"/>
                  <a:pt x="2401" y="180"/>
                </a:cubicBezTo>
                <a:cubicBezTo>
                  <a:pt x="2400" y="177"/>
                  <a:pt x="2399" y="174"/>
                  <a:pt x="2398" y="171"/>
                </a:cubicBezTo>
                <a:cubicBezTo>
                  <a:pt x="2398" y="170"/>
                  <a:pt x="2397" y="169"/>
                  <a:pt x="2397" y="168"/>
                </a:cubicBezTo>
                <a:cubicBezTo>
                  <a:pt x="2394" y="167"/>
                  <a:pt x="2391" y="172"/>
                  <a:pt x="2388" y="171"/>
                </a:cubicBezTo>
                <a:cubicBezTo>
                  <a:pt x="2389" y="155"/>
                  <a:pt x="2375" y="140"/>
                  <a:pt x="2359" y="140"/>
                </a:cubicBezTo>
                <a:cubicBezTo>
                  <a:pt x="2358" y="154"/>
                  <a:pt x="2361" y="168"/>
                  <a:pt x="2368" y="180"/>
                </a:cubicBezTo>
                <a:cubicBezTo>
                  <a:pt x="2170" y="180"/>
                  <a:pt x="2170" y="180"/>
                  <a:pt x="2170" y="180"/>
                </a:cubicBezTo>
                <a:cubicBezTo>
                  <a:pt x="2122" y="197"/>
                  <a:pt x="2122" y="197"/>
                  <a:pt x="2122" y="197"/>
                </a:cubicBezTo>
                <a:cubicBezTo>
                  <a:pt x="2070" y="180"/>
                  <a:pt x="2070" y="180"/>
                  <a:pt x="2070" y="180"/>
                </a:cubicBezTo>
                <a:cubicBezTo>
                  <a:pt x="1390" y="180"/>
                  <a:pt x="1390" y="180"/>
                  <a:pt x="1390" y="180"/>
                </a:cubicBezTo>
                <a:cubicBezTo>
                  <a:pt x="1278" y="162"/>
                  <a:pt x="1278" y="162"/>
                  <a:pt x="1278" y="162"/>
                </a:cubicBezTo>
                <a:cubicBezTo>
                  <a:pt x="1049" y="162"/>
                  <a:pt x="1049" y="162"/>
                  <a:pt x="1049" y="162"/>
                </a:cubicBezTo>
                <a:cubicBezTo>
                  <a:pt x="1020" y="180"/>
                  <a:pt x="1020" y="180"/>
                  <a:pt x="1020" y="180"/>
                </a:cubicBezTo>
                <a:cubicBezTo>
                  <a:pt x="732" y="180"/>
                  <a:pt x="732" y="180"/>
                  <a:pt x="732" y="180"/>
                </a:cubicBezTo>
                <a:cubicBezTo>
                  <a:pt x="744" y="166"/>
                  <a:pt x="757" y="152"/>
                  <a:pt x="769" y="137"/>
                </a:cubicBezTo>
                <a:cubicBezTo>
                  <a:pt x="753" y="146"/>
                  <a:pt x="742" y="160"/>
                  <a:pt x="731" y="176"/>
                </a:cubicBezTo>
                <a:cubicBezTo>
                  <a:pt x="744" y="145"/>
                  <a:pt x="745" y="110"/>
                  <a:pt x="733" y="79"/>
                </a:cubicBezTo>
                <a:cubicBezTo>
                  <a:pt x="720" y="93"/>
                  <a:pt x="714" y="113"/>
                  <a:pt x="713" y="133"/>
                </a:cubicBezTo>
                <a:cubicBezTo>
                  <a:pt x="713" y="139"/>
                  <a:pt x="713" y="144"/>
                  <a:pt x="714" y="150"/>
                </a:cubicBezTo>
                <a:cubicBezTo>
                  <a:pt x="705" y="132"/>
                  <a:pt x="690" y="118"/>
                  <a:pt x="671" y="113"/>
                </a:cubicBezTo>
                <a:cubicBezTo>
                  <a:pt x="670" y="129"/>
                  <a:pt x="673" y="145"/>
                  <a:pt x="682" y="158"/>
                </a:cubicBezTo>
                <a:cubicBezTo>
                  <a:pt x="688" y="168"/>
                  <a:pt x="697" y="176"/>
                  <a:pt x="708" y="180"/>
                </a:cubicBezTo>
                <a:cubicBezTo>
                  <a:pt x="600" y="180"/>
                  <a:pt x="600" y="180"/>
                  <a:pt x="600" y="180"/>
                </a:cubicBezTo>
                <a:cubicBezTo>
                  <a:pt x="584" y="103"/>
                  <a:pt x="584" y="103"/>
                  <a:pt x="584" y="103"/>
                </a:cubicBezTo>
                <a:cubicBezTo>
                  <a:pt x="505" y="103"/>
                  <a:pt x="505" y="103"/>
                  <a:pt x="505" y="103"/>
                </a:cubicBezTo>
                <a:cubicBezTo>
                  <a:pt x="505" y="129"/>
                  <a:pt x="505" y="129"/>
                  <a:pt x="505" y="129"/>
                </a:cubicBezTo>
                <a:cubicBezTo>
                  <a:pt x="433" y="129"/>
                  <a:pt x="433" y="129"/>
                  <a:pt x="433" y="129"/>
                </a:cubicBezTo>
                <a:cubicBezTo>
                  <a:pt x="406" y="180"/>
                  <a:pt x="406" y="180"/>
                  <a:pt x="406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518"/>
                  <a:pt x="0" y="518"/>
                  <a:pt x="0" y="518"/>
                </a:cubicBezTo>
                <a:cubicBezTo>
                  <a:pt x="3200" y="518"/>
                  <a:pt x="3200" y="518"/>
                  <a:pt x="3200" y="518"/>
                </a:cubicBezTo>
                <a:cubicBezTo>
                  <a:pt x="3200" y="180"/>
                  <a:pt x="3200" y="180"/>
                  <a:pt x="3200" y="180"/>
                </a:cubicBezTo>
                <a:lnTo>
                  <a:pt x="2882" y="180"/>
                </a:lnTo>
                <a:close/>
                <a:moveTo>
                  <a:pt x="2877" y="177"/>
                </a:moveTo>
                <a:cubicBezTo>
                  <a:pt x="2877" y="178"/>
                  <a:pt x="2877" y="179"/>
                  <a:pt x="2878" y="180"/>
                </a:cubicBezTo>
                <a:cubicBezTo>
                  <a:pt x="2874" y="180"/>
                  <a:pt x="2874" y="180"/>
                  <a:pt x="2874" y="180"/>
                </a:cubicBezTo>
                <a:cubicBezTo>
                  <a:pt x="2876" y="179"/>
                  <a:pt x="2876" y="178"/>
                  <a:pt x="2877" y="177"/>
                </a:cubicBezTo>
                <a:close/>
              </a:path>
            </a:pathLst>
          </a:custGeom>
          <a:solidFill>
            <a:srgbClr val="000000">
              <a:alpha val="2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1D1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AA6A0-F77B-409B-9B1B-A3C2BA8EA45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F6865-9A5B-4DB7-A677-04CCDF970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1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3"/>
          <p:cNvSpPr>
            <a:spLocks noEditPoints="1"/>
          </p:cNvSpPr>
          <p:nvPr/>
        </p:nvSpPr>
        <p:spPr bwMode="auto">
          <a:xfrm flipH="1">
            <a:off x="1" y="2533687"/>
            <a:ext cx="12192000" cy="4324313"/>
          </a:xfrm>
          <a:custGeom>
            <a:avLst/>
            <a:gdLst>
              <a:gd name="T0" fmla="*/ 3117 w 3200"/>
              <a:gd name="T1" fmla="*/ 814 h 1133"/>
              <a:gd name="T2" fmla="*/ 3115 w 3200"/>
              <a:gd name="T3" fmla="*/ 741 h 1133"/>
              <a:gd name="T4" fmla="*/ 3064 w 3200"/>
              <a:gd name="T5" fmla="*/ 712 h 1133"/>
              <a:gd name="T6" fmla="*/ 3076 w 3200"/>
              <a:gd name="T7" fmla="*/ 758 h 1133"/>
              <a:gd name="T8" fmla="*/ 3082 w 3200"/>
              <a:gd name="T9" fmla="*/ 799 h 1133"/>
              <a:gd name="T10" fmla="*/ 1927 w 3200"/>
              <a:gd name="T11" fmla="*/ 656 h 1133"/>
              <a:gd name="T12" fmla="*/ 1934 w 3200"/>
              <a:gd name="T13" fmla="*/ 571 h 1133"/>
              <a:gd name="T14" fmla="*/ 1893 w 3200"/>
              <a:gd name="T15" fmla="*/ 420 h 1133"/>
              <a:gd name="T16" fmla="*/ 1900 w 3200"/>
              <a:gd name="T17" fmla="*/ 588 h 1133"/>
              <a:gd name="T18" fmla="*/ 1876 w 3200"/>
              <a:gd name="T19" fmla="*/ 701 h 1133"/>
              <a:gd name="T20" fmla="*/ 1491 w 3200"/>
              <a:gd name="T21" fmla="*/ 582 h 1133"/>
              <a:gd name="T22" fmla="*/ 1497 w 3200"/>
              <a:gd name="T23" fmla="*/ 495 h 1133"/>
              <a:gd name="T24" fmla="*/ 1481 w 3200"/>
              <a:gd name="T25" fmla="*/ 538 h 1133"/>
              <a:gd name="T26" fmla="*/ 1464 w 3200"/>
              <a:gd name="T27" fmla="*/ 613 h 1133"/>
              <a:gd name="T28" fmla="*/ 1373 w 3200"/>
              <a:gd name="T29" fmla="*/ 483 h 1133"/>
              <a:gd name="T30" fmla="*/ 1367 w 3200"/>
              <a:gd name="T31" fmla="*/ 377 h 1133"/>
              <a:gd name="T32" fmla="*/ 1334 w 3200"/>
              <a:gd name="T33" fmla="*/ 360 h 1133"/>
              <a:gd name="T34" fmla="*/ 1321 w 3200"/>
              <a:gd name="T35" fmla="*/ 507 h 1133"/>
              <a:gd name="T36" fmla="*/ 1341 w 3200"/>
              <a:gd name="T37" fmla="*/ 539 h 1133"/>
              <a:gd name="T38" fmla="*/ 1260 w 3200"/>
              <a:gd name="T39" fmla="*/ 517 h 1133"/>
              <a:gd name="T40" fmla="*/ 1243 w 3200"/>
              <a:gd name="T41" fmla="*/ 397 h 1133"/>
              <a:gd name="T42" fmla="*/ 1257 w 3200"/>
              <a:gd name="T43" fmla="*/ 357 h 1133"/>
              <a:gd name="T44" fmla="*/ 1253 w 3200"/>
              <a:gd name="T45" fmla="*/ 287 h 1133"/>
              <a:gd name="T46" fmla="*/ 1230 w 3200"/>
              <a:gd name="T47" fmla="*/ 155 h 1133"/>
              <a:gd name="T48" fmla="*/ 1190 w 3200"/>
              <a:gd name="T49" fmla="*/ 307 h 1133"/>
              <a:gd name="T50" fmla="*/ 1212 w 3200"/>
              <a:gd name="T51" fmla="*/ 351 h 1133"/>
              <a:gd name="T52" fmla="*/ 1211 w 3200"/>
              <a:gd name="T53" fmla="*/ 469 h 1133"/>
              <a:gd name="T54" fmla="*/ 732 w 3200"/>
              <a:gd name="T55" fmla="*/ 467 h 1133"/>
              <a:gd name="T56" fmla="*/ 747 w 3200"/>
              <a:gd name="T57" fmla="*/ 406 h 1133"/>
              <a:gd name="T58" fmla="*/ 731 w 3200"/>
              <a:gd name="T59" fmla="*/ 325 h 1133"/>
              <a:gd name="T60" fmla="*/ 689 w 3200"/>
              <a:gd name="T61" fmla="*/ 314 h 1133"/>
              <a:gd name="T62" fmla="*/ 706 w 3200"/>
              <a:gd name="T63" fmla="*/ 351 h 1133"/>
              <a:gd name="T64" fmla="*/ 702 w 3200"/>
              <a:gd name="T65" fmla="*/ 414 h 1133"/>
              <a:gd name="T66" fmla="*/ 638 w 3200"/>
              <a:gd name="T67" fmla="*/ 432 h 1133"/>
              <a:gd name="T68" fmla="*/ 656 w 3200"/>
              <a:gd name="T69" fmla="*/ 380 h 1133"/>
              <a:gd name="T70" fmla="*/ 639 w 3200"/>
              <a:gd name="T71" fmla="*/ 260 h 1133"/>
              <a:gd name="T72" fmla="*/ 654 w 3200"/>
              <a:gd name="T73" fmla="*/ 221 h 1133"/>
              <a:gd name="T74" fmla="*/ 649 w 3200"/>
              <a:gd name="T75" fmla="*/ 150 h 1133"/>
              <a:gd name="T76" fmla="*/ 627 w 3200"/>
              <a:gd name="T77" fmla="*/ 18 h 1133"/>
              <a:gd name="T78" fmla="*/ 587 w 3200"/>
              <a:gd name="T79" fmla="*/ 171 h 1133"/>
              <a:gd name="T80" fmla="*/ 609 w 3200"/>
              <a:gd name="T81" fmla="*/ 215 h 1133"/>
              <a:gd name="T82" fmla="*/ 608 w 3200"/>
              <a:gd name="T83" fmla="*/ 332 h 1133"/>
              <a:gd name="T84" fmla="*/ 588 w 3200"/>
              <a:gd name="T85" fmla="*/ 425 h 1133"/>
              <a:gd name="T86" fmla="*/ 329 w 3200"/>
              <a:gd name="T87" fmla="*/ 402 h 1133"/>
              <a:gd name="T88" fmla="*/ 318 w 3200"/>
              <a:gd name="T89" fmla="*/ 305 h 1133"/>
              <a:gd name="T90" fmla="*/ 279 w 3200"/>
              <a:gd name="T91" fmla="*/ 139 h 1133"/>
              <a:gd name="T92" fmla="*/ 284 w 3200"/>
              <a:gd name="T93" fmla="*/ 309 h 1133"/>
              <a:gd name="T94" fmla="*/ 254 w 3200"/>
              <a:gd name="T95" fmla="*/ 426 h 1133"/>
              <a:gd name="T96" fmla="*/ 215 w 3200"/>
              <a:gd name="T97" fmla="*/ 449 h 1133"/>
              <a:gd name="T98" fmla="*/ 206 w 3200"/>
              <a:gd name="T99" fmla="*/ 370 h 1133"/>
              <a:gd name="T100" fmla="*/ 217 w 3200"/>
              <a:gd name="T101" fmla="*/ 306 h 1133"/>
              <a:gd name="T102" fmla="*/ 180 w 3200"/>
              <a:gd name="T103" fmla="*/ 296 h 1133"/>
              <a:gd name="T104" fmla="*/ 181 w 3200"/>
              <a:gd name="T105" fmla="*/ 340 h 1133"/>
              <a:gd name="T106" fmla="*/ 150 w 3200"/>
              <a:gd name="T107" fmla="*/ 442 h 1133"/>
              <a:gd name="T108" fmla="*/ 104 w 3200"/>
              <a:gd name="T109" fmla="*/ 406 h 1133"/>
              <a:gd name="T110" fmla="*/ 110 w 3200"/>
              <a:gd name="T111" fmla="*/ 318 h 1133"/>
              <a:gd name="T112" fmla="*/ 94 w 3200"/>
              <a:gd name="T113" fmla="*/ 362 h 1133"/>
              <a:gd name="T114" fmla="*/ 77 w 3200"/>
              <a:gd name="T115" fmla="*/ 437 h 1133"/>
              <a:gd name="T116" fmla="*/ 3200 w 3200"/>
              <a:gd name="T117" fmla="*/ 873 h 1133"/>
              <a:gd name="T118" fmla="*/ 281 w 3200"/>
              <a:gd name="T119" fmla="*/ 467 h 1133"/>
              <a:gd name="T120" fmla="*/ 1197 w 3200"/>
              <a:gd name="T121" fmla="*/ 55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00" h="1133">
                <a:moveTo>
                  <a:pt x="3102" y="861"/>
                </a:moveTo>
                <a:cubicBezTo>
                  <a:pt x="3100" y="857"/>
                  <a:pt x="3099" y="852"/>
                  <a:pt x="3100" y="847"/>
                </a:cubicBezTo>
                <a:cubicBezTo>
                  <a:pt x="3107" y="848"/>
                  <a:pt x="3109" y="861"/>
                  <a:pt x="3117" y="861"/>
                </a:cubicBezTo>
                <a:cubicBezTo>
                  <a:pt x="3122" y="861"/>
                  <a:pt x="3125" y="853"/>
                  <a:pt x="3123" y="848"/>
                </a:cubicBezTo>
                <a:cubicBezTo>
                  <a:pt x="3121" y="837"/>
                  <a:pt x="3111" y="828"/>
                  <a:pt x="3104" y="819"/>
                </a:cubicBezTo>
                <a:cubicBezTo>
                  <a:pt x="3101" y="815"/>
                  <a:pt x="3098" y="811"/>
                  <a:pt x="3097" y="805"/>
                </a:cubicBezTo>
                <a:cubicBezTo>
                  <a:pt x="3096" y="804"/>
                  <a:pt x="3095" y="799"/>
                  <a:pt x="3095" y="798"/>
                </a:cubicBezTo>
                <a:cubicBezTo>
                  <a:pt x="3097" y="795"/>
                  <a:pt x="3100" y="799"/>
                  <a:pt x="3101" y="801"/>
                </a:cubicBezTo>
                <a:cubicBezTo>
                  <a:pt x="3102" y="803"/>
                  <a:pt x="3104" y="806"/>
                  <a:pt x="3106" y="808"/>
                </a:cubicBezTo>
                <a:cubicBezTo>
                  <a:pt x="3107" y="810"/>
                  <a:pt x="3109" y="812"/>
                  <a:pt x="3111" y="813"/>
                </a:cubicBezTo>
                <a:cubicBezTo>
                  <a:pt x="3113" y="814"/>
                  <a:pt x="3115" y="815"/>
                  <a:pt x="3117" y="814"/>
                </a:cubicBezTo>
                <a:cubicBezTo>
                  <a:pt x="3120" y="812"/>
                  <a:pt x="3121" y="809"/>
                  <a:pt x="3121" y="806"/>
                </a:cubicBezTo>
                <a:cubicBezTo>
                  <a:pt x="3122" y="801"/>
                  <a:pt x="3120" y="797"/>
                  <a:pt x="3117" y="793"/>
                </a:cubicBezTo>
                <a:cubicBezTo>
                  <a:pt x="3114" y="789"/>
                  <a:pt x="3111" y="786"/>
                  <a:pt x="3108" y="782"/>
                </a:cubicBezTo>
                <a:cubicBezTo>
                  <a:pt x="3105" y="779"/>
                  <a:pt x="3103" y="777"/>
                  <a:pt x="3101" y="774"/>
                </a:cubicBezTo>
                <a:cubicBezTo>
                  <a:pt x="3099" y="771"/>
                  <a:pt x="3089" y="753"/>
                  <a:pt x="3096" y="751"/>
                </a:cubicBezTo>
                <a:cubicBezTo>
                  <a:pt x="3098" y="750"/>
                  <a:pt x="3100" y="751"/>
                  <a:pt x="3101" y="752"/>
                </a:cubicBezTo>
                <a:cubicBezTo>
                  <a:pt x="3103" y="753"/>
                  <a:pt x="3104" y="755"/>
                  <a:pt x="3105" y="756"/>
                </a:cubicBezTo>
                <a:cubicBezTo>
                  <a:pt x="3108" y="759"/>
                  <a:pt x="3112" y="761"/>
                  <a:pt x="3116" y="761"/>
                </a:cubicBezTo>
                <a:cubicBezTo>
                  <a:pt x="3117" y="761"/>
                  <a:pt x="3119" y="761"/>
                  <a:pt x="3119" y="760"/>
                </a:cubicBezTo>
                <a:cubicBezTo>
                  <a:pt x="3121" y="759"/>
                  <a:pt x="3121" y="757"/>
                  <a:pt x="3121" y="756"/>
                </a:cubicBezTo>
                <a:cubicBezTo>
                  <a:pt x="3121" y="750"/>
                  <a:pt x="3118" y="745"/>
                  <a:pt x="3115" y="741"/>
                </a:cubicBezTo>
                <a:cubicBezTo>
                  <a:pt x="3111" y="736"/>
                  <a:pt x="3109" y="730"/>
                  <a:pt x="3106" y="725"/>
                </a:cubicBezTo>
                <a:cubicBezTo>
                  <a:pt x="3102" y="719"/>
                  <a:pt x="3098" y="714"/>
                  <a:pt x="3097" y="707"/>
                </a:cubicBezTo>
                <a:cubicBezTo>
                  <a:pt x="3104" y="701"/>
                  <a:pt x="3110" y="721"/>
                  <a:pt x="3118" y="718"/>
                </a:cubicBezTo>
                <a:cubicBezTo>
                  <a:pt x="3124" y="716"/>
                  <a:pt x="3122" y="707"/>
                  <a:pt x="3118" y="702"/>
                </a:cubicBezTo>
                <a:cubicBezTo>
                  <a:pt x="3110" y="690"/>
                  <a:pt x="3105" y="677"/>
                  <a:pt x="3102" y="663"/>
                </a:cubicBezTo>
                <a:cubicBezTo>
                  <a:pt x="3100" y="656"/>
                  <a:pt x="3099" y="649"/>
                  <a:pt x="3098" y="642"/>
                </a:cubicBezTo>
                <a:cubicBezTo>
                  <a:pt x="3098" y="639"/>
                  <a:pt x="3098" y="624"/>
                  <a:pt x="3091" y="628"/>
                </a:cubicBezTo>
                <a:cubicBezTo>
                  <a:pt x="3089" y="629"/>
                  <a:pt x="3089" y="632"/>
                  <a:pt x="3088" y="634"/>
                </a:cubicBezTo>
                <a:cubicBezTo>
                  <a:pt x="3086" y="646"/>
                  <a:pt x="3083" y="658"/>
                  <a:pt x="3080" y="669"/>
                </a:cubicBezTo>
                <a:cubicBezTo>
                  <a:pt x="3078" y="679"/>
                  <a:pt x="3076" y="691"/>
                  <a:pt x="3070" y="699"/>
                </a:cubicBezTo>
                <a:cubicBezTo>
                  <a:pt x="3067" y="703"/>
                  <a:pt x="3063" y="707"/>
                  <a:pt x="3064" y="712"/>
                </a:cubicBezTo>
                <a:cubicBezTo>
                  <a:pt x="3064" y="713"/>
                  <a:pt x="3064" y="713"/>
                  <a:pt x="3064" y="714"/>
                </a:cubicBezTo>
                <a:cubicBezTo>
                  <a:pt x="3064" y="714"/>
                  <a:pt x="3065" y="715"/>
                  <a:pt x="3066" y="715"/>
                </a:cubicBezTo>
                <a:cubicBezTo>
                  <a:pt x="3073" y="717"/>
                  <a:pt x="3077" y="712"/>
                  <a:pt x="3082" y="708"/>
                </a:cubicBezTo>
                <a:cubicBezTo>
                  <a:pt x="3082" y="707"/>
                  <a:pt x="3083" y="707"/>
                  <a:pt x="3084" y="706"/>
                </a:cubicBezTo>
                <a:cubicBezTo>
                  <a:pt x="3084" y="706"/>
                  <a:pt x="3085" y="706"/>
                  <a:pt x="3086" y="706"/>
                </a:cubicBezTo>
                <a:cubicBezTo>
                  <a:pt x="3088" y="708"/>
                  <a:pt x="3086" y="713"/>
                  <a:pt x="3086" y="714"/>
                </a:cubicBezTo>
                <a:cubicBezTo>
                  <a:pt x="3085" y="720"/>
                  <a:pt x="3082" y="726"/>
                  <a:pt x="3079" y="731"/>
                </a:cubicBezTo>
                <a:cubicBezTo>
                  <a:pt x="3073" y="739"/>
                  <a:pt x="3065" y="745"/>
                  <a:pt x="3061" y="754"/>
                </a:cubicBezTo>
                <a:cubicBezTo>
                  <a:pt x="3060" y="756"/>
                  <a:pt x="3059" y="758"/>
                  <a:pt x="3059" y="760"/>
                </a:cubicBezTo>
                <a:cubicBezTo>
                  <a:pt x="3059" y="763"/>
                  <a:pt x="3063" y="765"/>
                  <a:pt x="3067" y="766"/>
                </a:cubicBezTo>
                <a:cubicBezTo>
                  <a:pt x="3071" y="766"/>
                  <a:pt x="3074" y="762"/>
                  <a:pt x="3076" y="758"/>
                </a:cubicBezTo>
                <a:cubicBezTo>
                  <a:pt x="3077" y="756"/>
                  <a:pt x="3078" y="753"/>
                  <a:pt x="3080" y="751"/>
                </a:cubicBezTo>
                <a:cubicBezTo>
                  <a:pt x="3081" y="751"/>
                  <a:pt x="3082" y="751"/>
                  <a:pt x="3082" y="752"/>
                </a:cubicBezTo>
                <a:cubicBezTo>
                  <a:pt x="3083" y="752"/>
                  <a:pt x="3083" y="752"/>
                  <a:pt x="3083" y="752"/>
                </a:cubicBezTo>
                <a:cubicBezTo>
                  <a:pt x="3083" y="758"/>
                  <a:pt x="3082" y="764"/>
                  <a:pt x="3080" y="769"/>
                </a:cubicBezTo>
                <a:cubicBezTo>
                  <a:pt x="3077" y="774"/>
                  <a:pt x="3073" y="778"/>
                  <a:pt x="3069" y="782"/>
                </a:cubicBezTo>
                <a:cubicBezTo>
                  <a:pt x="3067" y="784"/>
                  <a:pt x="3064" y="786"/>
                  <a:pt x="3063" y="789"/>
                </a:cubicBezTo>
                <a:cubicBezTo>
                  <a:pt x="3062" y="791"/>
                  <a:pt x="3061" y="793"/>
                  <a:pt x="3061" y="795"/>
                </a:cubicBezTo>
                <a:cubicBezTo>
                  <a:pt x="3061" y="798"/>
                  <a:pt x="3063" y="800"/>
                  <a:pt x="3065" y="801"/>
                </a:cubicBezTo>
                <a:cubicBezTo>
                  <a:pt x="3068" y="802"/>
                  <a:pt x="3071" y="800"/>
                  <a:pt x="3073" y="798"/>
                </a:cubicBezTo>
                <a:cubicBezTo>
                  <a:pt x="3075" y="797"/>
                  <a:pt x="3081" y="787"/>
                  <a:pt x="3083" y="791"/>
                </a:cubicBezTo>
                <a:cubicBezTo>
                  <a:pt x="3084" y="792"/>
                  <a:pt x="3082" y="798"/>
                  <a:pt x="3082" y="799"/>
                </a:cubicBezTo>
                <a:cubicBezTo>
                  <a:pt x="3081" y="804"/>
                  <a:pt x="3079" y="810"/>
                  <a:pt x="3077" y="815"/>
                </a:cubicBezTo>
                <a:cubicBezTo>
                  <a:pt x="3073" y="825"/>
                  <a:pt x="3067" y="834"/>
                  <a:pt x="3059" y="842"/>
                </a:cubicBezTo>
                <a:cubicBezTo>
                  <a:pt x="3056" y="846"/>
                  <a:pt x="3052" y="849"/>
                  <a:pt x="3052" y="854"/>
                </a:cubicBezTo>
                <a:cubicBezTo>
                  <a:pt x="3052" y="855"/>
                  <a:pt x="3052" y="855"/>
                  <a:pt x="3052" y="855"/>
                </a:cubicBezTo>
                <a:cubicBezTo>
                  <a:pt x="1940" y="720"/>
                  <a:pt x="1940" y="720"/>
                  <a:pt x="1940" y="720"/>
                </a:cubicBezTo>
                <a:cubicBezTo>
                  <a:pt x="1931" y="710"/>
                  <a:pt x="1925" y="699"/>
                  <a:pt x="1921" y="686"/>
                </a:cubicBezTo>
                <a:cubicBezTo>
                  <a:pt x="1926" y="692"/>
                  <a:pt x="1931" y="697"/>
                  <a:pt x="1936" y="701"/>
                </a:cubicBezTo>
                <a:cubicBezTo>
                  <a:pt x="1940" y="704"/>
                  <a:pt x="1945" y="703"/>
                  <a:pt x="1946" y="698"/>
                </a:cubicBezTo>
                <a:cubicBezTo>
                  <a:pt x="1947" y="696"/>
                  <a:pt x="1947" y="693"/>
                  <a:pt x="1946" y="691"/>
                </a:cubicBezTo>
                <a:cubicBezTo>
                  <a:pt x="1946" y="686"/>
                  <a:pt x="1945" y="681"/>
                  <a:pt x="1943" y="676"/>
                </a:cubicBezTo>
                <a:cubicBezTo>
                  <a:pt x="1940" y="669"/>
                  <a:pt x="1933" y="663"/>
                  <a:pt x="1927" y="656"/>
                </a:cubicBezTo>
                <a:cubicBezTo>
                  <a:pt x="1922" y="650"/>
                  <a:pt x="1917" y="641"/>
                  <a:pt x="1919" y="633"/>
                </a:cubicBezTo>
                <a:cubicBezTo>
                  <a:pt x="1919" y="631"/>
                  <a:pt x="1920" y="630"/>
                  <a:pt x="1921" y="629"/>
                </a:cubicBezTo>
                <a:cubicBezTo>
                  <a:pt x="1923" y="628"/>
                  <a:pt x="1925" y="630"/>
                  <a:pt x="1927" y="632"/>
                </a:cubicBezTo>
                <a:cubicBezTo>
                  <a:pt x="1929" y="636"/>
                  <a:pt x="1929" y="639"/>
                  <a:pt x="1934" y="637"/>
                </a:cubicBezTo>
                <a:cubicBezTo>
                  <a:pt x="1938" y="636"/>
                  <a:pt x="1940" y="632"/>
                  <a:pt x="1940" y="628"/>
                </a:cubicBezTo>
                <a:cubicBezTo>
                  <a:pt x="1940" y="625"/>
                  <a:pt x="1939" y="622"/>
                  <a:pt x="1937" y="619"/>
                </a:cubicBezTo>
                <a:cubicBezTo>
                  <a:pt x="1929" y="606"/>
                  <a:pt x="1913" y="593"/>
                  <a:pt x="1916" y="575"/>
                </a:cubicBezTo>
                <a:cubicBezTo>
                  <a:pt x="1916" y="574"/>
                  <a:pt x="1916" y="572"/>
                  <a:pt x="1917" y="571"/>
                </a:cubicBezTo>
                <a:cubicBezTo>
                  <a:pt x="1919" y="569"/>
                  <a:pt x="1923" y="572"/>
                  <a:pt x="1925" y="575"/>
                </a:cubicBezTo>
                <a:cubicBezTo>
                  <a:pt x="1927" y="577"/>
                  <a:pt x="1929" y="581"/>
                  <a:pt x="1932" y="579"/>
                </a:cubicBezTo>
                <a:cubicBezTo>
                  <a:pt x="1935" y="578"/>
                  <a:pt x="1935" y="574"/>
                  <a:pt x="1934" y="571"/>
                </a:cubicBezTo>
                <a:cubicBezTo>
                  <a:pt x="1931" y="558"/>
                  <a:pt x="1922" y="546"/>
                  <a:pt x="1917" y="534"/>
                </a:cubicBezTo>
                <a:cubicBezTo>
                  <a:pt x="1915" y="530"/>
                  <a:pt x="1914" y="527"/>
                  <a:pt x="1914" y="523"/>
                </a:cubicBezTo>
                <a:cubicBezTo>
                  <a:pt x="1914" y="523"/>
                  <a:pt x="1915" y="522"/>
                  <a:pt x="1915" y="521"/>
                </a:cubicBezTo>
                <a:cubicBezTo>
                  <a:pt x="1916" y="520"/>
                  <a:pt x="1918" y="520"/>
                  <a:pt x="1919" y="521"/>
                </a:cubicBezTo>
                <a:cubicBezTo>
                  <a:pt x="1922" y="524"/>
                  <a:pt x="1922" y="529"/>
                  <a:pt x="1927" y="530"/>
                </a:cubicBezTo>
                <a:cubicBezTo>
                  <a:pt x="1932" y="530"/>
                  <a:pt x="1935" y="525"/>
                  <a:pt x="1935" y="521"/>
                </a:cubicBezTo>
                <a:cubicBezTo>
                  <a:pt x="1934" y="516"/>
                  <a:pt x="1931" y="512"/>
                  <a:pt x="1929" y="508"/>
                </a:cubicBezTo>
                <a:cubicBezTo>
                  <a:pt x="1912" y="481"/>
                  <a:pt x="1912" y="444"/>
                  <a:pt x="1901" y="414"/>
                </a:cubicBezTo>
                <a:cubicBezTo>
                  <a:pt x="1901" y="413"/>
                  <a:pt x="1900" y="411"/>
                  <a:pt x="1899" y="411"/>
                </a:cubicBezTo>
                <a:cubicBezTo>
                  <a:pt x="1897" y="409"/>
                  <a:pt x="1894" y="411"/>
                  <a:pt x="1893" y="413"/>
                </a:cubicBezTo>
                <a:cubicBezTo>
                  <a:pt x="1892" y="415"/>
                  <a:pt x="1893" y="418"/>
                  <a:pt x="1893" y="420"/>
                </a:cubicBezTo>
                <a:cubicBezTo>
                  <a:pt x="1895" y="441"/>
                  <a:pt x="1891" y="462"/>
                  <a:pt x="1888" y="483"/>
                </a:cubicBezTo>
                <a:cubicBezTo>
                  <a:pt x="1886" y="491"/>
                  <a:pt x="1885" y="499"/>
                  <a:pt x="1882" y="506"/>
                </a:cubicBezTo>
                <a:cubicBezTo>
                  <a:pt x="1878" y="516"/>
                  <a:pt x="1873" y="525"/>
                  <a:pt x="1869" y="535"/>
                </a:cubicBezTo>
                <a:cubicBezTo>
                  <a:pt x="1867" y="539"/>
                  <a:pt x="1867" y="547"/>
                  <a:pt x="1871" y="548"/>
                </a:cubicBezTo>
                <a:cubicBezTo>
                  <a:pt x="1878" y="550"/>
                  <a:pt x="1882" y="540"/>
                  <a:pt x="1889" y="541"/>
                </a:cubicBezTo>
                <a:cubicBezTo>
                  <a:pt x="1899" y="541"/>
                  <a:pt x="1891" y="555"/>
                  <a:pt x="1889" y="559"/>
                </a:cubicBezTo>
                <a:cubicBezTo>
                  <a:pt x="1884" y="569"/>
                  <a:pt x="1876" y="578"/>
                  <a:pt x="1876" y="589"/>
                </a:cubicBezTo>
                <a:cubicBezTo>
                  <a:pt x="1876" y="591"/>
                  <a:pt x="1876" y="592"/>
                  <a:pt x="1877" y="594"/>
                </a:cubicBezTo>
                <a:cubicBezTo>
                  <a:pt x="1883" y="602"/>
                  <a:pt x="1891" y="588"/>
                  <a:pt x="1893" y="585"/>
                </a:cubicBezTo>
                <a:cubicBezTo>
                  <a:pt x="1894" y="583"/>
                  <a:pt x="1897" y="582"/>
                  <a:pt x="1898" y="583"/>
                </a:cubicBezTo>
                <a:cubicBezTo>
                  <a:pt x="1900" y="584"/>
                  <a:pt x="1900" y="586"/>
                  <a:pt x="1900" y="588"/>
                </a:cubicBezTo>
                <a:cubicBezTo>
                  <a:pt x="1897" y="610"/>
                  <a:pt x="1874" y="624"/>
                  <a:pt x="1868" y="645"/>
                </a:cubicBezTo>
                <a:cubicBezTo>
                  <a:pt x="1868" y="648"/>
                  <a:pt x="1867" y="651"/>
                  <a:pt x="1869" y="653"/>
                </a:cubicBezTo>
                <a:cubicBezTo>
                  <a:pt x="1871" y="659"/>
                  <a:pt x="1880" y="657"/>
                  <a:pt x="1885" y="653"/>
                </a:cubicBezTo>
                <a:cubicBezTo>
                  <a:pt x="1888" y="650"/>
                  <a:pt x="1890" y="646"/>
                  <a:pt x="1893" y="643"/>
                </a:cubicBezTo>
                <a:cubicBezTo>
                  <a:pt x="1896" y="639"/>
                  <a:pt x="1902" y="638"/>
                  <a:pt x="1901" y="645"/>
                </a:cubicBezTo>
                <a:cubicBezTo>
                  <a:pt x="1900" y="648"/>
                  <a:pt x="1899" y="650"/>
                  <a:pt x="1897" y="652"/>
                </a:cubicBezTo>
                <a:cubicBezTo>
                  <a:pt x="1892" y="657"/>
                  <a:pt x="1887" y="662"/>
                  <a:pt x="1882" y="668"/>
                </a:cubicBezTo>
                <a:cubicBezTo>
                  <a:pt x="1879" y="670"/>
                  <a:pt x="1876" y="673"/>
                  <a:pt x="1874" y="676"/>
                </a:cubicBezTo>
                <a:cubicBezTo>
                  <a:pt x="1871" y="679"/>
                  <a:pt x="1870" y="684"/>
                  <a:pt x="1868" y="688"/>
                </a:cubicBezTo>
                <a:cubicBezTo>
                  <a:pt x="1867" y="692"/>
                  <a:pt x="1866" y="697"/>
                  <a:pt x="1869" y="700"/>
                </a:cubicBezTo>
                <a:cubicBezTo>
                  <a:pt x="1871" y="702"/>
                  <a:pt x="1874" y="702"/>
                  <a:pt x="1876" y="701"/>
                </a:cubicBezTo>
                <a:cubicBezTo>
                  <a:pt x="1878" y="700"/>
                  <a:pt x="1880" y="698"/>
                  <a:pt x="1882" y="696"/>
                </a:cubicBezTo>
                <a:cubicBezTo>
                  <a:pt x="1885" y="692"/>
                  <a:pt x="1887" y="689"/>
                  <a:pt x="1889" y="685"/>
                </a:cubicBezTo>
                <a:cubicBezTo>
                  <a:pt x="1890" y="684"/>
                  <a:pt x="1892" y="685"/>
                  <a:pt x="1893" y="687"/>
                </a:cubicBezTo>
                <a:cubicBezTo>
                  <a:pt x="1894" y="688"/>
                  <a:pt x="1893" y="690"/>
                  <a:pt x="1893" y="691"/>
                </a:cubicBezTo>
                <a:cubicBezTo>
                  <a:pt x="1892" y="701"/>
                  <a:pt x="1888" y="707"/>
                  <a:pt x="1881" y="712"/>
                </a:cubicBezTo>
                <a:cubicBezTo>
                  <a:pt x="1643" y="683"/>
                  <a:pt x="1643" y="683"/>
                  <a:pt x="1643" y="683"/>
                </a:cubicBezTo>
                <a:cubicBezTo>
                  <a:pt x="1516" y="635"/>
                  <a:pt x="1516" y="635"/>
                  <a:pt x="1516" y="635"/>
                </a:cubicBezTo>
                <a:cubicBezTo>
                  <a:pt x="1516" y="631"/>
                  <a:pt x="1514" y="628"/>
                  <a:pt x="1512" y="625"/>
                </a:cubicBezTo>
                <a:cubicBezTo>
                  <a:pt x="1509" y="621"/>
                  <a:pt x="1506" y="617"/>
                  <a:pt x="1503" y="614"/>
                </a:cubicBezTo>
                <a:cubicBezTo>
                  <a:pt x="1500" y="611"/>
                  <a:pt x="1498" y="609"/>
                  <a:pt x="1496" y="606"/>
                </a:cubicBezTo>
                <a:cubicBezTo>
                  <a:pt x="1494" y="603"/>
                  <a:pt x="1484" y="585"/>
                  <a:pt x="1491" y="582"/>
                </a:cubicBezTo>
                <a:cubicBezTo>
                  <a:pt x="1493" y="582"/>
                  <a:pt x="1495" y="583"/>
                  <a:pt x="1496" y="584"/>
                </a:cubicBezTo>
                <a:cubicBezTo>
                  <a:pt x="1498" y="585"/>
                  <a:pt x="1499" y="587"/>
                  <a:pt x="1500" y="588"/>
                </a:cubicBezTo>
                <a:cubicBezTo>
                  <a:pt x="1503" y="591"/>
                  <a:pt x="1507" y="593"/>
                  <a:pt x="1511" y="593"/>
                </a:cubicBezTo>
                <a:cubicBezTo>
                  <a:pt x="1512" y="593"/>
                  <a:pt x="1514" y="593"/>
                  <a:pt x="1514" y="592"/>
                </a:cubicBezTo>
                <a:cubicBezTo>
                  <a:pt x="1516" y="591"/>
                  <a:pt x="1516" y="589"/>
                  <a:pt x="1516" y="587"/>
                </a:cubicBezTo>
                <a:cubicBezTo>
                  <a:pt x="1516" y="582"/>
                  <a:pt x="1513" y="577"/>
                  <a:pt x="1510" y="572"/>
                </a:cubicBezTo>
                <a:cubicBezTo>
                  <a:pt x="1506" y="567"/>
                  <a:pt x="1504" y="562"/>
                  <a:pt x="1501" y="557"/>
                </a:cubicBezTo>
                <a:cubicBezTo>
                  <a:pt x="1497" y="551"/>
                  <a:pt x="1493" y="546"/>
                  <a:pt x="1492" y="539"/>
                </a:cubicBezTo>
                <a:cubicBezTo>
                  <a:pt x="1499" y="533"/>
                  <a:pt x="1505" y="553"/>
                  <a:pt x="1513" y="550"/>
                </a:cubicBezTo>
                <a:cubicBezTo>
                  <a:pt x="1519" y="548"/>
                  <a:pt x="1517" y="539"/>
                  <a:pt x="1513" y="534"/>
                </a:cubicBezTo>
                <a:cubicBezTo>
                  <a:pt x="1505" y="522"/>
                  <a:pt x="1500" y="509"/>
                  <a:pt x="1497" y="495"/>
                </a:cubicBezTo>
                <a:cubicBezTo>
                  <a:pt x="1495" y="488"/>
                  <a:pt x="1494" y="481"/>
                  <a:pt x="1493" y="474"/>
                </a:cubicBezTo>
                <a:cubicBezTo>
                  <a:pt x="1493" y="471"/>
                  <a:pt x="1493" y="455"/>
                  <a:pt x="1486" y="460"/>
                </a:cubicBezTo>
                <a:cubicBezTo>
                  <a:pt x="1484" y="461"/>
                  <a:pt x="1484" y="463"/>
                  <a:pt x="1483" y="466"/>
                </a:cubicBezTo>
                <a:cubicBezTo>
                  <a:pt x="1481" y="477"/>
                  <a:pt x="1478" y="489"/>
                  <a:pt x="1475" y="501"/>
                </a:cubicBezTo>
                <a:cubicBezTo>
                  <a:pt x="1473" y="510"/>
                  <a:pt x="1471" y="523"/>
                  <a:pt x="1466" y="531"/>
                </a:cubicBezTo>
                <a:cubicBezTo>
                  <a:pt x="1462" y="535"/>
                  <a:pt x="1458" y="538"/>
                  <a:pt x="1459" y="544"/>
                </a:cubicBezTo>
                <a:cubicBezTo>
                  <a:pt x="1459" y="545"/>
                  <a:pt x="1459" y="545"/>
                  <a:pt x="1459" y="546"/>
                </a:cubicBezTo>
                <a:cubicBezTo>
                  <a:pt x="1459" y="546"/>
                  <a:pt x="1460" y="547"/>
                  <a:pt x="1461" y="547"/>
                </a:cubicBezTo>
                <a:cubicBezTo>
                  <a:pt x="1468" y="549"/>
                  <a:pt x="1472" y="544"/>
                  <a:pt x="1477" y="539"/>
                </a:cubicBezTo>
                <a:cubicBezTo>
                  <a:pt x="1477" y="539"/>
                  <a:pt x="1478" y="538"/>
                  <a:pt x="1479" y="538"/>
                </a:cubicBezTo>
                <a:cubicBezTo>
                  <a:pt x="1480" y="538"/>
                  <a:pt x="1480" y="538"/>
                  <a:pt x="1481" y="538"/>
                </a:cubicBezTo>
                <a:cubicBezTo>
                  <a:pt x="1483" y="540"/>
                  <a:pt x="1481" y="544"/>
                  <a:pt x="1481" y="546"/>
                </a:cubicBezTo>
                <a:cubicBezTo>
                  <a:pt x="1480" y="552"/>
                  <a:pt x="1477" y="558"/>
                  <a:pt x="1474" y="563"/>
                </a:cubicBezTo>
                <a:cubicBezTo>
                  <a:pt x="1468" y="570"/>
                  <a:pt x="1460" y="577"/>
                  <a:pt x="1456" y="586"/>
                </a:cubicBezTo>
                <a:cubicBezTo>
                  <a:pt x="1455" y="587"/>
                  <a:pt x="1454" y="589"/>
                  <a:pt x="1454" y="591"/>
                </a:cubicBezTo>
                <a:cubicBezTo>
                  <a:pt x="1455" y="595"/>
                  <a:pt x="1458" y="597"/>
                  <a:pt x="1462" y="597"/>
                </a:cubicBezTo>
                <a:cubicBezTo>
                  <a:pt x="1467" y="598"/>
                  <a:pt x="1469" y="594"/>
                  <a:pt x="1471" y="590"/>
                </a:cubicBezTo>
                <a:cubicBezTo>
                  <a:pt x="1472" y="587"/>
                  <a:pt x="1473" y="584"/>
                  <a:pt x="1476" y="583"/>
                </a:cubicBezTo>
                <a:cubicBezTo>
                  <a:pt x="1476" y="583"/>
                  <a:pt x="1477" y="583"/>
                  <a:pt x="1477" y="583"/>
                </a:cubicBezTo>
                <a:cubicBezTo>
                  <a:pt x="1478" y="583"/>
                  <a:pt x="1478" y="584"/>
                  <a:pt x="1478" y="584"/>
                </a:cubicBezTo>
                <a:cubicBezTo>
                  <a:pt x="1478" y="590"/>
                  <a:pt x="1477" y="595"/>
                  <a:pt x="1475" y="601"/>
                </a:cubicBezTo>
                <a:cubicBezTo>
                  <a:pt x="1472" y="606"/>
                  <a:pt x="1468" y="609"/>
                  <a:pt x="1464" y="613"/>
                </a:cubicBezTo>
                <a:cubicBezTo>
                  <a:pt x="1464" y="614"/>
                  <a:pt x="1463" y="614"/>
                  <a:pt x="1463" y="614"/>
                </a:cubicBezTo>
                <a:cubicBezTo>
                  <a:pt x="1406" y="592"/>
                  <a:pt x="1406" y="592"/>
                  <a:pt x="1406" y="592"/>
                </a:cubicBezTo>
                <a:cubicBezTo>
                  <a:pt x="1404" y="586"/>
                  <a:pt x="1398" y="579"/>
                  <a:pt x="1393" y="574"/>
                </a:cubicBezTo>
                <a:cubicBezTo>
                  <a:pt x="1384" y="565"/>
                  <a:pt x="1377" y="553"/>
                  <a:pt x="1374" y="540"/>
                </a:cubicBezTo>
                <a:cubicBezTo>
                  <a:pt x="1378" y="545"/>
                  <a:pt x="1383" y="550"/>
                  <a:pt x="1388" y="554"/>
                </a:cubicBezTo>
                <a:cubicBezTo>
                  <a:pt x="1392" y="557"/>
                  <a:pt x="1397" y="557"/>
                  <a:pt x="1398" y="551"/>
                </a:cubicBezTo>
                <a:cubicBezTo>
                  <a:pt x="1399" y="549"/>
                  <a:pt x="1399" y="547"/>
                  <a:pt x="1399" y="545"/>
                </a:cubicBezTo>
                <a:cubicBezTo>
                  <a:pt x="1398" y="540"/>
                  <a:pt x="1397" y="535"/>
                  <a:pt x="1395" y="530"/>
                </a:cubicBezTo>
                <a:cubicBezTo>
                  <a:pt x="1392" y="522"/>
                  <a:pt x="1385" y="516"/>
                  <a:pt x="1379" y="510"/>
                </a:cubicBezTo>
                <a:cubicBezTo>
                  <a:pt x="1374" y="503"/>
                  <a:pt x="1369" y="495"/>
                  <a:pt x="1371" y="486"/>
                </a:cubicBezTo>
                <a:cubicBezTo>
                  <a:pt x="1371" y="485"/>
                  <a:pt x="1372" y="484"/>
                  <a:pt x="1373" y="483"/>
                </a:cubicBezTo>
                <a:cubicBezTo>
                  <a:pt x="1375" y="482"/>
                  <a:pt x="1378" y="484"/>
                  <a:pt x="1379" y="485"/>
                </a:cubicBezTo>
                <a:cubicBezTo>
                  <a:pt x="1381" y="490"/>
                  <a:pt x="1381" y="493"/>
                  <a:pt x="1386" y="491"/>
                </a:cubicBezTo>
                <a:cubicBezTo>
                  <a:pt x="1390" y="490"/>
                  <a:pt x="1393" y="485"/>
                  <a:pt x="1392" y="482"/>
                </a:cubicBezTo>
                <a:cubicBezTo>
                  <a:pt x="1392" y="478"/>
                  <a:pt x="1391" y="476"/>
                  <a:pt x="1389" y="473"/>
                </a:cubicBezTo>
                <a:cubicBezTo>
                  <a:pt x="1381" y="459"/>
                  <a:pt x="1365" y="446"/>
                  <a:pt x="1368" y="429"/>
                </a:cubicBezTo>
                <a:cubicBezTo>
                  <a:pt x="1368" y="427"/>
                  <a:pt x="1368" y="426"/>
                  <a:pt x="1369" y="425"/>
                </a:cubicBezTo>
                <a:cubicBezTo>
                  <a:pt x="1372" y="423"/>
                  <a:pt x="1375" y="426"/>
                  <a:pt x="1377" y="428"/>
                </a:cubicBezTo>
                <a:cubicBezTo>
                  <a:pt x="1379" y="431"/>
                  <a:pt x="1381" y="434"/>
                  <a:pt x="1384" y="433"/>
                </a:cubicBezTo>
                <a:cubicBezTo>
                  <a:pt x="1387" y="432"/>
                  <a:pt x="1387" y="428"/>
                  <a:pt x="1386" y="425"/>
                </a:cubicBezTo>
                <a:cubicBezTo>
                  <a:pt x="1383" y="412"/>
                  <a:pt x="1375" y="400"/>
                  <a:pt x="1369" y="387"/>
                </a:cubicBezTo>
                <a:cubicBezTo>
                  <a:pt x="1367" y="384"/>
                  <a:pt x="1366" y="380"/>
                  <a:pt x="1367" y="377"/>
                </a:cubicBezTo>
                <a:cubicBezTo>
                  <a:pt x="1367" y="376"/>
                  <a:pt x="1367" y="376"/>
                  <a:pt x="1367" y="375"/>
                </a:cubicBezTo>
                <a:cubicBezTo>
                  <a:pt x="1368" y="374"/>
                  <a:pt x="1370" y="374"/>
                  <a:pt x="1372" y="375"/>
                </a:cubicBezTo>
                <a:cubicBezTo>
                  <a:pt x="1374" y="378"/>
                  <a:pt x="1375" y="383"/>
                  <a:pt x="1379" y="383"/>
                </a:cubicBezTo>
                <a:cubicBezTo>
                  <a:pt x="1384" y="384"/>
                  <a:pt x="1387" y="379"/>
                  <a:pt x="1387" y="374"/>
                </a:cubicBezTo>
                <a:cubicBezTo>
                  <a:pt x="1386" y="370"/>
                  <a:pt x="1384" y="366"/>
                  <a:pt x="1381" y="362"/>
                </a:cubicBezTo>
                <a:cubicBezTo>
                  <a:pt x="1364" y="334"/>
                  <a:pt x="1364" y="298"/>
                  <a:pt x="1353" y="267"/>
                </a:cubicBezTo>
                <a:cubicBezTo>
                  <a:pt x="1353" y="266"/>
                  <a:pt x="1352" y="265"/>
                  <a:pt x="1351" y="264"/>
                </a:cubicBezTo>
                <a:cubicBezTo>
                  <a:pt x="1349" y="263"/>
                  <a:pt x="1346" y="264"/>
                  <a:pt x="1345" y="267"/>
                </a:cubicBezTo>
                <a:cubicBezTo>
                  <a:pt x="1344" y="269"/>
                  <a:pt x="1345" y="271"/>
                  <a:pt x="1345" y="274"/>
                </a:cubicBezTo>
                <a:cubicBezTo>
                  <a:pt x="1347" y="295"/>
                  <a:pt x="1344" y="316"/>
                  <a:pt x="1340" y="337"/>
                </a:cubicBezTo>
                <a:cubicBezTo>
                  <a:pt x="1338" y="344"/>
                  <a:pt x="1337" y="352"/>
                  <a:pt x="1334" y="360"/>
                </a:cubicBezTo>
                <a:cubicBezTo>
                  <a:pt x="1330" y="370"/>
                  <a:pt x="1325" y="379"/>
                  <a:pt x="1321" y="388"/>
                </a:cubicBezTo>
                <a:cubicBezTo>
                  <a:pt x="1319" y="393"/>
                  <a:pt x="1319" y="400"/>
                  <a:pt x="1324" y="402"/>
                </a:cubicBezTo>
                <a:cubicBezTo>
                  <a:pt x="1330" y="404"/>
                  <a:pt x="1334" y="394"/>
                  <a:pt x="1341" y="394"/>
                </a:cubicBezTo>
                <a:cubicBezTo>
                  <a:pt x="1351" y="395"/>
                  <a:pt x="1343" y="409"/>
                  <a:pt x="1341" y="413"/>
                </a:cubicBezTo>
                <a:cubicBezTo>
                  <a:pt x="1336" y="423"/>
                  <a:pt x="1328" y="432"/>
                  <a:pt x="1328" y="443"/>
                </a:cubicBezTo>
                <a:cubicBezTo>
                  <a:pt x="1328" y="444"/>
                  <a:pt x="1328" y="446"/>
                  <a:pt x="1329" y="447"/>
                </a:cubicBezTo>
                <a:cubicBezTo>
                  <a:pt x="1335" y="456"/>
                  <a:pt x="1343" y="442"/>
                  <a:pt x="1345" y="438"/>
                </a:cubicBezTo>
                <a:cubicBezTo>
                  <a:pt x="1346" y="437"/>
                  <a:pt x="1349" y="435"/>
                  <a:pt x="1350" y="437"/>
                </a:cubicBezTo>
                <a:cubicBezTo>
                  <a:pt x="1352" y="438"/>
                  <a:pt x="1352" y="440"/>
                  <a:pt x="1352" y="442"/>
                </a:cubicBezTo>
                <a:cubicBezTo>
                  <a:pt x="1350" y="464"/>
                  <a:pt x="1327" y="478"/>
                  <a:pt x="1321" y="499"/>
                </a:cubicBezTo>
                <a:cubicBezTo>
                  <a:pt x="1320" y="501"/>
                  <a:pt x="1319" y="504"/>
                  <a:pt x="1321" y="507"/>
                </a:cubicBezTo>
                <a:cubicBezTo>
                  <a:pt x="1323" y="512"/>
                  <a:pt x="1332" y="511"/>
                  <a:pt x="1337" y="507"/>
                </a:cubicBezTo>
                <a:cubicBezTo>
                  <a:pt x="1340" y="503"/>
                  <a:pt x="1342" y="499"/>
                  <a:pt x="1345" y="496"/>
                </a:cubicBezTo>
                <a:cubicBezTo>
                  <a:pt x="1348" y="493"/>
                  <a:pt x="1354" y="491"/>
                  <a:pt x="1353" y="499"/>
                </a:cubicBezTo>
                <a:cubicBezTo>
                  <a:pt x="1352" y="501"/>
                  <a:pt x="1351" y="503"/>
                  <a:pt x="1349" y="505"/>
                </a:cubicBezTo>
                <a:cubicBezTo>
                  <a:pt x="1344" y="511"/>
                  <a:pt x="1339" y="516"/>
                  <a:pt x="1334" y="521"/>
                </a:cubicBezTo>
                <a:cubicBezTo>
                  <a:pt x="1331" y="524"/>
                  <a:pt x="1328" y="526"/>
                  <a:pt x="1326" y="529"/>
                </a:cubicBezTo>
                <a:cubicBezTo>
                  <a:pt x="1323" y="533"/>
                  <a:pt x="1322" y="537"/>
                  <a:pt x="1320" y="542"/>
                </a:cubicBezTo>
                <a:cubicBezTo>
                  <a:pt x="1319" y="546"/>
                  <a:pt x="1318" y="551"/>
                  <a:pt x="1321" y="554"/>
                </a:cubicBezTo>
                <a:cubicBezTo>
                  <a:pt x="1323" y="555"/>
                  <a:pt x="1326" y="555"/>
                  <a:pt x="1328" y="554"/>
                </a:cubicBezTo>
                <a:cubicBezTo>
                  <a:pt x="1331" y="553"/>
                  <a:pt x="1332" y="551"/>
                  <a:pt x="1334" y="549"/>
                </a:cubicBezTo>
                <a:cubicBezTo>
                  <a:pt x="1337" y="546"/>
                  <a:pt x="1339" y="543"/>
                  <a:pt x="1341" y="539"/>
                </a:cubicBezTo>
                <a:cubicBezTo>
                  <a:pt x="1343" y="538"/>
                  <a:pt x="1344" y="539"/>
                  <a:pt x="1345" y="540"/>
                </a:cubicBezTo>
                <a:cubicBezTo>
                  <a:pt x="1346" y="542"/>
                  <a:pt x="1346" y="543"/>
                  <a:pt x="1345" y="545"/>
                </a:cubicBezTo>
                <a:cubicBezTo>
                  <a:pt x="1344" y="554"/>
                  <a:pt x="1340" y="559"/>
                  <a:pt x="1335" y="565"/>
                </a:cubicBezTo>
                <a:cubicBezTo>
                  <a:pt x="1298" y="551"/>
                  <a:pt x="1298" y="551"/>
                  <a:pt x="1298" y="551"/>
                </a:cubicBezTo>
                <a:cubicBezTo>
                  <a:pt x="1258" y="551"/>
                  <a:pt x="1258" y="551"/>
                  <a:pt x="1258" y="551"/>
                </a:cubicBezTo>
                <a:cubicBezTo>
                  <a:pt x="1255" y="543"/>
                  <a:pt x="1251" y="536"/>
                  <a:pt x="1246" y="529"/>
                </a:cubicBezTo>
                <a:cubicBezTo>
                  <a:pt x="1241" y="523"/>
                  <a:pt x="1232" y="517"/>
                  <a:pt x="1235" y="508"/>
                </a:cubicBezTo>
                <a:cubicBezTo>
                  <a:pt x="1235" y="507"/>
                  <a:pt x="1236" y="506"/>
                  <a:pt x="1237" y="505"/>
                </a:cubicBezTo>
                <a:cubicBezTo>
                  <a:pt x="1238" y="504"/>
                  <a:pt x="1241" y="504"/>
                  <a:pt x="1242" y="505"/>
                </a:cubicBezTo>
                <a:cubicBezTo>
                  <a:pt x="1244" y="506"/>
                  <a:pt x="1245" y="507"/>
                  <a:pt x="1247" y="509"/>
                </a:cubicBezTo>
                <a:cubicBezTo>
                  <a:pt x="1248" y="511"/>
                  <a:pt x="1256" y="524"/>
                  <a:pt x="1260" y="517"/>
                </a:cubicBezTo>
                <a:cubicBezTo>
                  <a:pt x="1260" y="516"/>
                  <a:pt x="1260" y="515"/>
                  <a:pt x="1260" y="514"/>
                </a:cubicBezTo>
                <a:cubicBezTo>
                  <a:pt x="1260" y="504"/>
                  <a:pt x="1256" y="494"/>
                  <a:pt x="1251" y="485"/>
                </a:cubicBezTo>
                <a:cubicBezTo>
                  <a:pt x="1245" y="478"/>
                  <a:pt x="1238" y="471"/>
                  <a:pt x="1235" y="463"/>
                </a:cubicBezTo>
                <a:cubicBezTo>
                  <a:pt x="1233" y="458"/>
                  <a:pt x="1232" y="448"/>
                  <a:pt x="1239" y="448"/>
                </a:cubicBezTo>
                <a:cubicBezTo>
                  <a:pt x="1245" y="448"/>
                  <a:pt x="1250" y="455"/>
                  <a:pt x="1254" y="458"/>
                </a:cubicBezTo>
                <a:cubicBezTo>
                  <a:pt x="1258" y="460"/>
                  <a:pt x="1264" y="460"/>
                  <a:pt x="1265" y="456"/>
                </a:cubicBezTo>
                <a:cubicBezTo>
                  <a:pt x="1266" y="454"/>
                  <a:pt x="1265" y="452"/>
                  <a:pt x="1265" y="451"/>
                </a:cubicBezTo>
                <a:cubicBezTo>
                  <a:pt x="1262" y="441"/>
                  <a:pt x="1257" y="432"/>
                  <a:pt x="1250" y="425"/>
                </a:cubicBezTo>
                <a:cubicBezTo>
                  <a:pt x="1243" y="419"/>
                  <a:pt x="1238" y="415"/>
                  <a:pt x="1234" y="406"/>
                </a:cubicBezTo>
                <a:cubicBezTo>
                  <a:pt x="1233" y="402"/>
                  <a:pt x="1232" y="397"/>
                  <a:pt x="1235" y="395"/>
                </a:cubicBezTo>
                <a:cubicBezTo>
                  <a:pt x="1238" y="394"/>
                  <a:pt x="1241" y="395"/>
                  <a:pt x="1243" y="397"/>
                </a:cubicBezTo>
                <a:cubicBezTo>
                  <a:pt x="1245" y="399"/>
                  <a:pt x="1247" y="401"/>
                  <a:pt x="1249" y="403"/>
                </a:cubicBezTo>
                <a:cubicBezTo>
                  <a:pt x="1251" y="405"/>
                  <a:pt x="1254" y="406"/>
                  <a:pt x="1257" y="405"/>
                </a:cubicBezTo>
                <a:cubicBezTo>
                  <a:pt x="1259" y="404"/>
                  <a:pt x="1259" y="401"/>
                  <a:pt x="1259" y="399"/>
                </a:cubicBezTo>
                <a:cubicBezTo>
                  <a:pt x="1259" y="396"/>
                  <a:pt x="1257" y="394"/>
                  <a:pt x="1256" y="392"/>
                </a:cubicBezTo>
                <a:cubicBezTo>
                  <a:pt x="1252" y="386"/>
                  <a:pt x="1248" y="380"/>
                  <a:pt x="1244" y="373"/>
                </a:cubicBezTo>
                <a:cubicBezTo>
                  <a:pt x="1241" y="369"/>
                  <a:pt x="1236" y="362"/>
                  <a:pt x="1235" y="356"/>
                </a:cubicBezTo>
                <a:cubicBezTo>
                  <a:pt x="1235" y="354"/>
                  <a:pt x="1235" y="352"/>
                  <a:pt x="1237" y="351"/>
                </a:cubicBezTo>
                <a:cubicBezTo>
                  <a:pt x="1238" y="350"/>
                  <a:pt x="1240" y="351"/>
                  <a:pt x="1241" y="352"/>
                </a:cubicBezTo>
                <a:cubicBezTo>
                  <a:pt x="1242" y="353"/>
                  <a:pt x="1243" y="354"/>
                  <a:pt x="1244" y="355"/>
                </a:cubicBezTo>
                <a:cubicBezTo>
                  <a:pt x="1246" y="357"/>
                  <a:pt x="1249" y="358"/>
                  <a:pt x="1252" y="359"/>
                </a:cubicBezTo>
                <a:cubicBezTo>
                  <a:pt x="1254" y="359"/>
                  <a:pt x="1256" y="359"/>
                  <a:pt x="1257" y="357"/>
                </a:cubicBezTo>
                <a:cubicBezTo>
                  <a:pt x="1259" y="356"/>
                  <a:pt x="1259" y="354"/>
                  <a:pt x="1259" y="353"/>
                </a:cubicBezTo>
                <a:cubicBezTo>
                  <a:pt x="1258" y="346"/>
                  <a:pt x="1253" y="341"/>
                  <a:pt x="1248" y="336"/>
                </a:cubicBezTo>
                <a:cubicBezTo>
                  <a:pt x="1245" y="333"/>
                  <a:pt x="1229" y="314"/>
                  <a:pt x="1236" y="310"/>
                </a:cubicBezTo>
                <a:cubicBezTo>
                  <a:pt x="1242" y="307"/>
                  <a:pt x="1249" y="325"/>
                  <a:pt x="1255" y="318"/>
                </a:cubicBezTo>
                <a:cubicBezTo>
                  <a:pt x="1257" y="316"/>
                  <a:pt x="1256" y="313"/>
                  <a:pt x="1256" y="310"/>
                </a:cubicBezTo>
                <a:cubicBezTo>
                  <a:pt x="1255" y="308"/>
                  <a:pt x="1253" y="305"/>
                  <a:pt x="1251" y="304"/>
                </a:cubicBezTo>
                <a:cubicBezTo>
                  <a:pt x="1248" y="301"/>
                  <a:pt x="1245" y="300"/>
                  <a:pt x="1242" y="298"/>
                </a:cubicBezTo>
                <a:cubicBezTo>
                  <a:pt x="1238" y="296"/>
                  <a:pt x="1228" y="283"/>
                  <a:pt x="1236" y="280"/>
                </a:cubicBezTo>
                <a:cubicBezTo>
                  <a:pt x="1241" y="277"/>
                  <a:pt x="1245" y="285"/>
                  <a:pt x="1248" y="287"/>
                </a:cubicBezTo>
                <a:cubicBezTo>
                  <a:pt x="1250" y="288"/>
                  <a:pt x="1252" y="288"/>
                  <a:pt x="1253" y="287"/>
                </a:cubicBezTo>
                <a:cubicBezTo>
                  <a:pt x="1253" y="287"/>
                  <a:pt x="1253" y="287"/>
                  <a:pt x="1253" y="287"/>
                </a:cubicBezTo>
                <a:cubicBezTo>
                  <a:pt x="1253" y="286"/>
                  <a:pt x="1253" y="286"/>
                  <a:pt x="1253" y="285"/>
                </a:cubicBezTo>
                <a:cubicBezTo>
                  <a:pt x="1254" y="277"/>
                  <a:pt x="1249" y="269"/>
                  <a:pt x="1245" y="262"/>
                </a:cubicBezTo>
                <a:cubicBezTo>
                  <a:pt x="1240" y="255"/>
                  <a:pt x="1235" y="248"/>
                  <a:pt x="1234" y="240"/>
                </a:cubicBezTo>
                <a:cubicBezTo>
                  <a:pt x="1234" y="238"/>
                  <a:pt x="1234" y="237"/>
                  <a:pt x="1234" y="235"/>
                </a:cubicBezTo>
                <a:cubicBezTo>
                  <a:pt x="1235" y="234"/>
                  <a:pt x="1236" y="233"/>
                  <a:pt x="1237" y="233"/>
                </a:cubicBezTo>
                <a:cubicBezTo>
                  <a:pt x="1240" y="234"/>
                  <a:pt x="1238" y="238"/>
                  <a:pt x="1240" y="240"/>
                </a:cubicBezTo>
                <a:cubicBezTo>
                  <a:pt x="1242" y="241"/>
                  <a:pt x="1246" y="241"/>
                  <a:pt x="1247" y="240"/>
                </a:cubicBezTo>
                <a:cubicBezTo>
                  <a:pt x="1251" y="238"/>
                  <a:pt x="1251" y="233"/>
                  <a:pt x="1250" y="230"/>
                </a:cubicBezTo>
                <a:cubicBezTo>
                  <a:pt x="1249" y="226"/>
                  <a:pt x="1247" y="223"/>
                  <a:pt x="1245" y="220"/>
                </a:cubicBezTo>
                <a:cubicBezTo>
                  <a:pt x="1238" y="210"/>
                  <a:pt x="1233" y="199"/>
                  <a:pt x="1231" y="188"/>
                </a:cubicBezTo>
                <a:cubicBezTo>
                  <a:pt x="1229" y="177"/>
                  <a:pt x="1231" y="166"/>
                  <a:pt x="1230" y="155"/>
                </a:cubicBezTo>
                <a:cubicBezTo>
                  <a:pt x="1230" y="152"/>
                  <a:pt x="1231" y="137"/>
                  <a:pt x="1226" y="137"/>
                </a:cubicBezTo>
                <a:cubicBezTo>
                  <a:pt x="1221" y="137"/>
                  <a:pt x="1221" y="150"/>
                  <a:pt x="1221" y="153"/>
                </a:cubicBezTo>
                <a:cubicBezTo>
                  <a:pt x="1219" y="179"/>
                  <a:pt x="1217" y="206"/>
                  <a:pt x="1201" y="225"/>
                </a:cubicBezTo>
                <a:cubicBezTo>
                  <a:pt x="1199" y="228"/>
                  <a:pt x="1196" y="230"/>
                  <a:pt x="1196" y="234"/>
                </a:cubicBezTo>
                <a:cubicBezTo>
                  <a:pt x="1195" y="237"/>
                  <a:pt x="1197" y="240"/>
                  <a:pt x="1200" y="242"/>
                </a:cubicBezTo>
                <a:cubicBezTo>
                  <a:pt x="1203" y="243"/>
                  <a:pt x="1206" y="242"/>
                  <a:pt x="1209" y="240"/>
                </a:cubicBezTo>
                <a:cubicBezTo>
                  <a:pt x="1210" y="239"/>
                  <a:pt x="1212" y="235"/>
                  <a:pt x="1215" y="237"/>
                </a:cubicBezTo>
                <a:cubicBezTo>
                  <a:pt x="1216" y="238"/>
                  <a:pt x="1216" y="240"/>
                  <a:pt x="1216" y="242"/>
                </a:cubicBezTo>
                <a:cubicBezTo>
                  <a:pt x="1217" y="252"/>
                  <a:pt x="1212" y="262"/>
                  <a:pt x="1206" y="271"/>
                </a:cubicBezTo>
                <a:cubicBezTo>
                  <a:pt x="1201" y="279"/>
                  <a:pt x="1194" y="288"/>
                  <a:pt x="1191" y="298"/>
                </a:cubicBezTo>
                <a:cubicBezTo>
                  <a:pt x="1190" y="301"/>
                  <a:pt x="1190" y="304"/>
                  <a:pt x="1190" y="307"/>
                </a:cubicBezTo>
                <a:cubicBezTo>
                  <a:pt x="1191" y="311"/>
                  <a:pt x="1194" y="314"/>
                  <a:pt x="1197" y="314"/>
                </a:cubicBezTo>
                <a:cubicBezTo>
                  <a:pt x="1203" y="314"/>
                  <a:pt x="1203" y="309"/>
                  <a:pt x="1208" y="307"/>
                </a:cubicBezTo>
                <a:cubicBezTo>
                  <a:pt x="1210" y="306"/>
                  <a:pt x="1212" y="306"/>
                  <a:pt x="1214" y="308"/>
                </a:cubicBezTo>
                <a:cubicBezTo>
                  <a:pt x="1215" y="309"/>
                  <a:pt x="1215" y="310"/>
                  <a:pt x="1215" y="312"/>
                </a:cubicBezTo>
                <a:cubicBezTo>
                  <a:pt x="1215" y="320"/>
                  <a:pt x="1208" y="325"/>
                  <a:pt x="1202" y="331"/>
                </a:cubicBezTo>
                <a:cubicBezTo>
                  <a:pt x="1196" y="337"/>
                  <a:pt x="1191" y="345"/>
                  <a:pt x="1188" y="353"/>
                </a:cubicBezTo>
                <a:cubicBezTo>
                  <a:pt x="1187" y="356"/>
                  <a:pt x="1186" y="359"/>
                  <a:pt x="1186" y="361"/>
                </a:cubicBezTo>
                <a:cubicBezTo>
                  <a:pt x="1186" y="364"/>
                  <a:pt x="1187" y="367"/>
                  <a:pt x="1189" y="368"/>
                </a:cubicBezTo>
                <a:cubicBezTo>
                  <a:pt x="1193" y="370"/>
                  <a:pt x="1198" y="369"/>
                  <a:pt x="1201" y="366"/>
                </a:cubicBezTo>
                <a:cubicBezTo>
                  <a:pt x="1204" y="363"/>
                  <a:pt x="1205" y="359"/>
                  <a:pt x="1207" y="356"/>
                </a:cubicBezTo>
                <a:cubicBezTo>
                  <a:pt x="1208" y="354"/>
                  <a:pt x="1210" y="352"/>
                  <a:pt x="1212" y="351"/>
                </a:cubicBezTo>
                <a:cubicBezTo>
                  <a:pt x="1222" y="349"/>
                  <a:pt x="1215" y="365"/>
                  <a:pt x="1213" y="367"/>
                </a:cubicBezTo>
                <a:cubicBezTo>
                  <a:pt x="1202" y="382"/>
                  <a:pt x="1187" y="396"/>
                  <a:pt x="1188" y="413"/>
                </a:cubicBezTo>
                <a:cubicBezTo>
                  <a:pt x="1188" y="416"/>
                  <a:pt x="1189" y="420"/>
                  <a:pt x="1192" y="421"/>
                </a:cubicBezTo>
                <a:cubicBezTo>
                  <a:pt x="1195" y="423"/>
                  <a:pt x="1199" y="419"/>
                  <a:pt x="1202" y="415"/>
                </a:cubicBezTo>
                <a:cubicBezTo>
                  <a:pt x="1203" y="413"/>
                  <a:pt x="1214" y="392"/>
                  <a:pt x="1215" y="403"/>
                </a:cubicBezTo>
                <a:cubicBezTo>
                  <a:pt x="1216" y="413"/>
                  <a:pt x="1208" y="418"/>
                  <a:pt x="1203" y="425"/>
                </a:cubicBezTo>
                <a:cubicBezTo>
                  <a:pt x="1196" y="433"/>
                  <a:pt x="1191" y="443"/>
                  <a:pt x="1188" y="453"/>
                </a:cubicBezTo>
                <a:cubicBezTo>
                  <a:pt x="1187" y="457"/>
                  <a:pt x="1187" y="463"/>
                  <a:pt x="1191" y="464"/>
                </a:cubicBezTo>
                <a:cubicBezTo>
                  <a:pt x="1197" y="467"/>
                  <a:pt x="1199" y="458"/>
                  <a:pt x="1203" y="456"/>
                </a:cubicBezTo>
                <a:cubicBezTo>
                  <a:pt x="1207" y="452"/>
                  <a:pt x="1213" y="454"/>
                  <a:pt x="1214" y="459"/>
                </a:cubicBezTo>
                <a:cubicBezTo>
                  <a:pt x="1214" y="462"/>
                  <a:pt x="1213" y="466"/>
                  <a:pt x="1211" y="469"/>
                </a:cubicBezTo>
                <a:cubicBezTo>
                  <a:pt x="1205" y="480"/>
                  <a:pt x="1191" y="487"/>
                  <a:pt x="1186" y="500"/>
                </a:cubicBezTo>
                <a:cubicBezTo>
                  <a:pt x="1185" y="504"/>
                  <a:pt x="1185" y="508"/>
                  <a:pt x="1188" y="510"/>
                </a:cubicBezTo>
                <a:cubicBezTo>
                  <a:pt x="1193" y="514"/>
                  <a:pt x="1198" y="508"/>
                  <a:pt x="1201" y="505"/>
                </a:cubicBezTo>
                <a:cubicBezTo>
                  <a:pt x="1202" y="504"/>
                  <a:pt x="1203" y="503"/>
                  <a:pt x="1205" y="503"/>
                </a:cubicBezTo>
                <a:cubicBezTo>
                  <a:pt x="1206" y="503"/>
                  <a:pt x="1208" y="504"/>
                  <a:pt x="1208" y="506"/>
                </a:cubicBezTo>
                <a:cubicBezTo>
                  <a:pt x="1208" y="507"/>
                  <a:pt x="1208" y="509"/>
                  <a:pt x="1207" y="510"/>
                </a:cubicBezTo>
                <a:cubicBezTo>
                  <a:pt x="1203" y="524"/>
                  <a:pt x="1192" y="529"/>
                  <a:pt x="1184" y="540"/>
                </a:cubicBezTo>
                <a:cubicBezTo>
                  <a:pt x="1182" y="543"/>
                  <a:pt x="1180" y="547"/>
                  <a:pt x="1178" y="551"/>
                </a:cubicBezTo>
                <a:cubicBezTo>
                  <a:pt x="1004" y="551"/>
                  <a:pt x="1004" y="551"/>
                  <a:pt x="1004" y="551"/>
                </a:cubicBezTo>
                <a:cubicBezTo>
                  <a:pt x="746" y="467"/>
                  <a:pt x="746" y="467"/>
                  <a:pt x="746" y="467"/>
                </a:cubicBezTo>
                <a:cubicBezTo>
                  <a:pt x="732" y="467"/>
                  <a:pt x="732" y="467"/>
                  <a:pt x="732" y="467"/>
                </a:cubicBezTo>
                <a:cubicBezTo>
                  <a:pt x="727" y="461"/>
                  <a:pt x="723" y="455"/>
                  <a:pt x="725" y="447"/>
                </a:cubicBezTo>
                <a:cubicBezTo>
                  <a:pt x="732" y="448"/>
                  <a:pt x="734" y="461"/>
                  <a:pt x="742" y="461"/>
                </a:cubicBezTo>
                <a:cubicBezTo>
                  <a:pt x="747" y="460"/>
                  <a:pt x="750" y="453"/>
                  <a:pt x="748" y="448"/>
                </a:cubicBezTo>
                <a:cubicBezTo>
                  <a:pt x="746" y="436"/>
                  <a:pt x="736" y="428"/>
                  <a:pt x="729" y="419"/>
                </a:cubicBezTo>
                <a:cubicBezTo>
                  <a:pt x="726" y="415"/>
                  <a:pt x="723" y="410"/>
                  <a:pt x="722" y="405"/>
                </a:cubicBezTo>
                <a:cubicBezTo>
                  <a:pt x="721" y="404"/>
                  <a:pt x="720" y="399"/>
                  <a:pt x="720" y="398"/>
                </a:cubicBezTo>
                <a:cubicBezTo>
                  <a:pt x="722" y="395"/>
                  <a:pt x="725" y="399"/>
                  <a:pt x="726" y="400"/>
                </a:cubicBezTo>
                <a:cubicBezTo>
                  <a:pt x="728" y="403"/>
                  <a:pt x="729" y="405"/>
                  <a:pt x="731" y="408"/>
                </a:cubicBezTo>
                <a:cubicBezTo>
                  <a:pt x="732" y="410"/>
                  <a:pt x="734" y="411"/>
                  <a:pt x="736" y="413"/>
                </a:cubicBezTo>
                <a:cubicBezTo>
                  <a:pt x="738" y="414"/>
                  <a:pt x="740" y="414"/>
                  <a:pt x="742" y="413"/>
                </a:cubicBezTo>
                <a:cubicBezTo>
                  <a:pt x="745" y="412"/>
                  <a:pt x="746" y="409"/>
                  <a:pt x="747" y="406"/>
                </a:cubicBezTo>
                <a:cubicBezTo>
                  <a:pt x="747" y="401"/>
                  <a:pt x="745" y="397"/>
                  <a:pt x="742" y="393"/>
                </a:cubicBezTo>
                <a:cubicBezTo>
                  <a:pt x="740" y="389"/>
                  <a:pt x="736" y="385"/>
                  <a:pt x="733" y="382"/>
                </a:cubicBezTo>
                <a:cubicBezTo>
                  <a:pt x="731" y="379"/>
                  <a:pt x="728" y="377"/>
                  <a:pt x="726" y="374"/>
                </a:cubicBezTo>
                <a:cubicBezTo>
                  <a:pt x="724" y="371"/>
                  <a:pt x="714" y="353"/>
                  <a:pt x="721" y="350"/>
                </a:cubicBezTo>
                <a:cubicBezTo>
                  <a:pt x="723" y="350"/>
                  <a:pt x="725" y="351"/>
                  <a:pt x="726" y="352"/>
                </a:cubicBezTo>
                <a:cubicBezTo>
                  <a:pt x="728" y="353"/>
                  <a:pt x="729" y="355"/>
                  <a:pt x="730" y="356"/>
                </a:cubicBezTo>
                <a:cubicBezTo>
                  <a:pt x="733" y="359"/>
                  <a:pt x="737" y="361"/>
                  <a:pt x="741" y="361"/>
                </a:cubicBezTo>
                <a:cubicBezTo>
                  <a:pt x="742" y="361"/>
                  <a:pt x="744" y="361"/>
                  <a:pt x="744" y="360"/>
                </a:cubicBezTo>
                <a:cubicBezTo>
                  <a:pt x="746" y="359"/>
                  <a:pt x="746" y="357"/>
                  <a:pt x="746" y="355"/>
                </a:cubicBezTo>
                <a:cubicBezTo>
                  <a:pt x="747" y="350"/>
                  <a:pt x="743" y="345"/>
                  <a:pt x="740" y="340"/>
                </a:cubicBezTo>
                <a:cubicBezTo>
                  <a:pt x="736" y="335"/>
                  <a:pt x="734" y="330"/>
                  <a:pt x="731" y="325"/>
                </a:cubicBezTo>
                <a:cubicBezTo>
                  <a:pt x="727" y="319"/>
                  <a:pt x="723" y="314"/>
                  <a:pt x="722" y="307"/>
                </a:cubicBezTo>
                <a:cubicBezTo>
                  <a:pt x="729" y="301"/>
                  <a:pt x="735" y="321"/>
                  <a:pt x="744" y="318"/>
                </a:cubicBezTo>
                <a:cubicBezTo>
                  <a:pt x="749" y="316"/>
                  <a:pt x="747" y="307"/>
                  <a:pt x="743" y="302"/>
                </a:cubicBezTo>
                <a:cubicBezTo>
                  <a:pt x="735" y="290"/>
                  <a:pt x="730" y="277"/>
                  <a:pt x="727" y="263"/>
                </a:cubicBezTo>
                <a:cubicBezTo>
                  <a:pt x="725" y="256"/>
                  <a:pt x="724" y="249"/>
                  <a:pt x="723" y="242"/>
                </a:cubicBezTo>
                <a:cubicBezTo>
                  <a:pt x="723" y="239"/>
                  <a:pt x="723" y="223"/>
                  <a:pt x="716" y="228"/>
                </a:cubicBezTo>
                <a:cubicBezTo>
                  <a:pt x="715" y="229"/>
                  <a:pt x="714" y="231"/>
                  <a:pt x="713" y="234"/>
                </a:cubicBezTo>
                <a:cubicBezTo>
                  <a:pt x="711" y="245"/>
                  <a:pt x="708" y="257"/>
                  <a:pt x="705" y="269"/>
                </a:cubicBezTo>
                <a:cubicBezTo>
                  <a:pt x="703" y="278"/>
                  <a:pt x="702" y="291"/>
                  <a:pt x="696" y="299"/>
                </a:cubicBezTo>
                <a:cubicBezTo>
                  <a:pt x="692" y="303"/>
                  <a:pt x="688" y="306"/>
                  <a:pt x="689" y="312"/>
                </a:cubicBezTo>
                <a:cubicBezTo>
                  <a:pt x="689" y="313"/>
                  <a:pt x="689" y="313"/>
                  <a:pt x="689" y="314"/>
                </a:cubicBezTo>
                <a:cubicBezTo>
                  <a:pt x="689" y="314"/>
                  <a:pt x="690" y="315"/>
                  <a:pt x="691" y="315"/>
                </a:cubicBezTo>
                <a:cubicBezTo>
                  <a:pt x="698" y="317"/>
                  <a:pt x="702" y="312"/>
                  <a:pt x="707" y="307"/>
                </a:cubicBezTo>
                <a:cubicBezTo>
                  <a:pt x="707" y="307"/>
                  <a:pt x="708" y="306"/>
                  <a:pt x="709" y="306"/>
                </a:cubicBezTo>
                <a:cubicBezTo>
                  <a:pt x="710" y="306"/>
                  <a:pt x="711" y="306"/>
                  <a:pt x="711" y="306"/>
                </a:cubicBezTo>
                <a:cubicBezTo>
                  <a:pt x="713" y="308"/>
                  <a:pt x="711" y="312"/>
                  <a:pt x="711" y="314"/>
                </a:cubicBezTo>
                <a:cubicBezTo>
                  <a:pt x="710" y="320"/>
                  <a:pt x="707" y="326"/>
                  <a:pt x="704" y="331"/>
                </a:cubicBezTo>
                <a:cubicBezTo>
                  <a:pt x="698" y="338"/>
                  <a:pt x="690" y="345"/>
                  <a:pt x="686" y="354"/>
                </a:cubicBezTo>
                <a:cubicBezTo>
                  <a:pt x="685" y="355"/>
                  <a:pt x="684" y="357"/>
                  <a:pt x="684" y="359"/>
                </a:cubicBezTo>
                <a:cubicBezTo>
                  <a:pt x="685" y="363"/>
                  <a:pt x="688" y="365"/>
                  <a:pt x="692" y="365"/>
                </a:cubicBezTo>
                <a:cubicBezTo>
                  <a:pt x="697" y="366"/>
                  <a:pt x="699" y="362"/>
                  <a:pt x="701" y="358"/>
                </a:cubicBezTo>
                <a:cubicBezTo>
                  <a:pt x="702" y="355"/>
                  <a:pt x="703" y="352"/>
                  <a:pt x="706" y="351"/>
                </a:cubicBezTo>
                <a:cubicBezTo>
                  <a:pt x="706" y="351"/>
                  <a:pt x="707" y="351"/>
                  <a:pt x="708" y="351"/>
                </a:cubicBezTo>
                <a:cubicBezTo>
                  <a:pt x="708" y="351"/>
                  <a:pt x="708" y="352"/>
                  <a:pt x="708" y="352"/>
                </a:cubicBezTo>
                <a:cubicBezTo>
                  <a:pt x="708" y="358"/>
                  <a:pt x="707" y="363"/>
                  <a:pt x="705" y="369"/>
                </a:cubicBezTo>
                <a:cubicBezTo>
                  <a:pt x="702" y="374"/>
                  <a:pt x="698" y="377"/>
                  <a:pt x="694" y="381"/>
                </a:cubicBezTo>
                <a:cubicBezTo>
                  <a:pt x="692" y="384"/>
                  <a:pt x="689" y="386"/>
                  <a:pt x="688" y="389"/>
                </a:cubicBezTo>
                <a:cubicBezTo>
                  <a:pt x="687" y="390"/>
                  <a:pt x="686" y="393"/>
                  <a:pt x="686" y="395"/>
                </a:cubicBezTo>
                <a:cubicBezTo>
                  <a:pt x="687" y="397"/>
                  <a:pt x="688" y="400"/>
                  <a:pt x="690" y="400"/>
                </a:cubicBezTo>
                <a:cubicBezTo>
                  <a:pt x="693" y="402"/>
                  <a:pt x="696" y="400"/>
                  <a:pt x="698" y="398"/>
                </a:cubicBezTo>
                <a:cubicBezTo>
                  <a:pt x="700" y="397"/>
                  <a:pt x="706" y="387"/>
                  <a:pt x="708" y="391"/>
                </a:cubicBezTo>
                <a:cubicBezTo>
                  <a:pt x="709" y="392"/>
                  <a:pt x="707" y="397"/>
                  <a:pt x="707" y="399"/>
                </a:cubicBezTo>
                <a:cubicBezTo>
                  <a:pt x="706" y="404"/>
                  <a:pt x="704" y="409"/>
                  <a:pt x="702" y="414"/>
                </a:cubicBezTo>
                <a:cubicBezTo>
                  <a:pt x="698" y="425"/>
                  <a:pt x="692" y="434"/>
                  <a:pt x="684" y="442"/>
                </a:cubicBezTo>
                <a:cubicBezTo>
                  <a:pt x="681" y="445"/>
                  <a:pt x="677" y="449"/>
                  <a:pt x="677" y="454"/>
                </a:cubicBezTo>
                <a:cubicBezTo>
                  <a:pt x="677" y="460"/>
                  <a:pt x="685" y="463"/>
                  <a:pt x="691" y="462"/>
                </a:cubicBezTo>
                <a:cubicBezTo>
                  <a:pt x="698" y="460"/>
                  <a:pt x="698" y="452"/>
                  <a:pt x="703" y="448"/>
                </a:cubicBezTo>
                <a:cubicBezTo>
                  <a:pt x="704" y="447"/>
                  <a:pt x="704" y="447"/>
                  <a:pt x="705" y="447"/>
                </a:cubicBezTo>
                <a:cubicBezTo>
                  <a:pt x="706" y="447"/>
                  <a:pt x="706" y="449"/>
                  <a:pt x="706" y="450"/>
                </a:cubicBezTo>
                <a:cubicBezTo>
                  <a:pt x="705" y="456"/>
                  <a:pt x="703" y="462"/>
                  <a:pt x="701" y="467"/>
                </a:cubicBezTo>
                <a:cubicBezTo>
                  <a:pt x="660" y="467"/>
                  <a:pt x="660" y="467"/>
                  <a:pt x="660" y="467"/>
                </a:cubicBezTo>
                <a:cubicBezTo>
                  <a:pt x="660" y="467"/>
                  <a:pt x="660" y="466"/>
                  <a:pt x="660" y="465"/>
                </a:cubicBezTo>
                <a:cubicBezTo>
                  <a:pt x="658" y="456"/>
                  <a:pt x="654" y="448"/>
                  <a:pt x="648" y="442"/>
                </a:cubicBezTo>
                <a:cubicBezTo>
                  <a:pt x="645" y="438"/>
                  <a:pt x="641" y="435"/>
                  <a:pt x="638" y="432"/>
                </a:cubicBezTo>
                <a:cubicBezTo>
                  <a:pt x="636" y="430"/>
                  <a:pt x="627" y="415"/>
                  <a:pt x="636" y="415"/>
                </a:cubicBezTo>
                <a:cubicBezTo>
                  <a:pt x="637" y="415"/>
                  <a:pt x="638" y="416"/>
                  <a:pt x="639" y="417"/>
                </a:cubicBezTo>
                <a:cubicBezTo>
                  <a:pt x="641" y="419"/>
                  <a:pt x="643" y="421"/>
                  <a:pt x="645" y="423"/>
                </a:cubicBezTo>
                <a:cubicBezTo>
                  <a:pt x="647" y="426"/>
                  <a:pt x="650" y="427"/>
                  <a:pt x="652" y="426"/>
                </a:cubicBezTo>
                <a:cubicBezTo>
                  <a:pt x="656" y="424"/>
                  <a:pt x="656" y="419"/>
                  <a:pt x="655" y="415"/>
                </a:cubicBezTo>
                <a:cubicBezTo>
                  <a:pt x="652" y="407"/>
                  <a:pt x="648" y="399"/>
                  <a:pt x="642" y="393"/>
                </a:cubicBezTo>
                <a:cubicBezTo>
                  <a:pt x="637" y="387"/>
                  <a:pt x="628" y="380"/>
                  <a:pt x="631" y="371"/>
                </a:cubicBezTo>
                <a:cubicBezTo>
                  <a:pt x="632" y="370"/>
                  <a:pt x="632" y="369"/>
                  <a:pt x="633" y="368"/>
                </a:cubicBezTo>
                <a:cubicBezTo>
                  <a:pt x="635" y="367"/>
                  <a:pt x="637" y="367"/>
                  <a:pt x="639" y="368"/>
                </a:cubicBezTo>
                <a:cubicBezTo>
                  <a:pt x="640" y="369"/>
                  <a:pt x="642" y="371"/>
                  <a:pt x="643" y="372"/>
                </a:cubicBezTo>
                <a:cubicBezTo>
                  <a:pt x="645" y="375"/>
                  <a:pt x="653" y="387"/>
                  <a:pt x="656" y="380"/>
                </a:cubicBezTo>
                <a:cubicBezTo>
                  <a:pt x="657" y="379"/>
                  <a:pt x="657" y="378"/>
                  <a:pt x="657" y="377"/>
                </a:cubicBezTo>
                <a:cubicBezTo>
                  <a:pt x="656" y="367"/>
                  <a:pt x="653" y="357"/>
                  <a:pt x="647" y="349"/>
                </a:cubicBezTo>
                <a:cubicBezTo>
                  <a:pt x="642" y="341"/>
                  <a:pt x="635" y="335"/>
                  <a:pt x="631" y="326"/>
                </a:cubicBezTo>
                <a:cubicBezTo>
                  <a:pt x="629" y="321"/>
                  <a:pt x="629" y="312"/>
                  <a:pt x="636" y="312"/>
                </a:cubicBezTo>
                <a:cubicBezTo>
                  <a:pt x="642" y="312"/>
                  <a:pt x="646" y="319"/>
                  <a:pt x="651" y="321"/>
                </a:cubicBezTo>
                <a:cubicBezTo>
                  <a:pt x="654" y="324"/>
                  <a:pt x="660" y="323"/>
                  <a:pt x="662" y="319"/>
                </a:cubicBezTo>
                <a:cubicBezTo>
                  <a:pt x="662" y="317"/>
                  <a:pt x="662" y="316"/>
                  <a:pt x="661" y="314"/>
                </a:cubicBezTo>
                <a:cubicBezTo>
                  <a:pt x="658" y="305"/>
                  <a:pt x="653" y="296"/>
                  <a:pt x="646" y="289"/>
                </a:cubicBezTo>
                <a:cubicBezTo>
                  <a:pt x="640" y="282"/>
                  <a:pt x="634" y="278"/>
                  <a:pt x="631" y="269"/>
                </a:cubicBezTo>
                <a:cubicBezTo>
                  <a:pt x="629" y="266"/>
                  <a:pt x="628" y="261"/>
                  <a:pt x="632" y="259"/>
                </a:cubicBezTo>
                <a:cubicBezTo>
                  <a:pt x="634" y="257"/>
                  <a:pt x="637" y="258"/>
                  <a:pt x="639" y="260"/>
                </a:cubicBezTo>
                <a:cubicBezTo>
                  <a:pt x="642" y="262"/>
                  <a:pt x="643" y="265"/>
                  <a:pt x="645" y="267"/>
                </a:cubicBezTo>
                <a:cubicBezTo>
                  <a:pt x="647" y="269"/>
                  <a:pt x="651" y="270"/>
                  <a:pt x="653" y="268"/>
                </a:cubicBezTo>
                <a:cubicBezTo>
                  <a:pt x="655" y="267"/>
                  <a:pt x="656" y="264"/>
                  <a:pt x="655" y="262"/>
                </a:cubicBezTo>
                <a:cubicBezTo>
                  <a:pt x="655" y="260"/>
                  <a:pt x="654" y="258"/>
                  <a:pt x="653" y="256"/>
                </a:cubicBezTo>
                <a:cubicBezTo>
                  <a:pt x="649" y="249"/>
                  <a:pt x="644" y="243"/>
                  <a:pt x="640" y="237"/>
                </a:cubicBezTo>
                <a:cubicBezTo>
                  <a:pt x="637" y="232"/>
                  <a:pt x="632" y="225"/>
                  <a:pt x="631" y="220"/>
                </a:cubicBezTo>
                <a:cubicBezTo>
                  <a:pt x="631" y="218"/>
                  <a:pt x="631" y="215"/>
                  <a:pt x="633" y="214"/>
                </a:cubicBezTo>
                <a:cubicBezTo>
                  <a:pt x="635" y="214"/>
                  <a:pt x="636" y="214"/>
                  <a:pt x="637" y="215"/>
                </a:cubicBezTo>
                <a:cubicBezTo>
                  <a:pt x="639" y="216"/>
                  <a:pt x="639" y="217"/>
                  <a:pt x="640" y="218"/>
                </a:cubicBezTo>
                <a:cubicBezTo>
                  <a:pt x="643" y="220"/>
                  <a:pt x="645" y="222"/>
                  <a:pt x="648" y="222"/>
                </a:cubicBezTo>
                <a:cubicBezTo>
                  <a:pt x="650" y="222"/>
                  <a:pt x="653" y="222"/>
                  <a:pt x="654" y="221"/>
                </a:cubicBezTo>
                <a:cubicBezTo>
                  <a:pt x="655" y="220"/>
                  <a:pt x="655" y="218"/>
                  <a:pt x="655" y="216"/>
                </a:cubicBezTo>
                <a:cubicBezTo>
                  <a:pt x="654" y="209"/>
                  <a:pt x="649" y="204"/>
                  <a:pt x="644" y="200"/>
                </a:cubicBezTo>
                <a:cubicBezTo>
                  <a:pt x="641" y="197"/>
                  <a:pt x="625" y="178"/>
                  <a:pt x="633" y="174"/>
                </a:cubicBezTo>
                <a:cubicBezTo>
                  <a:pt x="638" y="171"/>
                  <a:pt x="646" y="188"/>
                  <a:pt x="651" y="181"/>
                </a:cubicBezTo>
                <a:cubicBezTo>
                  <a:pt x="653" y="179"/>
                  <a:pt x="653" y="176"/>
                  <a:pt x="652" y="174"/>
                </a:cubicBezTo>
                <a:cubicBezTo>
                  <a:pt x="651" y="171"/>
                  <a:pt x="649" y="169"/>
                  <a:pt x="647" y="167"/>
                </a:cubicBezTo>
                <a:cubicBezTo>
                  <a:pt x="645" y="165"/>
                  <a:pt x="641" y="163"/>
                  <a:pt x="638" y="162"/>
                </a:cubicBezTo>
                <a:cubicBezTo>
                  <a:pt x="634" y="159"/>
                  <a:pt x="625" y="146"/>
                  <a:pt x="632" y="143"/>
                </a:cubicBezTo>
                <a:cubicBezTo>
                  <a:pt x="637" y="141"/>
                  <a:pt x="641" y="149"/>
                  <a:pt x="645" y="151"/>
                </a:cubicBezTo>
                <a:cubicBezTo>
                  <a:pt x="646" y="151"/>
                  <a:pt x="648" y="152"/>
                  <a:pt x="649" y="150"/>
                </a:cubicBezTo>
                <a:cubicBezTo>
                  <a:pt x="649" y="150"/>
                  <a:pt x="649" y="150"/>
                  <a:pt x="649" y="150"/>
                </a:cubicBezTo>
                <a:cubicBezTo>
                  <a:pt x="650" y="150"/>
                  <a:pt x="650" y="149"/>
                  <a:pt x="650" y="149"/>
                </a:cubicBezTo>
                <a:cubicBezTo>
                  <a:pt x="650" y="140"/>
                  <a:pt x="646" y="132"/>
                  <a:pt x="641" y="125"/>
                </a:cubicBezTo>
                <a:cubicBezTo>
                  <a:pt x="637" y="118"/>
                  <a:pt x="632" y="111"/>
                  <a:pt x="630" y="103"/>
                </a:cubicBezTo>
                <a:cubicBezTo>
                  <a:pt x="630" y="102"/>
                  <a:pt x="630" y="100"/>
                  <a:pt x="631" y="99"/>
                </a:cubicBezTo>
                <a:cubicBezTo>
                  <a:pt x="631" y="97"/>
                  <a:pt x="633" y="96"/>
                  <a:pt x="634" y="97"/>
                </a:cubicBezTo>
                <a:cubicBezTo>
                  <a:pt x="636" y="97"/>
                  <a:pt x="635" y="102"/>
                  <a:pt x="637" y="103"/>
                </a:cubicBezTo>
                <a:cubicBezTo>
                  <a:pt x="639" y="105"/>
                  <a:pt x="642" y="104"/>
                  <a:pt x="644" y="103"/>
                </a:cubicBezTo>
                <a:cubicBezTo>
                  <a:pt x="647" y="101"/>
                  <a:pt x="648" y="97"/>
                  <a:pt x="647" y="93"/>
                </a:cubicBezTo>
                <a:cubicBezTo>
                  <a:pt x="646" y="89"/>
                  <a:pt x="643" y="86"/>
                  <a:pt x="641" y="83"/>
                </a:cubicBezTo>
                <a:cubicBezTo>
                  <a:pt x="634" y="74"/>
                  <a:pt x="630" y="63"/>
                  <a:pt x="627" y="51"/>
                </a:cubicBezTo>
                <a:cubicBezTo>
                  <a:pt x="625" y="40"/>
                  <a:pt x="627" y="29"/>
                  <a:pt x="627" y="18"/>
                </a:cubicBezTo>
                <a:cubicBezTo>
                  <a:pt x="627" y="15"/>
                  <a:pt x="627" y="0"/>
                  <a:pt x="622" y="0"/>
                </a:cubicBezTo>
                <a:cubicBezTo>
                  <a:pt x="618" y="1"/>
                  <a:pt x="617" y="14"/>
                  <a:pt x="617" y="17"/>
                </a:cubicBezTo>
                <a:cubicBezTo>
                  <a:pt x="615" y="42"/>
                  <a:pt x="613" y="69"/>
                  <a:pt x="597" y="89"/>
                </a:cubicBezTo>
                <a:cubicBezTo>
                  <a:pt x="595" y="91"/>
                  <a:pt x="593" y="94"/>
                  <a:pt x="592" y="97"/>
                </a:cubicBezTo>
                <a:cubicBezTo>
                  <a:pt x="592" y="100"/>
                  <a:pt x="593" y="104"/>
                  <a:pt x="596" y="105"/>
                </a:cubicBezTo>
                <a:cubicBezTo>
                  <a:pt x="599" y="106"/>
                  <a:pt x="603" y="106"/>
                  <a:pt x="605" y="104"/>
                </a:cubicBezTo>
                <a:cubicBezTo>
                  <a:pt x="607" y="102"/>
                  <a:pt x="609" y="98"/>
                  <a:pt x="611" y="101"/>
                </a:cubicBezTo>
                <a:cubicBezTo>
                  <a:pt x="612" y="102"/>
                  <a:pt x="613" y="103"/>
                  <a:pt x="613" y="105"/>
                </a:cubicBezTo>
                <a:cubicBezTo>
                  <a:pt x="613" y="115"/>
                  <a:pt x="608" y="125"/>
                  <a:pt x="603" y="134"/>
                </a:cubicBezTo>
                <a:cubicBezTo>
                  <a:pt x="597" y="143"/>
                  <a:pt x="591" y="151"/>
                  <a:pt x="588" y="161"/>
                </a:cubicBezTo>
                <a:cubicBezTo>
                  <a:pt x="587" y="164"/>
                  <a:pt x="586" y="168"/>
                  <a:pt x="587" y="171"/>
                </a:cubicBezTo>
                <a:cubicBezTo>
                  <a:pt x="588" y="174"/>
                  <a:pt x="590" y="177"/>
                  <a:pt x="594" y="177"/>
                </a:cubicBezTo>
                <a:cubicBezTo>
                  <a:pt x="599" y="178"/>
                  <a:pt x="600" y="172"/>
                  <a:pt x="604" y="170"/>
                </a:cubicBezTo>
                <a:cubicBezTo>
                  <a:pt x="606" y="169"/>
                  <a:pt x="609" y="169"/>
                  <a:pt x="610" y="171"/>
                </a:cubicBezTo>
                <a:cubicBezTo>
                  <a:pt x="611" y="172"/>
                  <a:pt x="612" y="174"/>
                  <a:pt x="611" y="175"/>
                </a:cubicBezTo>
                <a:cubicBezTo>
                  <a:pt x="611" y="183"/>
                  <a:pt x="604" y="189"/>
                  <a:pt x="599" y="194"/>
                </a:cubicBezTo>
                <a:cubicBezTo>
                  <a:pt x="592" y="200"/>
                  <a:pt x="587" y="208"/>
                  <a:pt x="584" y="217"/>
                </a:cubicBezTo>
                <a:cubicBezTo>
                  <a:pt x="583" y="219"/>
                  <a:pt x="582" y="222"/>
                  <a:pt x="582" y="225"/>
                </a:cubicBezTo>
                <a:cubicBezTo>
                  <a:pt x="582" y="227"/>
                  <a:pt x="584" y="230"/>
                  <a:pt x="586" y="231"/>
                </a:cubicBezTo>
                <a:cubicBezTo>
                  <a:pt x="589" y="234"/>
                  <a:pt x="594" y="232"/>
                  <a:pt x="597" y="229"/>
                </a:cubicBezTo>
                <a:cubicBezTo>
                  <a:pt x="600" y="227"/>
                  <a:pt x="602" y="223"/>
                  <a:pt x="604" y="219"/>
                </a:cubicBezTo>
                <a:cubicBezTo>
                  <a:pt x="605" y="217"/>
                  <a:pt x="606" y="215"/>
                  <a:pt x="609" y="215"/>
                </a:cubicBezTo>
                <a:cubicBezTo>
                  <a:pt x="618" y="213"/>
                  <a:pt x="611" y="228"/>
                  <a:pt x="609" y="231"/>
                </a:cubicBezTo>
                <a:cubicBezTo>
                  <a:pt x="599" y="245"/>
                  <a:pt x="583" y="259"/>
                  <a:pt x="584" y="277"/>
                </a:cubicBezTo>
                <a:cubicBezTo>
                  <a:pt x="585" y="280"/>
                  <a:pt x="585" y="283"/>
                  <a:pt x="588" y="284"/>
                </a:cubicBezTo>
                <a:cubicBezTo>
                  <a:pt x="592" y="286"/>
                  <a:pt x="596" y="282"/>
                  <a:pt x="598" y="279"/>
                </a:cubicBezTo>
                <a:cubicBezTo>
                  <a:pt x="600" y="276"/>
                  <a:pt x="610" y="255"/>
                  <a:pt x="612" y="266"/>
                </a:cubicBezTo>
                <a:cubicBezTo>
                  <a:pt x="613" y="277"/>
                  <a:pt x="605" y="282"/>
                  <a:pt x="599" y="289"/>
                </a:cubicBezTo>
                <a:cubicBezTo>
                  <a:pt x="592" y="297"/>
                  <a:pt x="587" y="306"/>
                  <a:pt x="585" y="316"/>
                </a:cubicBezTo>
                <a:cubicBezTo>
                  <a:pt x="583" y="320"/>
                  <a:pt x="583" y="326"/>
                  <a:pt x="587" y="328"/>
                </a:cubicBezTo>
                <a:cubicBezTo>
                  <a:pt x="594" y="330"/>
                  <a:pt x="596" y="322"/>
                  <a:pt x="600" y="319"/>
                </a:cubicBezTo>
                <a:cubicBezTo>
                  <a:pt x="604" y="316"/>
                  <a:pt x="609" y="317"/>
                  <a:pt x="610" y="323"/>
                </a:cubicBezTo>
                <a:cubicBezTo>
                  <a:pt x="611" y="326"/>
                  <a:pt x="610" y="329"/>
                  <a:pt x="608" y="332"/>
                </a:cubicBezTo>
                <a:cubicBezTo>
                  <a:pt x="601" y="344"/>
                  <a:pt x="587" y="351"/>
                  <a:pt x="583" y="363"/>
                </a:cubicBezTo>
                <a:cubicBezTo>
                  <a:pt x="582" y="367"/>
                  <a:pt x="581" y="371"/>
                  <a:pt x="584" y="374"/>
                </a:cubicBezTo>
                <a:cubicBezTo>
                  <a:pt x="589" y="377"/>
                  <a:pt x="594" y="371"/>
                  <a:pt x="597" y="368"/>
                </a:cubicBezTo>
                <a:cubicBezTo>
                  <a:pt x="598" y="367"/>
                  <a:pt x="600" y="366"/>
                  <a:pt x="601" y="366"/>
                </a:cubicBezTo>
                <a:cubicBezTo>
                  <a:pt x="603" y="366"/>
                  <a:pt x="604" y="368"/>
                  <a:pt x="604" y="369"/>
                </a:cubicBezTo>
                <a:cubicBezTo>
                  <a:pt x="605" y="371"/>
                  <a:pt x="604" y="372"/>
                  <a:pt x="604" y="374"/>
                </a:cubicBezTo>
                <a:cubicBezTo>
                  <a:pt x="600" y="387"/>
                  <a:pt x="588" y="393"/>
                  <a:pt x="581" y="403"/>
                </a:cubicBezTo>
                <a:cubicBezTo>
                  <a:pt x="577" y="407"/>
                  <a:pt x="575" y="413"/>
                  <a:pt x="574" y="418"/>
                </a:cubicBezTo>
                <a:cubicBezTo>
                  <a:pt x="573" y="421"/>
                  <a:pt x="573" y="424"/>
                  <a:pt x="574" y="427"/>
                </a:cubicBezTo>
                <a:cubicBezTo>
                  <a:pt x="575" y="429"/>
                  <a:pt x="578" y="431"/>
                  <a:pt x="581" y="431"/>
                </a:cubicBezTo>
                <a:cubicBezTo>
                  <a:pt x="584" y="431"/>
                  <a:pt x="587" y="428"/>
                  <a:pt x="588" y="425"/>
                </a:cubicBezTo>
                <a:cubicBezTo>
                  <a:pt x="589" y="421"/>
                  <a:pt x="590" y="418"/>
                  <a:pt x="593" y="415"/>
                </a:cubicBezTo>
                <a:cubicBezTo>
                  <a:pt x="596" y="412"/>
                  <a:pt x="602" y="412"/>
                  <a:pt x="603" y="417"/>
                </a:cubicBezTo>
                <a:cubicBezTo>
                  <a:pt x="603" y="421"/>
                  <a:pt x="597" y="427"/>
                  <a:pt x="595" y="430"/>
                </a:cubicBezTo>
                <a:cubicBezTo>
                  <a:pt x="587" y="442"/>
                  <a:pt x="579" y="455"/>
                  <a:pt x="572" y="467"/>
                </a:cubicBezTo>
                <a:cubicBezTo>
                  <a:pt x="340" y="467"/>
                  <a:pt x="340" y="467"/>
                  <a:pt x="340" y="467"/>
                </a:cubicBezTo>
                <a:cubicBezTo>
                  <a:pt x="340" y="460"/>
                  <a:pt x="332" y="452"/>
                  <a:pt x="326" y="446"/>
                </a:cubicBezTo>
                <a:cubicBezTo>
                  <a:pt x="317" y="437"/>
                  <a:pt x="310" y="425"/>
                  <a:pt x="307" y="412"/>
                </a:cubicBezTo>
                <a:cubicBezTo>
                  <a:pt x="311" y="417"/>
                  <a:pt x="316" y="422"/>
                  <a:pt x="322" y="426"/>
                </a:cubicBezTo>
                <a:cubicBezTo>
                  <a:pt x="326" y="429"/>
                  <a:pt x="330" y="429"/>
                  <a:pt x="332" y="424"/>
                </a:cubicBezTo>
                <a:cubicBezTo>
                  <a:pt x="332" y="421"/>
                  <a:pt x="332" y="419"/>
                  <a:pt x="332" y="417"/>
                </a:cubicBezTo>
                <a:cubicBezTo>
                  <a:pt x="331" y="412"/>
                  <a:pt x="331" y="407"/>
                  <a:pt x="329" y="402"/>
                </a:cubicBezTo>
                <a:cubicBezTo>
                  <a:pt x="325" y="394"/>
                  <a:pt x="318" y="389"/>
                  <a:pt x="313" y="382"/>
                </a:cubicBezTo>
                <a:cubicBezTo>
                  <a:pt x="307" y="375"/>
                  <a:pt x="303" y="367"/>
                  <a:pt x="305" y="359"/>
                </a:cubicBezTo>
                <a:cubicBezTo>
                  <a:pt x="305" y="357"/>
                  <a:pt x="305" y="356"/>
                  <a:pt x="307" y="355"/>
                </a:cubicBezTo>
                <a:cubicBezTo>
                  <a:pt x="309" y="354"/>
                  <a:pt x="311" y="356"/>
                  <a:pt x="312" y="358"/>
                </a:cubicBezTo>
                <a:cubicBezTo>
                  <a:pt x="314" y="362"/>
                  <a:pt x="314" y="365"/>
                  <a:pt x="320" y="363"/>
                </a:cubicBezTo>
                <a:cubicBezTo>
                  <a:pt x="323" y="362"/>
                  <a:pt x="326" y="357"/>
                  <a:pt x="326" y="354"/>
                </a:cubicBezTo>
                <a:cubicBezTo>
                  <a:pt x="326" y="351"/>
                  <a:pt x="324" y="348"/>
                  <a:pt x="322" y="345"/>
                </a:cubicBezTo>
                <a:cubicBezTo>
                  <a:pt x="314" y="331"/>
                  <a:pt x="298" y="319"/>
                  <a:pt x="301" y="301"/>
                </a:cubicBezTo>
                <a:cubicBezTo>
                  <a:pt x="301" y="299"/>
                  <a:pt x="302" y="298"/>
                  <a:pt x="303" y="297"/>
                </a:cubicBezTo>
                <a:cubicBezTo>
                  <a:pt x="305" y="295"/>
                  <a:pt x="308" y="298"/>
                  <a:pt x="310" y="301"/>
                </a:cubicBezTo>
                <a:cubicBezTo>
                  <a:pt x="312" y="303"/>
                  <a:pt x="315" y="306"/>
                  <a:pt x="318" y="305"/>
                </a:cubicBezTo>
                <a:cubicBezTo>
                  <a:pt x="321" y="304"/>
                  <a:pt x="321" y="300"/>
                  <a:pt x="320" y="297"/>
                </a:cubicBezTo>
                <a:cubicBezTo>
                  <a:pt x="316" y="284"/>
                  <a:pt x="308" y="272"/>
                  <a:pt x="302" y="259"/>
                </a:cubicBezTo>
                <a:cubicBezTo>
                  <a:pt x="301" y="256"/>
                  <a:pt x="299" y="253"/>
                  <a:pt x="300" y="249"/>
                </a:cubicBezTo>
                <a:cubicBezTo>
                  <a:pt x="300" y="248"/>
                  <a:pt x="300" y="248"/>
                  <a:pt x="301" y="247"/>
                </a:cubicBezTo>
                <a:cubicBezTo>
                  <a:pt x="302" y="246"/>
                  <a:pt x="304" y="246"/>
                  <a:pt x="305" y="247"/>
                </a:cubicBezTo>
                <a:cubicBezTo>
                  <a:pt x="308" y="250"/>
                  <a:pt x="308" y="255"/>
                  <a:pt x="313" y="255"/>
                </a:cubicBezTo>
                <a:cubicBezTo>
                  <a:pt x="317" y="256"/>
                  <a:pt x="321" y="251"/>
                  <a:pt x="320" y="246"/>
                </a:cubicBezTo>
                <a:cubicBezTo>
                  <a:pt x="320" y="242"/>
                  <a:pt x="317" y="238"/>
                  <a:pt x="315" y="234"/>
                </a:cubicBezTo>
                <a:cubicBezTo>
                  <a:pt x="297" y="207"/>
                  <a:pt x="297" y="170"/>
                  <a:pt x="287" y="140"/>
                </a:cubicBezTo>
                <a:cubicBezTo>
                  <a:pt x="286" y="138"/>
                  <a:pt x="286" y="137"/>
                  <a:pt x="285" y="136"/>
                </a:cubicBezTo>
                <a:cubicBezTo>
                  <a:pt x="283" y="135"/>
                  <a:pt x="280" y="137"/>
                  <a:pt x="279" y="139"/>
                </a:cubicBezTo>
                <a:cubicBezTo>
                  <a:pt x="278" y="141"/>
                  <a:pt x="278" y="144"/>
                  <a:pt x="278" y="146"/>
                </a:cubicBezTo>
                <a:cubicBezTo>
                  <a:pt x="281" y="167"/>
                  <a:pt x="277" y="188"/>
                  <a:pt x="273" y="209"/>
                </a:cubicBezTo>
                <a:cubicBezTo>
                  <a:pt x="272" y="217"/>
                  <a:pt x="270" y="225"/>
                  <a:pt x="267" y="232"/>
                </a:cubicBezTo>
                <a:cubicBezTo>
                  <a:pt x="264" y="242"/>
                  <a:pt x="258" y="251"/>
                  <a:pt x="254" y="260"/>
                </a:cubicBezTo>
                <a:cubicBezTo>
                  <a:pt x="253" y="265"/>
                  <a:pt x="252" y="272"/>
                  <a:pt x="257" y="274"/>
                </a:cubicBezTo>
                <a:cubicBezTo>
                  <a:pt x="263" y="276"/>
                  <a:pt x="268" y="266"/>
                  <a:pt x="274" y="266"/>
                </a:cubicBezTo>
                <a:cubicBezTo>
                  <a:pt x="285" y="267"/>
                  <a:pt x="276" y="281"/>
                  <a:pt x="274" y="285"/>
                </a:cubicBezTo>
                <a:cubicBezTo>
                  <a:pt x="270" y="295"/>
                  <a:pt x="262" y="304"/>
                  <a:pt x="262" y="315"/>
                </a:cubicBezTo>
                <a:cubicBezTo>
                  <a:pt x="262" y="316"/>
                  <a:pt x="262" y="318"/>
                  <a:pt x="263" y="319"/>
                </a:cubicBezTo>
                <a:cubicBezTo>
                  <a:pt x="268" y="328"/>
                  <a:pt x="276" y="314"/>
                  <a:pt x="279" y="311"/>
                </a:cubicBezTo>
                <a:cubicBezTo>
                  <a:pt x="280" y="309"/>
                  <a:pt x="282" y="308"/>
                  <a:pt x="284" y="309"/>
                </a:cubicBezTo>
                <a:cubicBezTo>
                  <a:pt x="285" y="310"/>
                  <a:pt x="285" y="312"/>
                  <a:pt x="285" y="314"/>
                </a:cubicBezTo>
                <a:cubicBezTo>
                  <a:pt x="283" y="336"/>
                  <a:pt x="260" y="350"/>
                  <a:pt x="254" y="371"/>
                </a:cubicBezTo>
                <a:cubicBezTo>
                  <a:pt x="253" y="374"/>
                  <a:pt x="253" y="376"/>
                  <a:pt x="254" y="379"/>
                </a:cubicBezTo>
                <a:cubicBezTo>
                  <a:pt x="257" y="385"/>
                  <a:pt x="266" y="383"/>
                  <a:pt x="270" y="379"/>
                </a:cubicBezTo>
                <a:cubicBezTo>
                  <a:pt x="273" y="376"/>
                  <a:pt x="275" y="371"/>
                  <a:pt x="279" y="368"/>
                </a:cubicBezTo>
                <a:cubicBezTo>
                  <a:pt x="282" y="365"/>
                  <a:pt x="288" y="364"/>
                  <a:pt x="286" y="371"/>
                </a:cubicBezTo>
                <a:cubicBezTo>
                  <a:pt x="286" y="373"/>
                  <a:pt x="284" y="375"/>
                  <a:pt x="282" y="377"/>
                </a:cubicBezTo>
                <a:cubicBezTo>
                  <a:pt x="277" y="383"/>
                  <a:pt x="272" y="388"/>
                  <a:pt x="267" y="393"/>
                </a:cubicBezTo>
                <a:cubicBezTo>
                  <a:pt x="264" y="396"/>
                  <a:pt x="261" y="398"/>
                  <a:pt x="259" y="401"/>
                </a:cubicBezTo>
                <a:cubicBezTo>
                  <a:pt x="257" y="405"/>
                  <a:pt x="255" y="410"/>
                  <a:pt x="254" y="414"/>
                </a:cubicBezTo>
                <a:cubicBezTo>
                  <a:pt x="252" y="418"/>
                  <a:pt x="251" y="423"/>
                  <a:pt x="254" y="426"/>
                </a:cubicBezTo>
                <a:cubicBezTo>
                  <a:pt x="256" y="427"/>
                  <a:pt x="259" y="427"/>
                  <a:pt x="262" y="426"/>
                </a:cubicBezTo>
                <a:cubicBezTo>
                  <a:pt x="264" y="425"/>
                  <a:pt x="266" y="423"/>
                  <a:pt x="267" y="422"/>
                </a:cubicBezTo>
                <a:cubicBezTo>
                  <a:pt x="270" y="418"/>
                  <a:pt x="273" y="415"/>
                  <a:pt x="275" y="411"/>
                </a:cubicBezTo>
                <a:cubicBezTo>
                  <a:pt x="276" y="410"/>
                  <a:pt x="278" y="411"/>
                  <a:pt x="278" y="412"/>
                </a:cubicBezTo>
                <a:cubicBezTo>
                  <a:pt x="279" y="414"/>
                  <a:pt x="279" y="415"/>
                  <a:pt x="279" y="417"/>
                </a:cubicBezTo>
                <a:cubicBezTo>
                  <a:pt x="277" y="429"/>
                  <a:pt x="271" y="435"/>
                  <a:pt x="262" y="443"/>
                </a:cubicBezTo>
                <a:cubicBezTo>
                  <a:pt x="254" y="450"/>
                  <a:pt x="245" y="457"/>
                  <a:pt x="242" y="467"/>
                </a:cubicBezTo>
                <a:cubicBezTo>
                  <a:pt x="215" y="467"/>
                  <a:pt x="215" y="467"/>
                  <a:pt x="215" y="467"/>
                </a:cubicBezTo>
                <a:cubicBezTo>
                  <a:pt x="214" y="466"/>
                  <a:pt x="213" y="465"/>
                  <a:pt x="212" y="464"/>
                </a:cubicBezTo>
                <a:cubicBezTo>
                  <a:pt x="205" y="456"/>
                  <a:pt x="196" y="446"/>
                  <a:pt x="198" y="435"/>
                </a:cubicBezTo>
                <a:cubicBezTo>
                  <a:pt x="206" y="436"/>
                  <a:pt x="208" y="449"/>
                  <a:pt x="215" y="449"/>
                </a:cubicBezTo>
                <a:cubicBezTo>
                  <a:pt x="221" y="449"/>
                  <a:pt x="223" y="441"/>
                  <a:pt x="222" y="436"/>
                </a:cubicBezTo>
                <a:cubicBezTo>
                  <a:pt x="219" y="424"/>
                  <a:pt x="210" y="416"/>
                  <a:pt x="203" y="407"/>
                </a:cubicBezTo>
                <a:cubicBezTo>
                  <a:pt x="199" y="403"/>
                  <a:pt x="196" y="399"/>
                  <a:pt x="195" y="393"/>
                </a:cubicBezTo>
                <a:cubicBezTo>
                  <a:pt x="195" y="392"/>
                  <a:pt x="193" y="387"/>
                  <a:pt x="194" y="386"/>
                </a:cubicBezTo>
                <a:cubicBezTo>
                  <a:pt x="196" y="383"/>
                  <a:pt x="198" y="387"/>
                  <a:pt x="199" y="388"/>
                </a:cubicBezTo>
                <a:cubicBezTo>
                  <a:pt x="201" y="391"/>
                  <a:pt x="203" y="393"/>
                  <a:pt x="204" y="396"/>
                </a:cubicBezTo>
                <a:cubicBezTo>
                  <a:pt x="206" y="398"/>
                  <a:pt x="207" y="399"/>
                  <a:pt x="209" y="401"/>
                </a:cubicBezTo>
                <a:cubicBezTo>
                  <a:pt x="211" y="402"/>
                  <a:pt x="214" y="402"/>
                  <a:pt x="216" y="402"/>
                </a:cubicBezTo>
                <a:cubicBezTo>
                  <a:pt x="218" y="400"/>
                  <a:pt x="220" y="397"/>
                  <a:pt x="220" y="394"/>
                </a:cubicBezTo>
                <a:cubicBezTo>
                  <a:pt x="220" y="389"/>
                  <a:pt x="218" y="385"/>
                  <a:pt x="216" y="381"/>
                </a:cubicBezTo>
                <a:cubicBezTo>
                  <a:pt x="213" y="377"/>
                  <a:pt x="209" y="373"/>
                  <a:pt x="206" y="370"/>
                </a:cubicBezTo>
                <a:cubicBezTo>
                  <a:pt x="204" y="367"/>
                  <a:pt x="202" y="365"/>
                  <a:pt x="199" y="362"/>
                </a:cubicBezTo>
                <a:cubicBezTo>
                  <a:pt x="197" y="359"/>
                  <a:pt x="187" y="341"/>
                  <a:pt x="195" y="338"/>
                </a:cubicBezTo>
                <a:cubicBezTo>
                  <a:pt x="196" y="338"/>
                  <a:pt x="198" y="339"/>
                  <a:pt x="200" y="340"/>
                </a:cubicBezTo>
                <a:cubicBezTo>
                  <a:pt x="201" y="341"/>
                  <a:pt x="202" y="343"/>
                  <a:pt x="203" y="344"/>
                </a:cubicBezTo>
                <a:cubicBezTo>
                  <a:pt x="206" y="347"/>
                  <a:pt x="210" y="349"/>
                  <a:pt x="215" y="349"/>
                </a:cubicBezTo>
                <a:cubicBezTo>
                  <a:pt x="216" y="349"/>
                  <a:pt x="217" y="349"/>
                  <a:pt x="218" y="348"/>
                </a:cubicBezTo>
                <a:cubicBezTo>
                  <a:pt x="219" y="347"/>
                  <a:pt x="220" y="345"/>
                  <a:pt x="220" y="343"/>
                </a:cubicBezTo>
                <a:cubicBezTo>
                  <a:pt x="220" y="338"/>
                  <a:pt x="217" y="333"/>
                  <a:pt x="213" y="328"/>
                </a:cubicBezTo>
                <a:cubicBezTo>
                  <a:pt x="210" y="323"/>
                  <a:pt x="207" y="318"/>
                  <a:pt x="204" y="313"/>
                </a:cubicBezTo>
                <a:cubicBezTo>
                  <a:pt x="200" y="307"/>
                  <a:pt x="196" y="302"/>
                  <a:pt x="196" y="295"/>
                </a:cubicBezTo>
                <a:cubicBezTo>
                  <a:pt x="202" y="289"/>
                  <a:pt x="208" y="309"/>
                  <a:pt x="217" y="306"/>
                </a:cubicBezTo>
                <a:cubicBezTo>
                  <a:pt x="223" y="304"/>
                  <a:pt x="220" y="295"/>
                  <a:pt x="216" y="290"/>
                </a:cubicBezTo>
                <a:cubicBezTo>
                  <a:pt x="208" y="278"/>
                  <a:pt x="203" y="265"/>
                  <a:pt x="200" y="251"/>
                </a:cubicBezTo>
                <a:cubicBezTo>
                  <a:pt x="198" y="244"/>
                  <a:pt x="197" y="237"/>
                  <a:pt x="196" y="230"/>
                </a:cubicBezTo>
                <a:cubicBezTo>
                  <a:pt x="196" y="227"/>
                  <a:pt x="196" y="212"/>
                  <a:pt x="190" y="216"/>
                </a:cubicBezTo>
                <a:cubicBezTo>
                  <a:pt x="188" y="217"/>
                  <a:pt x="187" y="220"/>
                  <a:pt x="187" y="222"/>
                </a:cubicBezTo>
                <a:cubicBezTo>
                  <a:pt x="184" y="234"/>
                  <a:pt x="182" y="245"/>
                  <a:pt x="178" y="257"/>
                </a:cubicBezTo>
                <a:cubicBezTo>
                  <a:pt x="176" y="266"/>
                  <a:pt x="175" y="279"/>
                  <a:pt x="169" y="287"/>
                </a:cubicBezTo>
                <a:cubicBezTo>
                  <a:pt x="166" y="291"/>
                  <a:pt x="162" y="294"/>
                  <a:pt x="162" y="300"/>
                </a:cubicBezTo>
                <a:cubicBezTo>
                  <a:pt x="162" y="301"/>
                  <a:pt x="162" y="301"/>
                  <a:pt x="162" y="302"/>
                </a:cubicBezTo>
                <a:cubicBezTo>
                  <a:pt x="163" y="302"/>
                  <a:pt x="163" y="303"/>
                  <a:pt x="164" y="303"/>
                </a:cubicBezTo>
                <a:cubicBezTo>
                  <a:pt x="171" y="305"/>
                  <a:pt x="176" y="300"/>
                  <a:pt x="180" y="296"/>
                </a:cubicBezTo>
                <a:cubicBezTo>
                  <a:pt x="181" y="295"/>
                  <a:pt x="181" y="294"/>
                  <a:pt x="182" y="294"/>
                </a:cubicBezTo>
                <a:cubicBezTo>
                  <a:pt x="183" y="294"/>
                  <a:pt x="184" y="294"/>
                  <a:pt x="184" y="294"/>
                </a:cubicBezTo>
                <a:cubicBezTo>
                  <a:pt x="186" y="296"/>
                  <a:pt x="185" y="300"/>
                  <a:pt x="184" y="302"/>
                </a:cubicBezTo>
                <a:cubicBezTo>
                  <a:pt x="184" y="308"/>
                  <a:pt x="181" y="314"/>
                  <a:pt x="177" y="319"/>
                </a:cubicBezTo>
                <a:cubicBezTo>
                  <a:pt x="171" y="326"/>
                  <a:pt x="164" y="333"/>
                  <a:pt x="159" y="342"/>
                </a:cubicBezTo>
                <a:cubicBezTo>
                  <a:pt x="158" y="343"/>
                  <a:pt x="158" y="345"/>
                  <a:pt x="158" y="347"/>
                </a:cubicBezTo>
                <a:cubicBezTo>
                  <a:pt x="158" y="351"/>
                  <a:pt x="162" y="353"/>
                  <a:pt x="165" y="353"/>
                </a:cubicBezTo>
                <a:cubicBezTo>
                  <a:pt x="170" y="354"/>
                  <a:pt x="173" y="350"/>
                  <a:pt x="174" y="346"/>
                </a:cubicBezTo>
                <a:cubicBezTo>
                  <a:pt x="175" y="343"/>
                  <a:pt x="176" y="341"/>
                  <a:pt x="179" y="339"/>
                </a:cubicBezTo>
                <a:cubicBezTo>
                  <a:pt x="180" y="339"/>
                  <a:pt x="180" y="339"/>
                  <a:pt x="181" y="339"/>
                </a:cubicBezTo>
                <a:cubicBezTo>
                  <a:pt x="181" y="340"/>
                  <a:pt x="181" y="340"/>
                  <a:pt x="181" y="340"/>
                </a:cubicBezTo>
                <a:cubicBezTo>
                  <a:pt x="182" y="346"/>
                  <a:pt x="180" y="352"/>
                  <a:pt x="178" y="357"/>
                </a:cubicBezTo>
                <a:cubicBezTo>
                  <a:pt x="175" y="362"/>
                  <a:pt x="172" y="365"/>
                  <a:pt x="167" y="370"/>
                </a:cubicBezTo>
                <a:cubicBezTo>
                  <a:pt x="165" y="372"/>
                  <a:pt x="163" y="374"/>
                  <a:pt x="161" y="377"/>
                </a:cubicBezTo>
                <a:cubicBezTo>
                  <a:pt x="160" y="379"/>
                  <a:pt x="159" y="381"/>
                  <a:pt x="160" y="383"/>
                </a:cubicBezTo>
                <a:cubicBezTo>
                  <a:pt x="160" y="385"/>
                  <a:pt x="161" y="388"/>
                  <a:pt x="163" y="388"/>
                </a:cubicBezTo>
                <a:cubicBezTo>
                  <a:pt x="166" y="390"/>
                  <a:pt x="170" y="388"/>
                  <a:pt x="172" y="386"/>
                </a:cubicBezTo>
                <a:cubicBezTo>
                  <a:pt x="173" y="385"/>
                  <a:pt x="179" y="375"/>
                  <a:pt x="181" y="379"/>
                </a:cubicBezTo>
                <a:cubicBezTo>
                  <a:pt x="182" y="380"/>
                  <a:pt x="180" y="385"/>
                  <a:pt x="180" y="387"/>
                </a:cubicBezTo>
                <a:cubicBezTo>
                  <a:pt x="179" y="392"/>
                  <a:pt x="177" y="397"/>
                  <a:pt x="175" y="403"/>
                </a:cubicBezTo>
                <a:cubicBezTo>
                  <a:pt x="171" y="413"/>
                  <a:pt x="165" y="422"/>
                  <a:pt x="157" y="430"/>
                </a:cubicBezTo>
                <a:cubicBezTo>
                  <a:pt x="154" y="434"/>
                  <a:pt x="150" y="437"/>
                  <a:pt x="150" y="442"/>
                </a:cubicBezTo>
                <a:cubicBezTo>
                  <a:pt x="151" y="448"/>
                  <a:pt x="159" y="451"/>
                  <a:pt x="164" y="450"/>
                </a:cubicBezTo>
                <a:cubicBezTo>
                  <a:pt x="172" y="448"/>
                  <a:pt x="171" y="440"/>
                  <a:pt x="177" y="436"/>
                </a:cubicBezTo>
                <a:cubicBezTo>
                  <a:pt x="177" y="436"/>
                  <a:pt x="178" y="435"/>
                  <a:pt x="178" y="435"/>
                </a:cubicBezTo>
                <a:cubicBezTo>
                  <a:pt x="179" y="435"/>
                  <a:pt x="179" y="437"/>
                  <a:pt x="179" y="438"/>
                </a:cubicBezTo>
                <a:cubicBezTo>
                  <a:pt x="177" y="449"/>
                  <a:pt x="173" y="459"/>
                  <a:pt x="167" y="467"/>
                </a:cubicBezTo>
                <a:cubicBezTo>
                  <a:pt x="128" y="467"/>
                  <a:pt x="128" y="467"/>
                  <a:pt x="128" y="467"/>
                </a:cubicBezTo>
                <a:cubicBezTo>
                  <a:pt x="129" y="466"/>
                  <a:pt x="130" y="464"/>
                  <a:pt x="130" y="462"/>
                </a:cubicBezTo>
                <a:cubicBezTo>
                  <a:pt x="130" y="457"/>
                  <a:pt x="128" y="452"/>
                  <a:pt x="125" y="448"/>
                </a:cubicBezTo>
                <a:cubicBezTo>
                  <a:pt x="123" y="444"/>
                  <a:pt x="119" y="441"/>
                  <a:pt x="116" y="438"/>
                </a:cubicBezTo>
                <a:cubicBezTo>
                  <a:pt x="114" y="435"/>
                  <a:pt x="111" y="432"/>
                  <a:pt x="109" y="430"/>
                </a:cubicBezTo>
                <a:cubicBezTo>
                  <a:pt x="107" y="427"/>
                  <a:pt x="97" y="408"/>
                  <a:pt x="104" y="406"/>
                </a:cubicBezTo>
                <a:cubicBezTo>
                  <a:pt x="106" y="405"/>
                  <a:pt x="108" y="406"/>
                  <a:pt x="109" y="408"/>
                </a:cubicBezTo>
                <a:cubicBezTo>
                  <a:pt x="111" y="409"/>
                  <a:pt x="112" y="410"/>
                  <a:pt x="113" y="412"/>
                </a:cubicBezTo>
                <a:cubicBezTo>
                  <a:pt x="116" y="415"/>
                  <a:pt x="120" y="417"/>
                  <a:pt x="125" y="417"/>
                </a:cubicBezTo>
                <a:cubicBezTo>
                  <a:pt x="126" y="417"/>
                  <a:pt x="127" y="416"/>
                  <a:pt x="128" y="416"/>
                </a:cubicBezTo>
                <a:cubicBezTo>
                  <a:pt x="129" y="415"/>
                  <a:pt x="130" y="413"/>
                  <a:pt x="130" y="411"/>
                </a:cubicBezTo>
                <a:cubicBezTo>
                  <a:pt x="130" y="405"/>
                  <a:pt x="126" y="400"/>
                  <a:pt x="123" y="396"/>
                </a:cubicBezTo>
                <a:cubicBezTo>
                  <a:pt x="119" y="391"/>
                  <a:pt x="117" y="386"/>
                  <a:pt x="114" y="381"/>
                </a:cubicBezTo>
                <a:cubicBezTo>
                  <a:pt x="110" y="375"/>
                  <a:pt x="106" y="370"/>
                  <a:pt x="105" y="363"/>
                </a:cubicBezTo>
                <a:cubicBezTo>
                  <a:pt x="112" y="357"/>
                  <a:pt x="118" y="376"/>
                  <a:pt x="127" y="374"/>
                </a:cubicBezTo>
                <a:cubicBezTo>
                  <a:pt x="133" y="372"/>
                  <a:pt x="130" y="363"/>
                  <a:pt x="126" y="358"/>
                </a:cubicBezTo>
                <a:cubicBezTo>
                  <a:pt x="118" y="346"/>
                  <a:pt x="113" y="332"/>
                  <a:pt x="110" y="318"/>
                </a:cubicBezTo>
                <a:cubicBezTo>
                  <a:pt x="108" y="311"/>
                  <a:pt x="107" y="304"/>
                  <a:pt x="106" y="297"/>
                </a:cubicBezTo>
                <a:cubicBezTo>
                  <a:pt x="106" y="294"/>
                  <a:pt x="106" y="279"/>
                  <a:pt x="100" y="283"/>
                </a:cubicBezTo>
                <a:cubicBezTo>
                  <a:pt x="98" y="285"/>
                  <a:pt x="97" y="287"/>
                  <a:pt x="96" y="289"/>
                </a:cubicBezTo>
                <a:cubicBezTo>
                  <a:pt x="94" y="301"/>
                  <a:pt x="91" y="313"/>
                  <a:pt x="88" y="325"/>
                </a:cubicBezTo>
                <a:cubicBezTo>
                  <a:pt x="86" y="334"/>
                  <a:pt x="85" y="347"/>
                  <a:pt x="79" y="354"/>
                </a:cubicBezTo>
                <a:cubicBezTo>
                  <a:pt x="75" y="359"/>
                  <a:pt x="71" y="362"/>
                  <a:pt x="72" y="368"/>
                </a:cubicBezTo>
                <a:cubicBezTo>
                  <a:pt x="72" y="368"/>
                  <a:pt x="72" y="369"/>
                  <a:pt x="72" y="369"/>
                </a:cubicBezTo>
                <a:cubicBezTo>
                  <a:pt x="72" y="370"/>
                  <a:pt x="73" y="370"/>
                  <a:pt x="74" y="371"/>
                </a:cubicBezTo>
                <a:cubicBezTo>
                  <a:pt x="81" y="373"/>
                  <a:pt x="86" y="368"/>
                  <a:pt x="90" y="363"/>
                </a:cubicBezTo>
                <a:cubicBezTo>
                  <a:pt x="91" y="363"/>
                  <a:pt x="91" y="362"/>
                  <a:pt x="92" y="362"/>
                </a:cubicBezTo>
                <a:cubicBezTo>
                  <a:pt x="93" y="361"/>
                  <a:pt x="94" y="361"/>
                  <a:pt x="94" y="362"/>
                </a:cubicBezTo>
                <a:cubicBezTo>
                  <a:pt x="96" y="363"/>
                  <a:pt x="94" y="368"/>
                  <a:pt x="94" y="370"/>
                </a:cubicBezTo>
                <a:cubicBezTo>
                  <a:pt x="93" y="376"/>
                  <a:pt x="90" y="381"/>
                  <a:pt x="87" y="386"/>
                </a:cubicBezTo>
                <a:cubicBezTo>
                  <a:pt x="81" y="394"/>
                  <a:pt x="74" y="401"/>
                  <a:pt x="69" y="409"/>
                </a:cubicBezTo>
                <a:cubicBezTo>
                  <a:pt x="68" y="411"/>
                  <a:pt x="67" y="413"/>
                  <a:pt x="67" y="415"/>
                </a:cubicBezTo>
                <a:cubicBezTo>
                  <a:pt x="68" y="419"/>
                  <a:pt x="71" y="421"/>
                  <a:pt x="75" y="421"/>
                </a:cubicBezTo>
                <a:cubicBezTo>
                  <a:pt x="80" y="421"/>
                  <a:pt x="82" y="418"/>
                  <a:pt x="84" y="414"/>
                </a:cubicBezTo>
                <a:cubicBezTo>
                  <a:pt x="85" y="411"/>
                  <a:pt x="86" y="408"/>
                  <a:pt x="89" y="407"/>
                </a:cubicBezTo>
                <a:cubicBezTo>
                  <a:pt x="89" y="407"/>
                  <a:pt x="90" y="406"/>
                  <a:pt x="91" y="407"/>
                </a:cubicBezTo>
                <a:cubicBezTo>
                  <a:pt x="91" y="407"/>
                  <a:pt x="91" y="408"/>
                  <a:pt x="91" y="408"/>
                </a:cubicBezTo>
                <a:cubicBezTo>
                  <a:pt x="91" y="414"/>
                  <a:pt x="90" y="419"/>
                  <a:pt x="88" y="424"/>
                </a:cubicBezTo>
                <a:cubicBezTo>
                  <a:pt x="85" y="430"/>
                  <a:pt x="81" y="433"/>
                  <a:pt x="77" y="437"/>
                </a:cubicBezTo>
                <a:cubicBezTo>
                  <a:pt x="75" y="439"/>
                  <a:pt x="73" y="442"/>
                  <a:pt x="71" y="444"/>
                </a:cubicBezTo>
                <a:cubicBezTo>
                  <a:pt x="70" y="446"/>
                  <a:pt x="69" y="449"/>
                  <a:pt x="69" y="451"/>
                </a:cubicBezTo>
                <a:cubicBezTo>
                  <a:pt x="70" y="453"/>
                  <a:pt x="71" y="455"/>
                  <a:pt x="73" y="456"/>
                </a:cubicBezTo>
                <a:cubicBezTo>
                  <a:pt x="76" y="457"/>
                  <a:pt x="79" y="456"/>
                  <a:pt x="82" y="453"/>
                </a:cubicBezTo>
                <a:cubicBezTo>
                  <a:pt x="83" y="452"/>
                  <a:pt x="89" y="442"/>
                  <a:pt x="91" y="446"/>
                </a:cubicBezTo>
                <a:cubicBezTo>
                  <a:pt x="92" y="448"/>
                  <a:pt x="90" y="453"/>
                  <a:pt x="90" y="455"/>
                </a:cubicBezTo>
                <a:cubicBezTo>
                  <a:pt x="89" y="459"/>
                  <a:pt x="88" y="463"/>
                  <a:pt x="86" y="467"/>
                </a:cubicBezTo>
                <a:cubicBezTo>
                  <a:pt x="0" y="467"/>
                  <a:pt x="0" y="467"/>
                  <a:pt x="0" y="467"/>
                </a:cubicBezTo>
                <a:cubicBezTo>
                  <a:pt x="0" y="1133"/>
                  <a:pt x="0" y="1133"/>
                  <a:pt x="0" y="1133"/>
                </a:cubicBezTo>
                <a:cubicBezTo>
                  <a:pt x="3200" y="1133"/>
                  <a:pt x="3200" y="1133"/>
                  <a:pt x="3200" y="1133"/>
                </a:cubicBezTo>
                <a:cubicBezTo>
                  <a:pt x="3200" y="873"/>
                  <a:pt x="3200" y="873"/>
                  <a:pt x="3200" y="873"/>
                </a:cubicBezTo>
                <a:lnTo>
                  <a:pt x="3102" y="861"/>
                </a:lnTo>
                <a:close/>
                <a:moveTo>
                  <a:pt x="640" y="463"/>
                </a:moveTo>
                <a:cubicBezTo>
                  <a:pt x="642" y="464"/>
                  <a:pt x="643" y="466"/>
                  <a:pt x="645" y="467"/>
                </a:cubicBezTo>
                <a:cubicBezTo>
                  <a:pt x="637" y="467"/>
                  <a:pt x="637" y="467"/>
                  <a:pt x="637" y="467"/>
                </a:cubicBezTo>
                <a:cubicBezTo>
                  <a:pt x="636" y="465"/>
                  <a:pt x="635" y="460"/>
                  <a:pt x="640" y="463"/>
                </a:cubicBezTo>
                <a:close/>
                <a:moveTo>
                  <a:pt x="602" y="452"/>
                </a:moveTo>
                <a:cubicBezTo>
                  <a:pt x="602" y="457"/>
                  <a:pt x="601" y="462"/>
                  <a:pt x="599" y="467"/>
                </a:cubicBezTo>
                <a:cubicBezTo>
                  <a:pt x="593" y="467"/>
                  <a:pt x="593" y="467"/>
                  <a:pt x="593" y="467"/>
                </a:cubicBezTo>
                <a:cubicBezTo>
                  <a:pt x="596" y="462"/>
                  <a:pt x="598" y="456"/>
                  <a:pt x="602" y="452"/>
                </a:cubicBezTo>
                <a:close/>
                <a:moveTo>
                  <a:pt x="282" y="461"/>
                </a:moveTo>
                <a:cubicBezTo>
                  <a:pt x="282" y="463"/>
                  <a:pt x="282" y="465"/>
                  <a:pt x="281" y="467"/>
                </a:cubicBezTo>
                <a:cubicBezTo>
                  <a:pt x="266" y="467"/>
                  <a:pt x="266" y="467"/>
                  <a:pt x="266" y="467"/>
                </a:cubicBezTo>
                <a:cubicBezTo>
                  <a:pt x="271" y="462"/>
                  <a:pt x="277" y="458"/>
                  <a:pt x="282" y="461"/>
                </a:cubicBezTo>
                <a:close/>
                <a:moveTo>
                  <a:pt x="105" y="461"/>
                </a:moveTo>
                <a:cubicBezTo>
                  <a:pt x="105" y="460"/>
                  <a:pt x="103" y="455"/>
                  <a:pt x="104" y="454"/>
                </a:cubicBezTo>
                <a:cubicBezTo>
                  <a:pt x="105" y="451"/>
                  <a:pt x="108" y="454"/>
                  <a:pt x="109" y="456"/>
                </a:cubicBezTo>
                <a:cubicBezTo>
                  <a:pt x="111" y="459"/>
                  <a:pt x="112" y="461"/>
                  <a:pt x="114" y="463"/>
                </a:cubicBezTo>
                <a:cubicBezTo>
                  <a:pt x="115" y="465"/>
                  <a:pt x="116" y="466"/>
                  <a:pt x="118" y="467"/>
                </a:cubicBezTo>
                <a:cubicBezTo>
                  <a:pt x="107" y="467"/>
                  <a:pt x="107" y="467"/>
                  <a:pt x="107" y="467"/>
                </a:cubicBezTo>
                <a:cubicBezTo>
                  <a:pt x="106" y="465"/>
                  <a:pt x="105" y="463"/>
                  <a:pt x="105" y="461"/>
                </a:cubicBezTo>
                <a:close/>
                <a:moveTo>
                  <a:pt x="1205" y="551"/>
                </a:moveTo>
                <a:cubicBezTo>
                  <a:pt x="1197" y="551"/>
                  <a:pt x="1197" y="551"/>
                  <a:pt x="1197" y="551"/>
                </a:cubicBezTo>
                <a:cubicBezTo>
                  <a:pt x="1199" y="549"/>
                  <a:pt x="1203" y="549"/>
                  <a:pt x="1205" y="551"/>
                </a:cubicBezTo>
                <a:close/>
                <a:moveTo>
                  <a:pt x="3078" y="848"/>
                </a:moveTo>
                <a:cubicBezTo>
                  <a:pt x="3079" y="848"/>
                  <a:pt x="3079" y="847"/>
                  <a:pt x="3080" y="847"/>
                </a:cubicBezTo>
                <a:cubicBezTo>
                  <a:pt x="3081" y="848"/>
                  <a:pt x="3081" y="849"/>
                  <a:pt x="3081" y="850"/>
                </a:cubicBezTo>
                <a:cubicBezTo>
                  <a:pt x="3080" y="853"/>
                  <a:pt x="3080" y="856"/>
                  <a:pt x="3079" y="858"/>
                </a:cubicBezTo>
                <a:cubicBezTo>
                  <a:pt x="3072" y="858"/>
                  <a:pt x="3072" y="858"/>
                  <a:pt x="3072" y="858"/>
                </a:cubicBezTo>
                <a:cubicBezTo>
                  <a:pt x="3074" y="854"/>
                  <a:pt x="3075" y="850"/>
                  <a:pt x="3078" y="848"/>
                </a:cubicBezTo>
                <a:close/>
              </a:path>
            </a:pathLst>
          </a:custGeom>
          <a:solidFill>
            <a:srgbClr val="000000">
              <a:alpha val="2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1" y="5817287"/>
            <a:ext cx="12192000" cy="1040714"/>
          </a:xfrm>
          <a:custGeom>
            <a:avLst/>
            <a:gdLst>
              <a:gd name="T0" fmla="*/ 2882 w 3200"/>
              <a:gd name="T1" fmla="*/ 180 h 518"/>
              <a:gd name="T2" fmla="*/ 2912 w 3200"/>
              <a:gd name="T3" fmla="*/ 134 h 518"/>
              <a:gd name="T4" fmla="*/ 2915 w 3200"/>
              <a:gd name="T5" fmla="*/ 89 h 518"/>
              <a:gd name="T6" fmla="*/ 2906 w 3200"/>
              <a:gd name="T7" fmla="*/ 70 h 518"/>
              <a:gd name="T8" fmla="*/ 2877 w 3200"/>
              <a:gd name="T9" fmla="*/ 138 h 518"/>
              <a:gd name="T10" fmla="*/ 2876 w 3200"/>
              <a:gd name="T11" fmla="*/ 0 h 518"/>
              <a:gd name="T12" fmla="*/ 2872 w 3200"/>
              <a:gd name="T13" fmla="*/ 142 h 518"/>
              <a:gd name="T14" fmla="*/ 2867 w 3200"/>
              <a:gd name="T15" fmla="*/ 133 h 518"/>
              <a:gd name="T16" fmla="*/ 2828 w 3200"/>
              <a:gd name="T17" fmla="*/ 114 h 518"/>
              <a:gd name="T18" fmla="*/ 2840 w 3200"/>
              <a:gd name="T19" fmla="*/ 154 h 518"/>
              <a:gd name="T20" fmla="*/ 2867 w 3200"/>
              <a:gd name="T21" fmla="*/ 180 h 518"/>
              <a:gd name="T22" fmla="*/ 2733 w 3200"/>
              <a:gd name="T23" fmla="*/ 180 h 518"/>
              <a:gd name="T24" fmla="*/ 2723 w 3200"/>
              <a:gd name="T25" fmla="*/ 144 h 518"/>
              <a:gd name="T26" fmla="*/ 2695 w 3200"/>
              <a:gd name="T27" fmla="*/ 144 h 518"/>
              <a:gd name="T28" fmla="*/ 2668 w 3200"/>
              <a:gd name="T29" fmla="*/ 117 h 518"/>
              <a:gd name="T30" fmla="*/ 2584 w 3200"/>
              <a:gd name="T31" fmla="*/ 117 h 518"/>
              <a:gd name="T32" fmla="*/ 2563 w 3200"/>
              <a:gd name="T33" fmla="*/ 138 h 518"/>
              <a:gd name="T34" fmla="*/ 2531 w 3200"/>
              <a:gd name="T35" fmla="*/ 138 h 518"/>
              <a:gd name="T36" fmla="*/ 2514 w 3200"/>
              <a:gd name="T37" fmla="*/ 180 h 518"/>
              <a:gd name="T38" fmla="*/ 2401 w 3200"/>
              <a:gd name="T39" fmla="*/ 180 h 518"/>
              <a:gd name="T40" fmla="*/ 2398 w 3200"/>
              <a:gd name="T41" fmla="*/ 171 h 518"/>
              <a:gd name="T42" fmla="*/ 2397 w 3200"/>
              <a:gd name="T43" fmla="*/ 168 h 518"/>
              <a:gd name="T44" fmla="*/ 2388 w 3200"/>
              <a:gd name="T45" fmla="*/ 171 h 518"/>
              <a:gd name="T46" fmla="*/ 2359 w 3200"/>
              <a:gd name="T47" fmla="*/ 140 h 518"/>
              <a:gd name="T48" fmla="*/ 2368 w 3200"/>
              <a:gd name="T49" fmla="*/ 180 h 518"/>
              <a:gd name="T50" fmla="*/ 2170 w 3200"/>
              <a:gd name="T51" fmla="*/ 180 h 518"/>
              <a:gd name="T52" fmla="*/ 2122 w 3200"/>
              <a:gd name="T53" fmla="*/ 197 h 518"/>
              <a:gd name="T54" fmla="*/ 2070 w 3200"/>
              <a:gd name="T55" fmla="*/ 180 h 518"/>
              <a:gd name="T56" fmla="*/ 1390 w 3200"/>
              <a:gd name="T57" fmla="*/ 180 h 518"/>
              <a:gd name="T58" fmla="*/ 1278 w 3200"/>
              <a:gd name="T59" fmla="*/ 162 h 518"/>
              <a:gd name="T60" fmla="*/ 1049 w 3200"/>
              <a:gd name="T61" fmla="*/ 162 h 518"/>
              <a:gd name="T62" fmla="*/ 1020 w 3200"/>
              <a:gd name="T63" fmla="*/ 180 h 518"/>
              <a:gd name="T64" fmla="*/ 732 w 3200"/>
              <a:gd name="T65" fmla="*/ 180 h 518"/>
              <a:gd name="T66" fmla="*/ 769 w 3200"/>
              <a:gd name="T67" fmla="*/ 137 h 518"/>
              <a:gd name="T68" fmla="*/ 731 w 3200"/>
              <a:gd name="T69" fmla="*/ 176 h 518"/>
              <a:gd name="T70" fmla="*/ 733 w 3200"/>
              <a:gd name="T71" fmla="*/ 79 h 518"/>
              <a:gd name="T72" fmla="*/ 713 w 3200"/>
              <a:gd name="T73" fmla="*/ 133 h 518"/>
              <a:gd name="T74" fmla="*/ 714 w 3200"/>
              <a:gd name="T75" fmla="*/ 150 h 518"/>
              <a:gd name="T76" fmla="*/ 671 w 3200"/>
              <a:gd name="T77" fmla="*/ 113 h 518"/>
              <a:gd name="T78" fmla="*/ 682 w 3200"/>
              <a:gd name="T79" fmla="*/ 158 h 518"/>
              <a:gd name="T80" fmla="*/ 708 w 3200"/>
              <a:gd name="T81" fmla="*/ 180 h 518"/>
              <a:gd name="T82" fmla="*/ 600 w 3200"/>
              <a:gd name="T83" fmla="*/ 180 h 518"/>
              <a:gd name="T84" fmla="*/ 584 w 3200"/>
              <a:gd name="T85" fmla="*/ 103 h 518"/>
              <a:gd name="T86" fmla="*/ 505 w 3200"/>
              <a:gd name="T87" fmla="*/ 103 h 518"/>
              <a:gd name="T88" fmla="*/ 505 w 3200"/>
              <a:gd name="T89" fmla="*/ 129 h 518"/>
              <a:gd name="T90" fmla="*/ 433 w 3200"/>
              <a:gd name="T91" fmla="*/ 129 h 518"/>
              <a:gd name="T92" fmla="*/ 406 w 3200"/>
              <a:gd name="T93" fmla="*/ 180 h 518"/>
              <a:gd name="T94" fmla="*/ 0 w 3200"/>
              <a:gd name="T95" fmla="*/ 180 h 518"/>
              <a:gd name="T96" fmla="*/ 0 w 3200"/>
              <a:gd name="T97" fmla="*/ 518 h 518"/>
              <a:gd name="T98" fmla="*/ 3200 w 3200"/>
              <a:gd name="T99" fmla="*/ 518 h 518"/>
              <a:gd name="T100" fmla="*/ 3200 w 3200"/>
              <a:gd name="T101" fmla="*/ 180 h 518"/>
              <a:gd name="T102" fmla="*/ 2882 w 3200"/>
              <a:gd name="T103" fmla="*/ 180 h 518"/>
              <a:gd name="T104" fmla="*/ 2877 w 3200"/>
              <a:gd name="T105" fmla="*/ 177 h 518"/>
              <a:gd name="T106" fmla="*/ 2878 w 3200"/>
              <a:gd name="T107" fmla="*/ 180 h 518"/>
              <a:gd name="T108" fmla="*/ 2874 w 3200"/>
              <a:gd name="T109" fmla="*/ 180 h 518"/>
              <a:gd name="T110" fmla="*/ 2877 w 3200"/>
              <a:gd name="T111" fmla="*/ 17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00" h="518">
                <a:moveTo>
                  <a:pt x="2882" y="180"/>
                </a:moveTo>
                <a:cubicBezTo>
                  <a:pt x="2894" y="166"/>
                  <a:pt x="2906" y="152"/>
                  <a:pt x="2912" y="134"/>
                </a:cubicBezTo>
                <a:cubicBezTo>
                  <a:pt x="2917" y="120"/>
                  <a:pt x="2919" y="104"/>
                  <a:pt x="2915" y="89"/>
                </a:cubicBezTo>
                <a:cubicBezTo>
                  <a:pt x="2914" y="82"/>
                  <a:pt x="2912" y="75"/>
                  <a:pt x="2906" y="70"/>
                </a:cubicBezTo>
                <a:cubicBezTo>
                  <a:pt x="2893" y="91"/>
                  <a:pt x="2882" y="114"/>
                  <a:pt x="2877" y="138"/>
                </a:cubicBezTo>
                <a:cubicBezTo>
                  <a:pt x="2874" y="92"/>
                  <a:pt x="2874" y="46"/>
                  <a:pt x="2876" y="0"/>
                </a:cubicBezTo>
                <a:cubicBezTo>
                  <a:pt x="2866" y="46"/>
                  <a:pt x="2865" y="95"/>
                  <a:pt x="2872" y="142"/>
                </a:cubicBezTo>
                <a:cubicBezTo>
                  <a:pt x="2871" y="139"/>
                  <a:pt x="2869" y="136"/>
                  <a:pt x="2867" y="133"/>
                </a:cubicBezTo>
                <a:cubicBezTo>
                  <a:pt x="2857" y="121"/>
                  <a:pt x="2843" y="114"/>
                  <a:pt x="2828" y="114"/>
                </a:cubicBezTo>
                <a:cubicBezTo>
                  <a:pt x="2831" y="128"/>
                  <a:pt x="2834" y="142"/>
                  <a:pt x="2840" y="154"/>
                </a:cubicBezTo>
                <a:cubicBezTo>
                  <a:pt x="2846" y="166"/>
                  <a:pt x="2856" y="175"/>
                  <a:pt x="2867" y="180"/>
                </a:cubicBezTo>
                <a:cubicBezTo>
                  <a:pt x="2733" y="180"/>
                  <a:pt x="2733" y="180"/>
                  <a:pt x="2733" y="180"/>
                </a:cubicBezTo>
                <a:cubicBezTo>
                  <a:pt x="2723" y="144"/>
                  <a:pt x="2723" y="144"/>
                  <a:pt x="2723" y="144"/>
                </a:cubicBezTo>
                <a:cubicBezTo>
                  <a:pt x="2695" y="144"/>
                  <a:pt x="2695" y="144"/>
                  <a:pt x="2695" y="144"/>
                </a:cubicBezTo>
                <a:cubicBezTo>
                  <a:pt x="2668" y="117"/>
                  <a:pt x="2668" y="117"/>
                  <a:pt x="2668" y="117"/>
                </a:cubicBezTo>
                <a:cubicBezTo>
                  <a:pt x="2584" y="117"/>
                  <a:pt x="2584" y="117"/>
                  <a:pt x="2584" y="117"/>
                </a:cubicBezTo>
                <a:cubicBezTo>
                  <a:pt x="2563" y="138"/>
                  <a:pt x="2563" y="138"/>
                  <a:pt x="2563" y="138"/>
                </a:cubicBezTo>
                <a:cubicBezTo>
                  <a:pt x="2531" y="138"/>
                  <a:pt x="2531" y="138"/>
                  <a:pt x="2531" y="138"/>
                </a:cubicBezTo>
                <a:cubicBezTo>
                  <a:pt x="2514" y="180"/>
                  <a:pt x="2514" y="180"/>
                  <a:pt x="2514" y="180"/>
                </a:cubicBezTo>
                <a:cubicBezTo>
                  <a:pt x="2401" y="180"/>
                  <a:pt x="2401" y="180"/>
                  <a:pt x="2401" y="180"/>
                </a:cubicBezTo>
                <a:cubicBezTo>
                  <a:pt x="2400" y="177"/>
                  <a:pt x="2399" y="174"/>
                  <a:pt x="2398" y="171"/>
                </a:cubicBezTo>
                <a:cubicBezTo>
                  <a:pt x="2398" y="170"/>
                  <a:pt x="2397" y="169"/>
                  <a:pt x="2397" y="168"/>
                </a:cubicBezTo>
                <a:cubicBezTo>
                  <a:pt x="2394" y="167"/>
                  <a:pt x="2391" y="172"/>
                  <a:pt x="2388" y="171"/>
                </a:cubicBezTo>
                <a:cubicBezTo>
                  <a:pt x="2389" y="155"/>
                  <a:pt x="2375" y="140"/>
                  <a:pt x="2359" y="140"/>
                </a:cubicBezTo>
                <a:cubicBezTo>
                  <a:pt x="2358" y="154"/>
                  <a:pt x="2361" y="168"/>
                  <a:pt x="2368" y="180"/>
                </a:cubicBezTo>
                <a:cubicBezTo>
                  <a:pt x="2170" y="180"/>
                  <a:pt x="2170" y="180"/>
                  <a:pt x="2170" y="180"/>
                </a:cubicBezTo>
                <a:cubicBezTo>
                  <a:pt x="2122" y="197"/>
                  <a:pt x="2122" y="197"/>
                  <a:pt x="2122" y="197"/>
                </a:cubicBezTo>
                <a:cubicBezTo>
                  <a:pt x="2070" y="180"/>
                  <a:pt x="2070" y="180"/>
                  <a:pt x="2070" y="180"/>
                </a:cubicBezTo>
                <a:cubicBezTo>
                  <a:pt x="1390" y="180"/>
                  <a:pt x="1390" y="180"/>
                  <a:pt x="1390" y="180"/>
                </a:cubicBezTo>
                <a:cubicBezTo>
                  <a:pt x="1278" y="162"/>
                  <a:pt x="1278" y="162"/>
                  <a:pt x="1278" y="162"/>
                </a:cubicBezTo>
                <a:cubicBezTo>
                  <a:pt x="1049" y="162"/>
                  <a:pt x="1049" y="162"/>
                  <a:pt x="1049" y="162"/>
                </a:cubicBezTo>
                <a:cubicBezTo>
                  <a:pt x="1020" y="180"/>
                  <a:pt x="1020" y="180"/>
                  <a:pt x="1020" y="180"/>
                </a:cubicBezTo>
                <a:cubicBezTo>
                  <a:pt x="732" y="180"/>
                  <a:pt x="732" y="180"/>
                  <a:pt x="732" y="180"/>
                </a:cubicBezTo>
                <a:cubicBezTo>
                  <a:pt x="744" y="166"/>
                  <a:pt x="757" y="152"/>
                  <a:pt x="769" y="137"/>
                </a:cubicBezTo>
                <a:cubicBezTo>
                  <a:pt x="753" y="146"/>
                  <a:pt x="742" y="160"/>
                  <a:pt x="731" y="176"/>
                </a:cubicBezTo>
                <a:cubicBezTo>
                  <a:pt x="744" y="145"/>
                  <a:pt x="745" y="110"/>
                  <a:pt x="733" y="79"/>
                </a:cubicBezTo>
                <a:cubicBezTo>
                  <a:pt x="720" y="93"/>
                  <a:pt x="714" y="113"/>
                  <a:pt x="713" y="133"/>
                </a:cubicBezTo>
                <a:cubicBezTo>
                  <a:pt x="713" y="139"/>
                  <a:pt x="713" y="144"/>
                  <a:pt x="714" y="150"/>
                </a:cubicBezTo>
                <a:cubicBezTo>
                  <a:pt x="705" y="132"/>
                  <a:pt x="690" y="118"/>
                  <a:pt x="671" y="113"/>
                </a:cubicBezTo>
                <a:cubicBezTo>
                  <a:pt x="670" y="129"/>
                  <a:pt x="673" y="145"/>
                  <a:pt x="682" y="158"/>
                </a:cubicBezTo>
                <a:cubicBezTo>
                  <a:pt x="688" y="168"/>
                  <a:pt x="697" y="176"/>
                  <a:pt x="708" y="180"/>
                </a:cubicBezTo>
                <a:cubicBezTo>
                  <a:pt x="600" y="180"/>
                  <a:pt x="600" y="180"/>
                  <a:pt x="600" y="180"/>
                </a:cubicBezTo>
                <a:cubicBezTo>
                  <a:pt x="584" y="103"/>
                  <a:pt x="584" y="103"/>
                  <a:pt x="584" y="103"/>
                </a:cubicBezTo>
                <a:cubicBezTo>
                  <a:pt x="505" y="103"/>
                  <a:pt x="505" y="103"/>
                  <a:pt x="505" y="103"/>
                </a:cubicBezTo>
                <a:cubicBezTo>
                  <a:pt x="505" y="129"/>
                  <a:pt x="505" y="129"/>
                  <a:pt x="505" y="129"/>
                </a:cubicBezTo>
                <a:cubicBezTo>
                  <a:pt x="433" y="129"/>
                  <a:pt x="433" y="129"/>
                  <a:pt x="433" y="129"/>
                </a:cubicBezTo>
                <a:cubicBezTo>
                  <a:pt x="406" y="180"/>
                  <a:pt x="406" y="180"/>
                  <a:pt x="406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518"/>
                  <a:pt x="0" y="518"/>
                  <a:pt x="0" y="518"/>
                </a:cubicBezTo>
                <a:cubicBezTo>
                  <a:pt x="3200" y="518"/>
                  <a:pt x="3200" y="518"/>
                  <a:pt x="3200" y="518"/>
                </a:cubicBezTo>
                <a:cubicBezTo>
                  <a:pt x="3200" y="180"/>
                  <a:pt x="3200" y="180"/>
                  <a:pt x="3200" y="180"/>
                </a:cubicBezTo>
                <a:lnTo>
                  <a:pt x="2882" y="180"/>
                </a:lnTo>
                <a:close/>
                <a:moveTo>
                  <a:pt x="2877" y="177"/>
                </a:moveTo>
                <a:cubicBezTo>
                  <a:pt x="2877" y="178"/>
                  <a:pt x="2877" y="179"/>
                  <a:pt x="2878" y="180"/>
                </a:cubicBezTo>
                <a:cubicBezTo>
                  <a:pt x="2874" y="180"/>
                  <a:pt x="2874" y="180"/>
                  <a:pt x="2874" y="180"/>
                </a:cubicBezTo>
                <a:cubicBezTo>
                  <a:pt x="2876" y="179"/>
                  <a:pt x="2876" y="178"/>
                  <a:pt x="2877" y="177"/>
                </a:cubicBezTo>
                <a:close/>
              </a:path>
            </a:pathLst>
          </a:custGeom>
          <a:solidFill>
            <a:srgbClr val="000000">
              <a:alpha val="2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1A2685-5879-460A-8260-3286078F6BA0}"/>
              </a:ext>
            </a:extLst>
          </p:cNvPr>
          <p:cNvSpPr txBox="1"/>
          <p:nvPr/>
        </p:nvSpPr>
        <p:spPr>
          <a:xfrm>
            <a:off x="2172677" y="613087"/>
            <a:ext cx="8479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MINOR PROJECT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1AC27-7CE9-4D7C-965E-5F3DE91E1F36}"/>
              </a:ext>
            </a:extLst>
          </p:cNvPr>
          <p:cNvSpPr txBox="1"/>
          <p:nvPr/>
        </p:nvSpPr>
        <p:spPr>
          <a:xfrm>
            <a:off x="2091812" y="2463658"/>
            <a:ext cx="84796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LEAF DISEASE CLASSIFICATION APPLICATION</a:t>
            </a:r>
            <a:endParaRPr lang="en-IN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12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3"/>
          <p:cNvSpPr>
            <a:spLocks noEditPoints="1"/>
          </p:cNvSpPr>
          <p:nvPr/>
        </p:nvSpPr>
        <p:spPr bwMode="auto">
          <a:xfrm flipH="1">
            <a:off x="1" y="2533687"/>
            <a:ext cx="12192000" cy="4324313"/>
          </a:xfrm>
          <a:custGeom>
            <a:avLst/>
            <a:gdLst>
              <a:gd name="T0" fmla="*/ 3117 w 3200"/>
              <a:gd name="T1" fmla="*/ 814 h 1133"/>
              <a:gd name="T2" fmla="*/ 3115 w 3200"/>
              <a:gd name="T3" fmla="*/ 741 h 1133"/>
              <a:gd name="T4" fmla="*/ 3064 w 3200"/>
              <a:gd name="T5" fmla="*/ 712 h 1133"/>
              <a:gd name="T6" fmla="*/ 3076 w 3200"/>
              <a:gd name="T7" fmla="*/ 758 h 1133"/>
              <a:gd name="T8" fmla="*/ 3082 w 3200"/>
              <a:gd name="T9" fmla="*/ 799 h 1133"/>
              <a:gd name="T10" fmla="*/ 1927 w 3200"/>
              <a:gd name="T11" fmla="*/ 656 h 1133"/>
              <a:gd name="T12" fmla="*/ 1934 w 3200"/>
              <a:gd name="T13" fmla="*/ 571 h 1133"/>
              <a:gd name="T14" fmla="*/ 1893 w 3200"/>
              <a:gd name="T15" fmla="*/ 420 h 1133"/>
              <a:gd name="T16" fmla="*/ 1900 w 3200"/>
              <a:gd name="T17" fmla="*/ 588 h 1133"/>
              <a:gd name="T18" fmla="*/ 1876 w 3200"/>
              <a:gd name="T19" fmla="*/ 701 h 1133"/>
              <a:gd name="T20" fmla="*/ 1491 w 3200"/>
              <a:gd name="T21" fmla="*/ 582 h 1133"/>
              <a:gd name="T22" fmla="*/ 1497 w 3200"/>
              <a:gd name="T23" fmla="*/ 495 h 1133"/>
              <a:gd name="T24" fmla="*/ 1481 w 3200"/>
              <a:gd name="T25" fmla="*/ 538 h 1133"/>
              <a:gd name="T26" fmla="*/ 1464 w 3200"/>
              <a:gd name="T27" fmla="*/ 613 h 1133"/>
              <a:gd name="T28" fmla="*/ 1373 w 3200"/>
              <a:gd name="T29" fmla="*/ 483 h 1133"/>
              <a:gd name="T30" fmla="*/ 1367 w 3200"/>
              <a:gd name="T31" fmla="*/ 377 h 1133"/>
              <a:gd name="T32" fmla="*/ 1334 w 3200"/>
              <a:gd name="T33" fmla="*/ 360 h 1133"/>
              <a:gd name="T34" fmla="*/ 1321 w 3200"/>
              <a:gd name="T35" fmla="*/ 507 h 1133"/>
              <a:gd name="T36" fmla="*/ 1341 w 3200"/>
              <a:gd name="T37" fmla="*/ 539 h 1133"/>
              <a:gd name="T38" fmla="*/ 1260 w 3200"/>
              <a:gd name="T39" fmla="*/ 517 h 1133"/>
              <a:gd name="T40" fmla="*/ 1243 w 3200"/>
              <a:gd name="T41" fmla="*/ 397 h 1133"/>
              <a:gd name="T42" fmla="*/ 1257 w 3200"/>
              <a:gd name="T43" fmla="*/ 357 h 1133"/>
              <a:gd name="T44" fmla="*/ 1253 w 3200"/>
              <a:gd name="T45" fmla="*/ 287 h 1133"/>
              <a:gd name="T46" fmla="*/ 1230 w 3200"/>
              <a:gd name="T47" fmla="*/ 155 h 1133"/>
              <a:gd name="T48" fmla="*/ 1190 w 3200"/>
              <a:gd name="T49" fmla="*/ 307 h 1133"/>
              <a:gd name="T50" fmla="*/ 1212 w 3200"/>
              <a:gd name="T51" fmla="*/ 351 h 1133"/>
              <a:gd name="T52" fmla="*/ 1211 w 3200"/>
              <a:gd name="T53" fmla="*/ 469 h 1133"/>
              <a:gd name="T54" fmla="*/ 732 w 3200"/>
              <a:gd name="T55" fmla="*/ 467 h 1133"/>
              <a:gd name="T56" fmla="*/ 747 w 3200"/>
              <a:gd name="T57" fmla="*/ 406 h 1133"/>
              <a:gd name="T58" fmla="*/ 731 w 3200"/>
              <a:gd name="T59" fmla="*/ 325 h 1133"/>
              <a:gd name="T60" fmla="*/ 689 w 3200"/>
              <a:gd name="T61" fmla="*/ 314 h 1133"/>
              <a:gd name="T62" fmla="*/ 706 w 3200"/>
              <a:gd name="T63" fmla="*/ 351 h 1133"/>
              <a:gd name="T64" fmla="*/ 702 w 3200"/>
              <a:gd name="T65" fmla="*/ 414 h 1133"/>
              <a:gd name="T66" fmla="*/ 638 w 3200"/>
              <a:gd name="T67" fmla="*/ 432 h 1133"/>
              <a:gd name="T68" fmla="*/ 656 w 3200"/>
              <a:gd name="T69" fmla="*/ 380 h 1133"/>
              <a:gd name="T70" fmla="*/ 639 w 3200"/>
              <a:gd name="T71" fmla="*/ 260 h 1133"/>
              <a:gd name="T72" fmla="*/ 654 w 3200"/>
              <a:gd name="T73" fmla="*/ 221 h 1133"/>
              <a:gd name="T74" fmla="*/ 649 w 3200"/>
              <a:gd name="T75" fmla="*/ 150 h 1133"/>
              <a:gd name="T76" fmla="*/ 627 w 3200"/>
              <a:gd name="T77" fmla="*/ 18 h 1133"/>
              <a:gd name="T78" fmla="*/ 587 w 3200"/>
              <a:gd name="T79" fmla="*/ 171 h 1133"/>
              <a:gd name="T80" fmla="*/ 609 w 3200"/>
              <a:gd name="T81" fmla="*/ 215 h 1133"/>
              <a:gd name="T82" fmla="*/ 608 w 3200"/>
              <a:gd name="T83" fmla="*/ 332 h 1133"/>
              <a:gd name="T84" fmla="*/ 588 w 3200"/>
              <a:gd name="T85" fmla="*/ 425 h 1133"/>
              <a:gd name="T86" fmla="*/ 329 w 3200"/>
              <a:gd name="T87" fmla="*/ 402 h 1133"/>
              <a:gd name="T88" fmla="*/ 318 w 3200"/>
              <a:gd name="T89" fmla="*/ 305 h 1133"/>
              <a:gd name="T90" fmla="*/ 279 w 3200"/>
              <a:gd name="T91" fmla="*/ 139 h 1133"/>
              <a:gd name="T92" fmla="*/ 284 w 3200"/>
              <a:gd name="T93" fmla="*/ 309 h 1133"/>
              <a:gd name="T94" fmla="*/ 254 w 3200"/>
              <a:gd name="T95" fmla="*/ 426 h 1133"/>
              <a:gd name="T96" fmla="*/ 215 w 3200"/>
              <a:gd name="T97" fmla="*/ 449 h 1133"/>
              <a:gd name="T98" fmla="*/ 206 w 3200"/>
              <a:gd name="T99" fmla="*/ 370 h 1133"/>
              <a:gd name="T100" fmla="*/ 217 w 3200"/>
              <a:gd name="T101" fmla="*/ 306 h 1133"/>
              <a:gd name="T102" fmla="*/ 180 w 3200"/>
              <a:gd name="T103" fmla="*/ 296 h 1133"/>
              <a:gd name="T104" fmla="*/ 181 w 3200"/>
              <a:gd name="T105" fmla="*/ 340 h 1133"/>
              <a:gd name="T106" fmla="*/ 150 w 3200"/>
              <a:gd name="T107" fmla="*/ 442 h 1133"/>
              <a:gd name="T108" fmla="*/ 104 w 3200"/>
              <a:gd name="T109" fmla="*/ 406 h 1133"/>
              <a:gd name="T110" fmla="*/ 110 w 3200"/>
              <a:gd name="T111" fmla="*/ 318 h 1133"/>
              <a:gd name="T112" fmla="*/ 94 w 3200"/>
              <a:gd name="T113" fmla="*/ 362 h 1133"/>
              <a:gd name="T114" fmla="*/ 77 w 3200"/>
              <a:gd name="T115" fmla="*/ 437 h 1133"/>
              <a:gd name="T116" fmla="*/ 3200 w 3200"/>
              <a:gd name="T117" fmla="*/ 873 h 1133"/>
              <a:gd name="T118" fmla="*/ 281 w 3200"/>
              <a:gd name="T119" fmla="*/ 467 h 1133"/>
              <a:gd name="T120" fmla="*/ 1197 w 3200"/>
              <a:gd name="T121" fmla="*/ 55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00" h="1133">
                <a:moveTo>
                  <a:pt x="3102" y="861"/>
                </a:moveTo>
                <a:cubicBezTo>
                  <a:pt x="3100" y="857"/>
                  <a:pt x="3099" y="852"/>
                  <a:pt x="3100" y="847"/>
                </a:cubicBezTo>
                <a:cubicBezTo>
                  <a:pt x="3107" y="848"/>
                  <a:pt x="3109" y="861"/>
                  <a:pt x="3117" y="861"/>
                </a:cubicBezTo>
                <a:cubicBezTo>
                  <a:pt x="3122" y="861"/>
                  <a:pt x="3125" y="853"/>
                  <a:pt x="3123" y="848"/>
                </a:cubicBezTo>
                <a:cubicBezTo>
                  <a:pt x="3121" y="837"/>
                  <a:pt x="3111" y="828"/>
                  <a:pt x="3104" y="819"/>
                </a:cubicBezTo>
                <a:cubicBezTo>
                  <a:pt x="3101" y="815"/>
                  <a:pt x="3098" y="811"/>
                  <a:pt x="3097" y="805"/>
                </a:cubicBezTo>
                <a:cubicBezTo>
                  <a:pt x="3096" y="804"/>
                  <a:pt x="3095" y="799"/>
                  <a:pt x="3095" y="798"/>
                </a:cubicBezTo>
                <a:cubicBezTo>
                  <a:pt x="3097" y="795"/>
                  <a:pt x="3100" y="799"/>
                  <a:pt x="3101" y="801"/>
                </a:cubicBezTo>
                <a:cubicBezTo>
                  <a:pt x="3102" y="803"/>
                  <a:pt x="3104" y="806"/>
                  <a:pt x="3106" y="808"/>
                </a:cubicBezTo>
                <a:cubicBezTo>
                  <a:pt x="3107" y="810"/>
                  <a:pt x="3109" y="812"/>
                  <a:pt x="3111" y="813"/>
                </a:cubicBezTo>
                <a:cubicBezTo>
                  <a:pt x="3113" y="814"/>
                  <a:pt x="3115" y="815"/>
                  <a:pt x="3117" y="814"/>
                </a:cubicBezTo>
                <a:cubicBezTo>
                  <a:pt x="3120" y="812"/>
                  <a:pt x="3121" y="809"/>
                  <a:pt x="3121" y="806"/>
                </a:cubicBezTo>
                <a:cubicBezTo>
                  <a:pt x="3122" y="801"/>
                  <a:pt x="3120" y="797"/>
                  <a:pt x="3117" y="793"/>
                </a:cubicBezTo>
                <a:cubicBezTo>
                  <a:pt x="3114" y="789"/>
                  <a:pt x="3111" y="786"/>
                  <a:pt x="3108" y="782"/>
                </a:cubicBezTo>
                <a:cubicBezTo>
                  <a:pt x="3105" y="779"/>
                  <a:pt x="3103" y="777"/>
                  <a:pt x="3101" y="774"/>
                </a:cubicBezTo>
                <a:cubicBezTo>
                  <a:pt x="3099" y="771"/>
                  <a:pt x="3089" y="753"/>
                  <a:pt x="3096" y="751"/>
                </a:cubicBezTo>
                <a:cubicBezTo>
                  <a:pt x="3098" y="750"/>
                  <a:pt x="3100" y="751"/>
                  <a:pt x="3101" y="752"/>
                </a:cubicBezTo>
                <a:cubicBezTo>
                  <a:pt x="3103" y="753"/>
                  <a:pt x="3104" y="755"/>
                  <a:pt x="3105" y="756"/>
                </a:cubicBezTo>
                <a:cubicBezTo>
                  <a:pt x="3108" y="759"/>
                  <a:pt x="3112" y="761"/>
                  <a:pt x="3116" y="761"/>
                </a:cubicBezTo>
                <a:cubicBezTo>
                  <a:pt x="3117" y="761"/>
                  <a:pt x="3119" y="761"/>
                  <a:pt x="3119" y="760"/>
                </a:cubicBezTo>
                <a:cubicBezTo>
                  <a:pt x="3121" y="759"/>
                  <a:pt x="3121" y="757"/>
                  <a:pt x="3121" y="756"/>
                </a:cubicBezTo>
                <a:cubicBezTo>
                  <a:pt x="3121" y="750"/>
                  <a:pt x="3118" y="745"/>
                  <a:pt x="3115" y="741"/>
                </a:cubicBezTo>
                <a:cubicBezTo>
                  <a:pt x="3111" y="736"/>
                  <a:pt x="3109" y="730"/>
                  <a:pt x="3106" y="725"/>
                </a:cubicBezTo>
                <a:cubicBezTo>
                  <a:pt x="3102" y="719"/>
                  <a:pt x="3098" y="714"/>
                  <a:pt x="3097" y="707"/>
                </a:cubicBezTo>
                <a:cubicBezTo>
                  <a:pt x="3104" y="701"/>
                  <a:pt x="3110" y="721"/>
                  <a:pt x="3118" y="718"/>
                </a:cubicBezTo>
                <a:cubicBezTo>
                  <a:pt x="3124" y="716"/>
                  <a:pt x="3122" y="707"/>
                  <a:pt x="3118" y="702"/>
                </a:cubicBezTo>
                <a:cubicBezTo>
                  <a:pt x="3110" y="690"/>
                  <a:pt x="3105" y="677"/>
                  <a:pt x="3102" y="663"/>
                </a:cubicBezTo>
                <a:cubicBezTo>
                  <a:pt x="3100" y="656"/>
                  <a:pt x="3099" y="649"/>
                  <a:pt x="3098" y="642"/>
                </a:cubicBezTo>
                <a:cubicBezTo>
                  <a:pt x="3098" y="639"/>
                  <a:pt x="3098" y="624"/>
                  <a:pt x="3091" y="628"/>
                </a:cubicBezTo>
                <a:cubicBezTo>
                  <a:pt x="3089" y="629"/>
                  <a:pt x="3089" y="632"/>
                  <a:pt x="3088" y="634"/>
                </a:cubicBezTo>
                <a:cubicBezTo>
                  <a:pt x="3086" y="646"/>
                  <a:pt x="3083" y="658"/>
                  <a:pt x="3080" y="669"/>
                </a:cubicBezTo>
                <a:cubicBezTo>
                  <a:pt x="3078" y="679"/>
                  <a:pt x="3076" y="691"/>
                  <a:pt x="3070" y="699"/>
                </a:cubicBezTo>
                <a:cubicBezTo>
                  <a:pt x="3067" y="703"/>
                  <a:pt x="3063" y="707"/>
                  <a:pt x="3064" y="712"/>
                </a:cubicBezTo>
                <a:cubicBezTo>
                  <a:pt x="3064" y="713"/>
                  <a:pt x="3064" y="713"/>
                  <a:pt x="3064" y="714"/>
                </a:cubicBezTo>
                <a:cubicBezTo>
                  <a:pt x="3064" y="714"/>
                  <a:pt x="3065" y="715"/>
                  <a:pt x="3066" y="715"/>
                </a:cubicBezTo>
                <a:cubicBezTo>
                  <a:pt x="3073" y="717"/>
                  <a:pt x="3077" y="712"/>
                  <a:pt x="3082" y="708"/>
                </a:cubicBezTo>
                <a:cubicBezTo>
                  <a:pt x="3082" y="707"/>
                  <a:pt x="3083" y="707"/>
                  <a:pt x="3084" y="706"/>
                </a:cubicBezTo>
                <a:cubicBezTo>
                  <a:pt x="3084" y="706"/>
                  <a:pt x="3085" y="706"/>
                  <a:pt x="3086" y="706"/>
                </a:cubicBezTo>
                <a:cubicBezTo>
                  <a:pt x="3088" y="708"/>
                  <a:pt x="3086" y="713"/>
                  <a:pt x="3086" y="714"/>
                </a:cubicBezTo>
                <a:cubicBezTo>
                  <a:pt x="3085" y="720"/>
                  <a:pt x="3082" y="726"/>
                  <a:pt x="3079" y="731"/>
                </a:cubicBezTo>
                <a:cubicBezTo>
                  <a:pt x="3073" y="739"/>
                  <a:pt x="3065" y="745"/>
                  <a:pt x="3061" y="754"/>
                </a:cubicBezTo>
                <a:cubicBezTo>
                  <a:pt x="3060" y="756"/>
                  <a:pt x="3059" y="758"/>
                  <a:pt x="3059" y="760"/>
                </a:cubicBezTo>
                <a:cubicBezTo>
                  <a:pt x="3059" y="763"/>
                  <a:pt x="3063" y="765"/>
                  <a:pt x="3067" y="766"/>
                </a:cubicBezTo>
                <a:cubicBezTo>
                  <a:pt x="3071" y="766"/>
                  <a:pt x="3074" y="762"/>
                  <a:pt x="3076" y="758"/>
                </a:cubicBezTo>
                <a:cubicBezTo>
                  <a:pt x="3077" y="756"/>
                  <a:pt x="3078" y="753"/>
                  <a:pt x="3080" y="751"/>
                </a:cubicBezTo>
                <a:cubicBezTo>
                  <a:pt x="3081" y="751"/>
                  <a:pt x="3082" y="751"/>
                  <a:pt x="3082" y="752"/>
                </a:cubicBezTo>
                <a:cubicBezTo>
                  <a:pt x="3083" y="752"/>
                  <a:pt x="3083" y="752"/>
                  <a:pt x="3083" y="752"/>
                </a:cubicBezTo>
                <a:cubicBezTo>
                  <a:pt x="3083" y="758"/>
                  <a:pt x="3082" y="764"/>
                  <a:pt x="3080" y="769"/>
                </a:cubicBezTo>
                <a:cubicBezTo>
                  <a:pt x="3077" y="774"/>
                  <a:pt x="3073" y="778"/>
                  <a:pt x="3069" y="782"/>
                </a:cubicBezTo>
                <a:cubicBezTo>
                  <a:pt x="3067" y="784"/>
                  <a:pt x="3064" y="786"/>
                  <a:pt x="3063" y="789"/>
                </a:cubicBezTo>
                <a:cubicBezTo>
                  <a:pt x="3062" y="791"/>
                  <a:pt x="3061" y="793"/>
                  <a:pt x="3061" y="795"/>
                </a:cubicBezTo>
                <a:cubicBezTo>
                  <a:pt x="3061" y="798"/>
                  <a:pt x="3063" y="800"/>
                  <a:pt x="3065" y="801"/>
                </a:cubicBezTo>
                <a:cubicBezTo>
                  <a:pt x="3068" y="802"/>
                  <a:pt x="3071" y="800"/>
                  <a:pt x="3073" y="798"/>
                </a:cubicBezTo>
                <a:cubicBezTo>
                  <a:pt x="3075" y="797"/>
                  <a:pt x="3081" y="787"/>
                  <a:pt x="3083" y="791"/>
                </a:cubicBezTo>
                <a:cubicBezTo>
                  <a:pt x="3084" y="792"/>
                  <a:pt x="3082" y="798"/>
                  <a:pt x="3082" y="799"/>
                </a:cubicBezTo>
                <a:cubicBezTo>
                  <a:pt x="3081" y="804"/>
                  <a:pt x="3079" y="810"/>
                  <a:pt x="3077" y="815"/>
                </a:cubicBezTo>
                <a:cubicBezTo>
                  <a:pt x="3073" y="825"/>
                  <a:pt x="3067" y="834"/>
                  <a:pt x="3059" y="842"/>
                </a:cubicBezTo>
                <a:cubicBezTo>
                  <a:pt x="3056" y="846"/>
                  <a:pt x="3052" y="849"/>
                  <a:pt x="3052" y="854"/>
                </a:cubicBezTo>
                <a:cubicBezTo>
                  <a:pt x="3052" y="855"/>
                  <a:pt x="3052" y="855"/>
                  <a:pt x="3052" y="855"/>
                </a:cubicBezTo>
                <a:cubicBezTo>
                  <a:pt x="1940" y="720"/>
                  <a:pt x="1940" y="720"/>
                  <a:pt x="1940" y="720"/>
                </a:cubicBezTo>
                <a:cubicBezTo>
                  <a:pt x="1931" y="710"/>
                  <a:pt x="1925" y="699"/>
                  <a:pt x="1921" y="686"/>
                </a:cubicBezTo>
                <a:cubicBezTo>
                  <a:pt x="1926" y="692"/>
                  <a:pt x="1931" y="697"/>
                  <a:pt x="1936" y="701"/>
                </a:cubicBezTo>
                <a:cubicBezTo>
                  <a:pt x="1940" y="704"/>
                  <a:pt x="1945" y="703"/>
                  <a:pt x="1946" y="698"/>
                </a:cubicBezTo>
                <a:cubicBezTo>
                  <a:pt x="1947" y="696"/>
                  <a:pt x="1947" y="693"/>
                  <a:pt x="1946" y="691"/>
                </a:cubicBezTo>
                <a:cubicBezTo>
                  <a:pt x="1946" y="686"/>
                  <a:pt x="1945" y="681"/>
                  <a:pt x="1943" y="676"/>
                </a:cubicBezTo>
                <a:cubicBezTo>
                  <a:pt x="1940" y="669"/>
                  <a:pt x="1933" y="663"/>
                  <a:pt x="1927" y="656"/>
                </a:cubicBezTo>
                <a:cubicBezTo>
                  <a:pt x="1922" y="650"/>
                  <a:pt x="1917" y="641"/>
                  <a:pt x="1919" y="633"/>
                </a:cubicBezTo>
                <a:cubicBezTo>
                  <a:pt x="1919" y="631"/>
                  <a:pt x="1920" y="630"/>
                  <a:pt x="1921" y="629"/>
                </a:cubicBezTo>
                <a:cubicBezTo>
                  <a:pt x="1923" y="628"/>
                  <a:pt x="1925" y="630"/>
                  <a:pt x="1927" y="632"/>
                </a:cubicBezTo>
                <a:cubicBezTo>
                  <a:pt x="1929" y="636"/>
                  <a:pt x="1929" y="639"/>
                  <a:pt x="1934" y="637"/>
                </a:cubicBezTo>
                <a:cubicBezTo>
                  <a:pt x="1938" y="636"/>
                  <a:pt x="1940" y="632"/>
                  <a:pt x="1940" y="628"/>
                </a:cubicBezTo>
                <a:cubicBezTo>
                  <a:pt x="1940" y="625"/>
                  <a:pt x="1939" y="622"/>
                  <a:pt x="1937" y="619"/>
                </a:cubicBezTo>
                <a:cubicBezTo>
                  <a:pt x="1929" y="606"/>
                  <a:pt x="1913" y="593"/>
                  <a:pt x="1916" y="575"/>
                </a:cubicBezTo>
                <a:cubicBezTo>
                  <a:pt x="1916" y="574"/>
                  <a:pt x="1916" y="572"/>
                  <a:pt x="1917" y="571"/>
                </a:cubicBezTo>
                <a:cubicBezTo>
                  <a:pt x="1919" y="569"/>
                  <a:pt x="1923" y="572"/>
                  <a:pt x="1925" y="575"/>
                </a:cubicBezTo>
                <a:cubicBezTo>
                  <a:pt x="1927" y="577"/>
                  <a:pt x="1929" y="581"/>
                  <a:pt x="1932" y="579"/>
                </a:cubicBezTo>
                <a:cubicBezTo>
                  <a:pt x="1935" y="578"/>
                  <a:pt x="1935" y="574"/>
                  <a:pt x="1934" y="571"/>
                </a:cubicBezTo>
                <a:cubicBezTo>
                  <a:pt x="1931" y="558"/>
                  <a:pt x="1922" y="546"/>
                  <a:pt x="1917" y="534"/>
                </a:cubicBezTo>
                <a:cubicBezTo>
                  <a:pt x="1915" y="530"/>
                  <a:pt x="1914" y="527"/>
                  <a:pt x="1914" y="523"/>
                </a:cubicBezTo>
                <a:cubicBezTo>
                  <a:pt x="1914" y="523"/>
                  <a:pt x="1915" y="522"/>
                  <a:pt x="1915" y="521"/>
                </a:cubicBezTo>
                <a:cubicBezTo>
                  <a:pt x="1916" y="520"/>
                  <a:pt x="1918" y="520"/>
                  <a:pt x="1919" y="521"/>
                </a:cubicBezTo>
                <a:cubicBezTo>
                  <a:pt x="1922" y="524"/>
                  <a:pt x="1922" y="529"/>
                  <a:pt x="1927" y="530"/>
                </a:cubicBezTo>
                <a:cubicBezTo>
                  <a:pt x="1932" y="530"/>
                  <a:pt x="1935" y="525"/>
                  <a:pt x="1935" y="521"/>
                </a:cubicBezTo>
                <a:cubicBezTo>
                  <a:pt x="1934" y="516"/>
                  <a:pt x="1931" y="512"/>
                  <a:pt x="1929" y="508"/>
                </a:cubicBezTo>
                <a:cubicBezTo>
                  <a:pt x="1912" y="481"/>
                  <a:pt x="1912" y="444"/>
                  <a:pt x="1901" y="414"/>
                </a:cubicBezTo>
                <a:cubicBezTo>
                  <a:pt x="1901" y="413"/>
                  <a:pt x="1900" y="411"/>
                  <a:pt x="1899" y="411"/>
                </a:cubicBezTo>
                <a:cubicBezTo>
                  <a:pt x="1897" y="409"/>
                  <a:pt x="1894" y="411"/>
                  <a:pt x="1893" y="413"/>
                </a:cubicBezTo>
                <a:cubicBezTo>
                  <a:pt x="1892" y="415"/>
                  <a:pt x="1893" y="418"/>
                  <a:pt x="1893" y="420"/>
                </a:cubicBezTo>
                <a:cubicBezTo>
                  <a:pt x="1895" y="441"/>
                  <a:pt x="1891" y="462"/>
                  <a:pt x="1888" y="483"/>
                </a:cubicBezTo>
                <a:cubicBezTo>
                  <a:pt x="1886" y="491"/>
                  <a:pt x="1885" y="499"/>
                  <a:pt x="1882" y="506"/>
                </a:cubicBezTo>
                <a:cubicBezTo>
                  <a:pt x="1878" y="516"/>
                  <a:pt x="1873" y="525"/>
                  <a:pt x="1869" y="535"/>
                </a:cubicBezTo>
                <a:cubicBezTo>
                  <a:pt x="1867" y="539"/>
                  <a:pt x="1867" y="547"/>
                  <a:pt x="1871" y="548"/>
                </a:cubicBezTo>
                <a:cubicBezTo>
                  <a:pt x="1878" y="550"/>
                  <a:pt x="1882" y="540"/>
                  <a:pt x="1889" y="541"/>
                </a:cubicBezTo>
                <a:cubicBezTo>
                  <a:pt x="1899" y="541"/>
                  <a:pt x="1891" y="555"/>
                  <a:pt x="1889" y="559"/>
                </a:cubicBezTo>
                <a:cubicBezTo>
                  <a:pt x="1884" y="569"/>
                  <a:pt x="1876" y="578"/>
                  <a:pt x="1876" y="589"/>
                </a:cubicBezTo>
                <a:cubicBezTo>
                  <a:pt x="1876" y="591"/>
                  <a:pt x="1876" y="592"/>
                  <a:pt x="1877" y="594"/>
                </a:cubicBezTo>
                <a:cubicBezTo>
                  <a:pt x="1883" y="602"/>
                  <a:pt x="1891" y="588"/>
                  <a:pt x="1893" y="585"/>
                </a:cubicBezTo>
                <a:cubicBezTo>
                  <a:pt x="1894" y="583"/>
                  <a:pt x="1897" y="582"/>
                  <a:pt x="1898" y="583"/>
                </a:cubicBezTo>
                <a:cubicBezTo>
                  <a:pt x="1900" y="584"/>
                  <a:pt x="1900" y="586"/>
                  <a:pt x="1900" y="588"/>
                </a:cubicBezTo>
                <a:cubicBezTo>
                  <a:pt x="1897" y="610"/>
                  <a:pt x="1874" y="624"/>
                  <a:pt x="1868" y="645"/>
                </a:cubicBezTo>
                <a:cubicBezTo>
                  <a:pt x="1868" y="648"/>
                  <a:pt x="1867" y="651"/>
                  <a:pt x="1869" y="653"/>
                </a:cubicBezTo>
                <a:cubicBezTo>
                  <a:pt x="1871" y="659"/>
                  <a:pt x="1880" y="657"/>
                  <a:pt x="1885" y="653"/>
                </a:cubicBezTo>
                <a:cubicBezTo>
                  <a:pt x="1888" y="650"/>
                  <a:pt x="1890" y="646"/>
                  <a:pt x="1893" y="643"/>
                </a:cubicBezTo>
                <a:cubicBezTo>
                  <a:pt x="1896" y="639"/>
                  <a:pt x="1902" y="638"/>
                  <a:pt x="1901" y="645"/>
                </a:cubicBezTo>
                <a:cubicBezTo>
                  <a:pt x="1900" y="648"/>
                  <a:pt x="1899" y="650"/>
                  <a:pt x="1897" y="652"/>
                </a:cubicBezTo>
                <a:cubicBezTo>
                  <a:pt x="1892" y="657"/>
                  <a:pt x="1887" y="662"/>
                  <a:pt x="1882" y="668"/>
                </a:cubicBezTo>
                <a:cubicBezTo>
                  <a:pt x="1879" y="670"/>
                  <a:pt x="1876" y="673"/>
                  <a:pt x="1874" y="676"/>
                </a:cubicBezTo>
                <a:cubicBezTo>
                  <a:pt x="1871" y="679"/>
                  <a:pt x="1870" y="684"/>
                  <a:pt x="1868" y="688"/>
                </a:cubicBezTo>
                <a:cubicBezTo>
                  <a:pt x="1867" y="692"/>
                  <a:pt x="1866" y="697"/>
                  <a:pt x="1869" y="700"/>
                </a:cubicBezTo>
                <a:cubicBezTo>
                  <a:pt x="1871" y="702"/>
                  <a:pt x="1874" y="702"/>
                  <a:pt x="1876" y="701"/>
                </a:cubicBezTo>
                <a:cubicBezTo>
                  <a:pt x="1878" y="700"/>
                  <a:pt x="1880" y="698"/>
                  <a:pt x="1882" y="696"/>
                </a:cubicBezTo>
                <a:cubicBezTo>
                  <a:pt x="1885" y="692"/>
                  <a:pt x="1887" y="689"/>
                  <a:pt x="1889" y="685"/>
                </a:cubicBezTo>
                <a:cubicBezTo>
                  <a:pt x="1890" y="684"/>
                  <a:pt x="1892" y="685"/>
                  <a:pt x="1893" y="687"/>
                </a:cubicBezTo>
                <a:cubicBezTo>
                  <a:pt x="1894" y="688"/>
                  <a:pt x="1893" y="690"/>
                  <a:pt x="1893" y="691"/>
                </a:cubicBezTo>
                <a:cubicBezTo>
                  <a:pt x="1892" y="701"/>
                  <a:pt x="1888" y="707"/>
                  <a:pt x="1881" y="712"/>
                </a:cubicBezTo>
                <a:cubicBezTo>
                  <a:pt x="1643" y="683"/>
                  <a:pt x="1643" y="683"/>
                  <a:pt x="1643" y="683"/>
                </a:cubicBezTo>
                <a:cubicBezTo>
                  <a:pt x="1516" y="635"/>
                  <a:pt x="1516" y="635"/>
                  <a:pt x="1516" y="635"/>
                </a:cubicBezTo>
                <a:cubicBezTo>
                  <a:pt x="1516" y="631"/>
                  <a:pt x="1514" y="628"/>
                  <a:pt x="1512" y="625"/>
                </a:cubicBezTo>
                <a:cubicBezTo>
                  <a:pt x="1509" y="621"/>
                  <a:pt x="1506" y="617"/>
                  <a:pt x="1503" y="614"/>
                </a:cubicBezTo>
                <a:cubicBezTo>
                  <a:pt x="1500" y="611"/>
                  <a:pt x="1498" y="609"/>
                  <a:pt x="1496" y="606"/>
                </a:cubicBezTo>
                <a:cubicBezTo>
                  <a:pt x="1494" y="603"/>
                  <a:pt x="1484" y="585"/>
                  <a:pt x="1491" y="582"/>
                </a:cubicBezTo>
                <a:cubicBezTo>
                  <a:pt x="1493" y="582"/>
                  <a:pt x="1495" y="583"/>
                  <a:pt x="1496" y="584"/>
                </a:cubicBezTo>
                <a:cubicBezTo>
                  <a:pt x="1498" y="585"/>
                  <a:pt x="1499" y="587"/>
                  <a:pt x="1500" y="588"/>
                </a:cubicBezTo>
                <a:cubicBezTo>
                  <a:pt x="1503" y="591"/>
                  <a:pt x="1507" y="593"/>
                  <a:pt x="1511" y="593"/>
                </a:cubicBezTo>
                <a:cubicBezTo>
                  <a:pt x="1512" y="593"/>
                  <a:pt x="1514" y="593"/>
                  <a:pt x="1514" y="592"/>
                </a:cubicBezTo>
                <a:cubicBezTo>
                  <a:pt x="1516" y="591"/>
                  <a:pt x="1516" y="589"/>
                  <a:pt x="1516" y="587"/>
                </a:cubicBezTo>
                <a:cubicBezTo>
                  <a:pt x="1516" y="582"/>
                  <a:pt x="1513" y="577"/>
                  <a:pt x="1510" y="572"/>
                </a:cubicBezTo>
                <a:cubicBezTo>
                  <a:pt x="1506" y="567"/>
                  <a:pt x="1504" y="562"/>
                  <a:pt x="1501" y="557"/>
                </a:cubicBezTo>
                <a:cubicBezTo>
                  <a:pt x="1497" y="551"/>
                  <a:pt x="1493" y="546"/>
                  <a:pt x="1492" y="539"/>
                </a:cubicBezTo>
                <a:cubicBezTo>
                  <a:pt x="1499" y="533"/>
                  <a:pt x="1505" y="553"/>
                  <a:pt x="1513" y="550"/>
                </a:cubicBezTo>
                <a:cubicBezTo>
                  <a:pt x="1519" y="548"/>
                  <a:pt x="1517" y="539"/>
                  <a:pt x="1513" y="534"/>
                </a:cubicBezTo>
                <a:cubicBezTo>
                  <a:pt x="1505" y="522"/>
                  <a:pt x="1500" y="509"/>
                  <a:pt x="1497" y="495"/>
                </a:cubicBezTo>
                <a:cubicBezTo>
                  <a:pt x="1495" y="488"/>
                  <a:pt x="1494" y="481"/>
                  <a:pt x="1493" y="474"/>
                </a:cubicBezTo>
                <a:cubicBezTo>
                  <a:pt x="1493" y="471"/>
                  <a:pt x="1493" y="455"/>
                  <a:pt x="1486" y="460"/>
                </a:cubicBezTo>
                <a:cubicBezTo>
                  <a:pt x="1484" y="461"/>
                  <a:pt x="1484" y="463"/>
                  <a:pt x="1483" y="466"/>
                </a:cubicBezTo>
                <a:cubicBezTo>
                  <a:pt x="1481" y="477"/>
                  <a:pt x="1478" y="489"/>
                  <a:pt x="1475" y="501"/>
                </a:cubicBezTo>
                <a:cubicBezTo>
                  <a:pt x="1473" y="510"/>
                  <a:pt x="1471" y="523"/>
                  <a:pt x="1466" y="531"/>
                </a:cubicBezTo>
                <a:cubicBezTo>
                  <a:pt x="1462" y="535"/>
                  <a:pt x="1458" y="538"/>
                  <a:pt x="1459" y="544"/>
                </a:cubicBezTo>
                <a:cubicBezTo>
                  <a:pt x="1459" y="545"/>
                  <a:pt x="1459" y="545"/>
                  <a:pt x="1459" y="546"/>
                </a:cubicBezTo>
                <a:cubicBezTo>
                  <a:pt x="1459" y="546"/>
                  <a:pt x="1460" y="547"/>
                  <a:pt x="1461" y="547"/>
                </a:cubicBezTo>
                <a:cubicBezTo>
                  <a:pt x="1468" y="549"/>
                  <a:pt x="1472" y="544"/>
                  <a:pt x="1477" y="539"/>
                </a:cubicBezTo>
                <a:cubicBezTo>
                  <a:pt x="1477" y="539"/>
                  <a:pt x="1478" y="538"/>
                  <a:pt x="1479" y="538"/>
                </a:cubicBezTo>
                <a:cubicBezTo>
                  <a:pt x="1480" y="538"/>
                  <a:pt x="1480" y="538"/>
                  <a:pt x="1481" y="538"/>
                </a:cubicBezTo>
                <a:cubicBezTo>
                  <a:pt x="1483" y="540"/>
                  <a:pt x="1481" y="544"/>
                  <a:pt x="1481" y="546"/>
                </a:cubicBezTo>
                <a:cubicBezTo>
                  <a:pt x="1480" y="552"/>
                  <a:pt x="1477" y="558"/>
                  <a:pt x="1474" y="563"/>
                </a:cubicBezTo>
                <a:cubicBezTo>
                  <a:pt x="1468" y="570"/>
                  <a:pt x="1460" y="577"/>
                  <a:pt x="1456" y="586"/>
                </a:cubicBezTo>
                <a:cubicBezTo>
                  <a:pt x="1455" y="587"/>
                  <a:pt x="1454" y="589"/>
                  <a:pt x="1454" y="591"/>
                </a:cubicBezTo>
                <a:cubicBezTo>
                  <a:pt x="1455" y="595"/>
                  <a:pt x="1458" y="597"/>
                  <a:pt x="1462" y="597"/>
                </a:cubicBezTo>
                <a:cubicBezTo>
                  <a:pt x="1467" y="598"/>
                  <a:pt x="1469" y="594"/>
                  <a:pt x="1471" y="590"/>
                </a:cubicBezTo>
                <a:cubicBezTo>
                  <a:pt x="1472" y="587"/>
                  <a:pt x="1473" y="584"/>
                  <a:pt x="1476" y="583"/>
                </a:cubicBezTo>
                <a:cubicBezTo>
                  <a:pt x="1476" y="583"/>
                  <a:pt x="1477" y="583"/>
                  <a:pt x="1477" y="583"/>
                </a:cubicBezTo>
                <a:cubicBezTo>
                  <a:pt x="1478" y="583"/>
                  <a:pt x="1478" y="584"/>
                  <a:pt x="1478" y="584"/>
                </a:cubicBezTo>
                <a:cubicBezTo>
                  <a:pt x="1478" y="590"/>
                  <a:pt x="1477" y="595"/>
                  <a:pt x="1475" y="601"/>
                </a:cubicBezTo>
                <a:cubicBezTo>
                  <a:pt x="1472" y="606"/>
                  <a:pt x="1468" y="609"/>
                  <a:pt x="1464" y="613"/>
                </a:cubicBezTo>
                <a:cubicBezTo>
                  <a:pt x="1464" y="614"/>
                  <a:pt x="1463" y="614"/>
                  <a:pt x="1463" y="614"/>
                </a:cubicBezTo>
                <a:cubicBezTo>
                  <a:pt x="1406" y="592"/>
                  <a:pt x="1406" y="592"/>
                  <a:pt x="1406" y="592"/>
                </a:cubicBezTo>
                <a:cubicBezTo>
                  <a:pt x="1404" y="586"/>
                  <a:pt x="1398" y="579"/>
                  <a:pt x="1393" y="574"/>
                </a:cubicBezTo>
                <a:cubicBezTo>
                  <a:pt x="1384" y="565"/>
                  <a:pt x="1377" y="553"/>
                  <a:pt x="1374" y="540"/>
                </a:cubicBezTo>
                <a:cubicBezTo>
                  <a:pt x="1378" y="545"/>
                  <a:pt x="1383" y="550"/>
                  <a:pt x="1388" y="554"/>
                </a:cubicBezTo>
                <a:cubicBezTo>
                  <a:pt x="1392" y="557"/>
                  <a:pt x="1397" y="557"/>
                  <a:pt x="1398" y="551"/>
                </a:cubicBezTo>
                <a:cubicBezTo>
                  <a:pt x="1399" y="549"/>
                  <a:pt x="1399" y="547"/>
                  <a:pt x="1399" y="545"/>
                </a:cubicBezTo>
                <a:cubicBezTo>
                  <a:pt x="1398" y="540"/>
                  <a:pt x="1397" y="535"/>
                  <a:pt x="1395" y="530"/>
                </a:cubicBezTo>
                <a:cubicBezTo>
                  <a:pt x="1392" y="522"/>
                  <a:pt x="1385" y="516"/>
                  <a:pt x="1379" y="510"/>
                </a:cubicBezTo>
                <a:cubicBezTo>
                  <a:pt x="1374" y="503"/>
                  <a:pt x="1369" y="495"/>
                  <a:pt x="1371" y="486"/>
                </a:cubicBezTo>
                <a:cubicBezTo>
                  <a:pt x="1371" y="485"/>
                  <a:pt x="1372" y="484"/>
                  <a:pt x="1373" y="483"/>
                </a:cubicBezTo>
                <a:cubicBezTo>
                  <a:pt x="1375" y="482"/>
                  <a:pt x="1378" y="484"/>
                  <a:pt x="1379" y="485"/>
                </a:cubicBezTo>
                <a:cubicBezTo>
                  <a:pt x="1381" y="490"/>
                  <a:pt x="1381" y="493"/>
                  <a:pt x="1386" y="491"/>
                </a:cubicBezTo>
                <a:cubicBezTo>
                  <a:pt x="1390" y="490"/>
                  <a:pt x="1393" y="485"/>
                  <a:pt x="1392" y="482"/>
                </a:cubicBezTo>
                <a:cubicBezTo>
                  <a:pt x="1392" y="478"/>
                  <a:pt x="1391" y="476"/>
                  <a:pt x="1389" y="473"/>
                </a:cubicBezTo>
                <a:cubicBezTo>
                  <a:pt x="1381" y="459"/>
                  <a:pt x="1365" y="446"/>
                  <a:pt x="1368" y="429"/>
                </a:cubicBezTo>
                <a:cubicBezTo>
                  <a:pt x="1368" y="427"/>
                  <a:pt x="1368" y="426"/>
                  <a:pt x="1369" y="425"/>
                </a:cubicBezTo>
                <a:cubicBezTo>
                  <a:pt x="1372" y="423"/>
                  <a:pt x="1375" y="426"/>
                  <a:pt x="1377" y="428"/>
                </a:cubicBezTo>
                <a:cubicBezTo>
                  <a:pt x="1379" y="431"/>
                  <a:pt x="1381" y="434"/>
                  <a:pt x="1384" y="433"/>
                </a:cubicBezTo>
                <a:cubicBezTo>
                  <a:pt x="1387" y="432"/>
                  <a:pt x="1387" y="428"/>
                  <a:pt x="1386" y="425"/>
                </a:cubicBezTo>
                <a:cubicBezTo>
                  <a:pt x="1383" y="412"/>
                  <a:pt x="1375" y="400"/>
                  <a:pt x="1369" y="387"/>
                </a:cubicBezTo>
                <a:cubicBezTo>
                  <a:pt x="1367" y="384"/>
                  <a:pt x="1366" y="380"/>
                  <a:pt x="1367" y="377"/>
                </a:cubicBezTo>
                <a:cubicBezTo>
                  <a:pt x="1367" y="376"/>
                  <a:pt x="1367" y="376"/>
                  <a:pt x="1367" y="375"/>
                </a:cubicBezTo>
                <a:cubicBezTo>
                  <a:pt x="1368" y="374"/>
                  <a:pt x="1370" y="374"/>
                  <a:pt x="1372" y="375"/>
                </a:cubicBezTo>
                <a:cubicBezTo>
                  <a:pt x="1374" y="378"/>
                  <a:pt x="1375" y="383"/>
                  <a:pt x="1379" y="383"/>
                </a:cubicBezTo>
                <a:cubicBezTo>
                  <a:pt x="1384" y="384"/>
                  <a:pt x="1387" y="379"/>
                  <a:pt x="1387" y="374"/>
                </a:cubicBezTo>
                <a:cubicBezTo>
                  <a:pt x="1386" y="370"/>
                  <a:pt x="1384" y="366"/>
                  <a:pt x="1381" y="362"/>
                </a:cubicBezTo>
                <a:cubicBezTo>
                  <a:pt x="1364" y="334"/>
                  <a:pt x="1364" y="298"/>
                  <a:pt x="1353" y="267"/>
                </a:cubicBezTo>
                <a:cubicBezTo>
                  <a:pt x="1353" y="266"/>
                  <a:pt x="1352" y="265"/>
                  <a:pt x="1351" y="264"/>
                </a:cubicBezTo>
                <a:cubicBezTo>
                  <a:pt x="1349" y="263"/>
                  <a:pt x="1346" y="264"/>
                  <a:pt x="1345" y="267"/>
                </a:cubicBezTo>
                <a:cubicBezTo>
                  <a:pt x="1344" y="269"/>
                  <a:pt x="1345" y="271"/>
                  <a:pt x="1345" y="274"/>
                </a:cubicBezTo>
                <a:cubicBezTo>
                  <a:pt x="1347" y="295"/>
                  <a:pt x="1344" y="316"/>
                  <a:pt x="1340" y="337"/>
                </a:cubicBezTo>
                <a:cubicBezTo>
                  <a:pt x="1338" y="344"/>
                  <a:pt x="1337" y="352"/>
                  <a:pt x="1334" y="360"/>
                </a:cubicBezTo>
                <a:cubicBezTo>
                  <a:pt x="1330" y="370"/>
                  <a:pt x="1325" y="379"/>
                  <a:pt x="1321" y="388"/>
                </a:cubicBezTo>
                <a:cubicBezTo>
                  <a:pt x="1319" y="393"/>
                  <a:pt x="1319" y="400"/>
                  <a:pt x="1324" y="402"/>
                </a:cubicBezTo>
                <a:cubicBezTo>
                  <a:pt x="1330" y="404"/>
                  <a:pt x="1334" y="394"/>
                  <a:pt x="1341" y="394"/>
                </a:cubicBezTo>
                <a:cubicBezTo>
                  <a:pt x="1351" y="395"/>
                  <a:pt x="1343" y="409"/>
                  <a:pt x="1341" y="413"/>
                </a:cubicBezTo>
                <a:cubicBezTo>
                  <a:pt x="1336" y="423"/>
                  <a:pt x="1328" y="432"/>
                  <a:pt x="1328" y="443"/>
                </a:cubicBezTo>
                <a:cubicBezTo>
                  <a:pt x="1328" y="444"/>
                  <a:pt x="1328" y="446"/>
                  <a:pt x="1329" y="447"/>
                </a:cubicBezTo>
                <a:cubicBezTo>
                  <a:pt x="1335" y="456"/>
                  <a:pt x="1343" y="442"/>
                  <a:pt x="1345" y="438"/>
                </a:cubicBezTo>
                <a:cubicBezTo>
                  <a:pt x="1346" y="437"/>
                  <a:pt x="1349" y="435"/>
                  <a:pt x="1350" y="437"/>
                </a:cubicBezTo>
                <a:cubicBezTo>
                  <a:pt x="1352" y="438"/>
                  <a:pt x="1352" y="440"/>
                  <a:pt x="1352" y="442"/>
                </a:cubicBezTo>
                <a:cubicBezTo>
                  <a:pt x="1350" y="464"/>
                  <a:pt x="1327" y="478"/>
                  <a:pt x="1321" y="499"/>
                </a:cubicBezTo>
                <a:cubicBezTo>
                  <a:pt x="1320" y="501"/>
                  <a:pt x="1319" y="504"/>
                  <a:pt x="1321" y="507"/>
                </a:cubicBezTo>
                <a:cubicBezTo>
                  <a:pt x="1323" y="512"/>
                  <a:pt x="1332" y="511"/>
                  <a:pt x="1337" y="507"/>
                </a:cubicBezTo>
                <a:cubicBezTo>
                  <a:pt x="1340" y="503"/>
                  <a:pt x="1342" y="499"/>
                  <a:pt x="1345" y="496"/>
                </a:cubicBezTo>
                <a:cubicBezTo>
                  <a:pt x="1348" y="493"/>
                  <a:pt x="1354" y="491"/>
                  <a:pt x="1353" y="499"/>
                </a:cubicBezTo>
                <a:cubicBezTo>
                  <a:pt x="1352" y="501"/>
                  <a:pt x="1351" y="503"/>
                  <a:pt x="1349" y="505"/>
                </a:cubicBezTo>
                <a:cubicBezTo>
                  <a:pt x="1344" y="511"/>
                  <a:pt x="1339" y="516"/>
                  <a:pt x="1334" y="521"/>
                </a:cubicBezTo>
                <a:cubicBezTo>
                  <a:pt x="1331" y="524"/>
                  <a:pt x="1328" y="526"/>
                  <a:pt x="1326" y="529"/>
                </a:cubicBezTo>
                <a:cubicBezTo>
                  <a:pt x="1323" y="533"/>
                  <a:pt x="1322" y="537"/>
                  <a:pt x="1320" y="542"/>
                </a:cubicBezTo>
                <a:cubicBezTo>
                  <a:pt x="1319" y="546"/>
                  <a:pt x="1318" y="551"/>
                  <a:pt x="1321" y="554"/>
                </a:cubicBezTo>
                <a:cubicBezTo>
                  <a:pt x="1323" y="555"/>
                  <a:pt x="1326" y="555"/>
                  <a:pt x="1328" y="554"/>
                </a:cubicBezTo>
                <a:cubicBezTo>
                  <a:pt x="1331" y="553"/>
                  <a:pt x="1332" y="551"/>
                  <a:pt x="1334" y="549"/>
                </a:cubicBezTo>
                <a:cubicBezTo>
                  <a:pt x="1337" y="546"/>
                  <a:pt x="1339" y="543"/>
                  <a:pt x="1341" y="539"/>
                </a:cubicBezTo>
                <a:cubicBezTo>
                  <a:pt x="1343" y="538"/>
                  <a:pt x="1344" y="539"/>
                  <a:pt x="1345" y="540"/>
                </a:cubicBezTo>
                <a:cubicBezTo>
                  <a:pt x="1346" y="542"/>
                  <a:pt x="1346" y="543"/>
                  <a:pt x="1345" y="545"/>
                </a:cubicBezTo>
                <a:cubicBezTo>
                  <a:pt x="1344" y="554"/>
                  <a:pt x="1340" y="559"/>
                  <a:pt x="1335" y="565"/>
                </a:cubicBezTo>
                <a:cubicBezTo>
                  <a:pt x="1298" y="551"/>
                  <a:pt x="1298" y="551"/>
                  <a:pt x="1298" y="551"/>
                </a:cubicBezTo>
                <a:cubicBezTo>
                  <a:pt x="1258" y="551"/>
                  <a:pt x="1258" y="551"/>
                  <a:pt x="1258" y="551"/>
                </a:cubicBezTo>
                <a:cubicBezTo>
                  <a:pt x="1255" y="543"/>
                  <a:pt x="1251" y="536"/>
                  <a:pt x="1246" y="529"/>
                </a:cubicBezTo>
                <a:cubicBezTo>
                  <a:pt x="1241" y="523"/>
                  <a:pt x="1232" y="517"/>
                  <a:pt x="1235" y="508"/>
                </a:cubicBezTo>
                <a:cubicBezTo>
                  <a:pt x="1235" y="507"/>
                  <a:pt x="1236" y="506"/>
                  <a:pt x="1237" y="505"/>
                </a:cubicBezTo>
                <a:cubicBezTo>
                  <a:pt x="1238" y="504"/>
                  <a:pt x="1241" y="504"/>
                  <a:pt x="1242" y="505"/>
                </a:cubicBezTo>
                <a:cubicBezTo>
                  <a:pt x="1244" y="506"/>
                  <a:pt x="1245" y="507"/>
                  <a:pt x="1247" y="509"/>
                </a:cubicBezTo>
                <a:cubicBezTo>
                  <a:pt x="1248" y="511"/>
                  <a:pt x="1256" y="524"/>
                  <a:pt x="1260" y="517"/>
                </a:cubicBezTo>
                <a:cubicBezTo>
                  <a:pt x="1260" y="516"/>
                  <a:pt x="1260" y="515"/>
                  <a:pt x="1260" y="514"/>
                </a:cubicBezTo>
                <a:cubicBezTo>
                  <a:pt x="1260" y="504"/>
                  <a:pt x="1256" y="494"/>
                  <a:pt x="1251" y="485"/>
                </a:cubicBezTo>
                <a:cubicBezTo>
                  <a:pt x="1245" y="478"/>
                  <a:pt x="1238" y="471"/>
                  <a:pt x="1235" y="463"/>
                </a:cubicBezTo>
                <a:cubicBezTo>
                  <a:pt x="1233" y="458"/>
                  <a:pt x="1232" y="448"/>
                  <a:pt x="1239" y="448"/>
                </a:cubicBezTo>
                <a:cubicBezTo>
                  <a:pt x="1245" y="448"/>
                  <a:pt x="1250" y="455"/>
                  <a:pt x="1254" y="458"/>
                </a:cubicBezTo>
                <a:cubicBezTo>
                  <a:pt x="1258" y="460"/>
                  <a:pt x="1264" y="460"/>
                  <a:pt x="1265" y="456"/>
                </a:cubicBezTo>
                <a:cubicBezTo>
                  <a:pt x="1266" y="454"/>
                  <a:pt x="1265" y="452"/>
                  <a:pt x="1265" y="451"/>
                </a:cubicBezTo>
                <a:cubicBezTo>
                  <a:pt x="1262" y="441"/>
                  <a:pt x="1257" y="432"/>
                  <a:pt x="1250" y="425"/>
                </a:cubicBezTo>
                <a:cubicBezTo>
                  <a:pt x="1243" y="419"/>
                  <a:pt x="1238" y="415"/>
                  <a:pt x="1234" y="406"/>
                </a:cubicBezTo>
                <a:cubicBezTo>
                  <a:pt x="1233" y="402"/>
                  <a:pt x="1232" y="397"/>
                  <a:pt x="1235" y="395"/>
                </a:cubicBezTo>
                <a:cubicBezTo>
                  <a:pt x="1238" y="394"/>
                  <a:pt x="1241" y="395"/>
                  <a:pt x="1243" y="397"/>
                </a:cubicBezTo>
                <a:cubicBezTo>
                  <a:pt x="1245" y="399"/>
                  <a:pt x="1247" y="401"/>
                  <a:pt x="1249" y="403"/>
                </a:cubicBezTo>
                <a:cubicBezTo>
                  <a:pt x="1251" y="405"/>
                  <a:pt x="1254" y="406"/>
                  <a:pt x="1257" y="405"/>
                </a:cubicBezTo>
                <a:cubicBezTo>
                  <a:pt x="1259" y="404"/>
                  <a:pt x="1259" y="401"/>
                  <a:pt x="1259" y="399"/>
                </a:cubicBezTo>
                <a:cubicBezTo>
                  <a:pt x="1259" y="396"/>
                  <a:pt x="1257" y="394"/>
                  <a:pt x="1256" y="392"/>
                </a:cubicBezTo>
                <a:cubicBezTo>
                  <a:pt x="1252" y="386"/>
                  <a:pt x="1248" y="380"/>
                  <a:pt x="1244" y="373"/>
                </a:cubicBezTo>
                <a:cubicBezTo>
                  <a:pt x="1241" y="369"/>
                  <a:pt x="1236" y="362"/>
                  <a:pt x="1235" y="356"/>
                </a:cubicBezTo>
                <a:cubicBezTo>
                  <a:pt x="1235" y="354"/>
                  <a:pt x="1235" y="352"/>
                  <a:pt x="1237" y="351"/>
                </a:cubicBezTo>
                <a:cubicBezTo>
                  <a:pt x="1238" y="350"/>
                  <a:pt x="1240" y="351"/>
                  <a:pt x="1241" y="352"/>
                </a:cubicBezTo>
                <a:cubicBezTo>
                  <a:pt x="1242" y="353"/>
                  <a:pt x="1243" y="354"/>
                  <a:pt x="1244" y="355"/>
                </a:cubicBezTo>
                <a:cubicBezTo>
                  <a:pt x="1246" y="357"/>
                  <a:pt x="1249" y="358"/>
                  <a:pt x="1252" y="359"/>
                </a:cubicBezTo>
                <a:cubicBezTo>
                  <a:pt x="1254" y="359"/>
                  <a:pt x="1256" y="359"/>
                  <a:pt x="1257" y="357"/>
                </a:cubicBezTo>
                <a:cubicBezTo>
                  <a:pt x="1259" y="356"/>
                  <a:pt x="1259" y="354"/>
                  <a:pt x="1259" y="353"/>
                </a:cubicBezTo>
                <a:cubicBezTo>
                  <a:pt x="1258" y="346"/>
                  <a:pt x="1253" y="341"/>
                  <a:pt x="1248" y="336"/>
                </a:cubicBezTo>
                <a:cubicBezTo>
                  <a:pt x="1245" y="333"/>
                  <a:pt x="1229" y="314"/>
                  <a:pt x="1236" y="310"/>
                </a:cubicBezTo>
                <a:cubicBezTo>
                  <a:pt x="1242" y="307"/>
                  <a:pt x="1249" y="325"/>
                  <a:pt x="1255" y="318"/>
                </a:cubicBezTo>
                <a:cubicBezTo>
                  <a:pt x="1257" y="316"/>
                  <a:pt x="1256" y="313"/>
                  <a:pt x="1256" y="310"/>
                </a:cubicBezTo>
                <a:cubicBezTo>
                  <a:pt x="1255" y="308"/>
                  <a:pt x="1253" y="305"/>
                  <a:pt x="1251" y="304"/>
                </a:cubicBezTo>
                <a:cubicBezTo>
                  <a:pt x="1248" y="301"/>
                  <a:pt x="1245" y="300"/>
                  <a:pt x="1242" y="298"/>
                </a:cubicBezTo>
                <a:cubicBezTo>
                  <a:pt x="1238" y="296"/>
                  <a:pt x="1228" y="283"/>
                  <a:pt x="1236" y="280"/>
                </a:cubicBezTo>
                <a:cubicBezTo>
                  <a:pt x="1241" y="277"/>
                  <a:pt x="1245" y="285"/>
                  <a:pt x="1248" y="287"/>
                </a:cubicBezTo>
                <a:cubicBezTo>
                  <a:pt x="1250" y="288"/>
                  <a:pt x="1252" y="288"/>
                  <a:pt x="1253" y="287"/>
                </a:cubicBezTo>
                <a:cubicBezTo>
                  <a:pt x="1253" y="287"/>
                  <a:pt x="1253" y="287"/>
                  <a:pt x="1253" y="287"/>
                </a:cubicBezTo>
                <a:cubicBezTo>
                  <a:pt x="1253" y="286"/>
                  <a:pt x="1253" y="286"/>
                  <a:pt x="1253" y="285"/>
                </a:cubicBezTo>
                <a:cubicBezTo>
                  <a:pt x="1254" y="277"/>
                  <a:pt x="1249" y="269"/>
                  <a:pt x="1245" y="262"/>
                </a:cubicBezTo>
                <a:cubicBezTo>
                  <a:pt x="1240" y="255"/>
                  <a:pt x="1235" y="248"/>
                  <a:pt x="1234" y="240"/>
                </a:cubicBezTo>
                <a:cubicBezTo>
                  <a:pt x="1234" y="238"/>
                  <a:pt x="1234" y="237"/>
                  <a:pt x="1234" y="235"/>
                </a:cubicBezTo>
                <a:cubicBezTo>
                  <a:pt x="1235" y="234"/>
                  <a:pt x="1236" y="233"/>
                  <a:pt x="1237" y="233"/>
                </a:cubicBezTo>
                <a:cubicBezTo>
                  <a:pt x="1240" y="234"/>
                  <a:pt x="1238" y="238"/>
                  <a:pt x="1240" y="240"/>
                </a:cubicBezTo>
                <a:cubicBezTo>
                  <a:pt x="1242" y="241"/>
                  <a:pt x="1246" y="241"/>
                  <a:pt x="1247" y="240"/>
                </a:cubicBezTo>
                <a:cubicBezTo>
                  <a:pt x="1251" y="238"/>
                  <a:pt x="1251" y="233"/>
                  <a:pt x="1250" y="230"/>
                </a:cubicBezTo>
                <a:cubicBezTo>
                  <a:pt x="1249" y="226"/>
                  <a:pt x="1247" y="223"/>
                  <a:pt x="1245" y="220"/>
                </a:cubicBezTo>
                <a:cubicBezTo>
                  <a:pt x="1238" y="210"/>
                  <a:pt x="1233" y="199"/>
                  <a:pt x="1231" y="188"/>
                </a:cubicBezTo>
                <a:cubicBezTo>
                  <a:pt x="1229" y="177"/>
                  <a:pt x="1231" y="166"/>
                  <a:pt x="1230" y="155"/>
                </a:cubicBezTo>
                <a:cubicBezTo>
                  <a:pt x="1230" y="152"/>
                  <a:pt x="1231" y="137"/>
                  <a:pt x="1226" y="137"/>
                </a:cubicBezTo>
                <a:cubicBezTo>
                  <a:pt x="1221" y="137"/>
                  <a:pt x="1221" y="150"/>
                  <a:pt x="1221" y="153"/>
                </a:cubicBezTo>
                <a:cubicBezTo>
                  <a:pt x="1219" y="179"/>
                  <a:pt x="1217" y="206"/>
                  <a:pt x="1201" y="225"/>
                </a:cubicBezTo>
                <a:cubicBezTo>
                  <a:pt x="1199" y="228"/>
                  <a:pt x="1196" y="230"/>
                  <a:pt x="1196" y="234"/>
                </a:cubicBezTo>
                <a:cubicBezTo>
                  <a:pt x="1195" y="237"/>
                  <a:pt x="1197" y="240"/>
                  <a:pt x="1200" y="242"/>
                </a:cubicBezTo>
                <a:cubicBezTo>
                  <a:pt x="1203" y="243"/>
                  <a:pt x="1206" y="242"/>
                  <a:pt x="1209" y="240"/>
                </a:cubicBezTo>
                <a:cubicBezTo>
                  <a:pt x="1210" y="239"/>
                  <a:pt x="1212" y="235"/>
                  <a:pt x="1215" y="237"/>
                </a:cubicBezTo>
                <a:cubicBezTo>
                  <a:pt x="1216" y="238"/>
                  <a:pt x="1216" y="240"/>
                  <a:pt x="1216" y="242"/>
                </a:cubicBezTo>
                <a:cubicBezTo>
                  <a:pt x="1217" y="252"/>
                  <a:pt x="1212" y="262"/>
                  <a:pt x="1206" y="271"/>
                </a:cubicBezTo>
                <a:cubicBezTo>
                  <a:pt x="1201" y="279"/>
                  <a:pt x="1194" y="288"/>
                  <a:pt x="1191" y="298"/>
                </a:cubicBezTo>
                <a:cubicBezTo>
                  <a:pt x="1190" y="301"/>
                  <a:pt x="1190" y="304"/>
                  <a:pt x="1190" y="307"/>
                </a:cubicBezTo>
                <a:cubicBezTo>
                  <a:pt x="1191" y="311"/>
                  <a:pt x="1194" y="314"/>
                  <a:pt x="1197" y="314"/>
                </a:cubicBezTo>
                <a:cubicBezTo>
                  <a:pt x="1203" y="314"/>
                  <a:pt x="1203" y="309"/>
                  <a:pt x="1208" y="307"/>
                </a:cubicBezTo>
                <a:cubicBezTo>
                  <a:pt x="1210" y="306"/>
                  <a:pt x="1212" y="306"/>
                  <a:pt x="1214" y="308"/>
                </a:cubicBezTo>
                <a:cubicBezTo>
                  <a:pt x="1215" y="309"/>
                  <a:pt x="1215" y="310"/>
                  <a:pt x="1215" y="312"/>
                </a:cubicBezTo>
                <a:cubicBezTo>
                  <a:pt x="1215" y="320"/>
                  <a:pt x="1208" y="325"/>
                  <a:pt x="1202" y="331"/>
                </a:cubicBezTo>
                <a:cubicBezTo>
                  <a:pt x="1196" y="337"/>
                  <a:pt x="1191" y="345"/>
                  <a:pt x="1188" y="353"/>
                </a:cubicBezTo>
                <a:cubicBezTo>
                  <a:pt x="1187" y="356"/>
                  <a:pt x="1186" y="359"/>
                  <a:pt x="1186" y="361"/>
                </a:cubicBezTo>
                <a:cubicBezTo>
                  <a:pt x="1186" y="364"/>
                  <a:pt x="1187" y="367"/>
                  <a:pt x="1189" y="368"/>
                </a:cubicBezTo>
                <a:cubicBezTo>
                  <a:pt x="1193" y="370"/>
                  <a:pt x="1198" y="369"/>
                  <a:pt x="1201" y="366"/>
                </a:cubicBezTo>
                <a:cubicBezTo>
                  <a:pt x="1204" y="363"/>
                  <a:pt x="1205" y="359"/>
                  <a:pt x="1207" y="356"/>
                </a:cubicBezTo>
                <a:cubicBezTo>
                  <a:pt x="1208" y="354"/>
                  <a:pt x="1210" y="352"/>
                  <a:pt x="1212" y="351"/>
                </a:cubicBezTo>
                <a:cubicBezTo>
                  <a:pt x="1222" y="349"/>
                  <a:pt x="1215" y="365"/>
                  <a:pt x="1213" y="367"/>
                </a:cubicBezTo>
                <a:cubicBezTo>
                  <a:pt x="1202" y="382"/>
                  <a:pt x="1187" y="396"/>
                  <a:pt x="1188" y="413"/>
                </a:cubicBezTo>
                <a:cubicBezTo>
                  <a:pt x="1188" y="416"/>
                  <a:pt x="1189" y="420"/>
                  <a:pt x="1192" y="421"/>
                </a:cubicBezTo>
                <a:cubicBezTo>
                  <a:pt x="1195" y="423"/>
                  <a:pt x="1199" y="419"/>
                  <a:pt x="1202" y="415"/>
                </a:cubicBezTo>
                <a:cubicBezTo>
                  <a:pt x="1203" y="413"/>
                  <a:pt x="1214" y="392"/>
                  <a:pt x="1215" y="403"/>
                </a:cubicBezTo>
                <a:cubicBezTo>
                  <a:pt x="1216" y="413"/>
                  <a:pt x="1208" y="418"/>
                  <a:pt x="1203" y="425"/>
                </a:cubicBezTo>
                <a:cubicBezTo>
                  <a:pt x="1196" y="433"/>
                  <a:pt x="1191" y="443"/>
                  <a:pt x="1188" y="453"/>
                </a:cubicBezTo>
                <a:cubicBezTo>
                  <a:pt x="1187" y="457"/>
                  <a:pt x="1187" y="463"/>
                  <a:pt x="1191" y="464"/>
                </a:cubicBezTo>
                <a:cubicBezTo>
                  <a:pt x="1197" y="467"/>
                  <a:pt x="1199" y="458"/>
                  <a:pt x="1203" y="456"/>
                </a:cubicBezTo>
                <a:cubicBezTo>
                  <a:pt x="1207" y="452"/>
                  <a:pt x="1213" y="454"/>
                  <a:pt x="1214" y="459"/>
                </a:cubicBezTo>
                <a:cubicBezTo>
                  <a:pt x="1214" y="462"/>
                  <a:pt x="1213" y="466"/>
                  <a:pt x="1211" y="469"/>
                </a:cubicBezTo>
                <a:cubicBezTo>
                  <a:pt x="1205" y="480"/>
                  <a:pt x="1191" y="487"/>
                  <a:pt x="1186" y="500"/>
                </a:cubicBezTo>
                <a:cubicBezTo>
                  <a:pt x="1185" y="504"/>
                  <a:pt x="1185" y="508"/>
                  <a:pt x="1188" y="510"/>
                </a:cubicBezTo>
                <a:cubicBezTo>
                  <a:pt x="1193" y="514"/>
                  <a:pt x="1198" y="508"/>
                  <a:pt x="1201" y="505"/>
                </a:cubicBezTo>
                <a:cubicBezTo>
                  <a:pt x="1202" y="504"/>
                  <a:pt x="1203" y="503"/>
                  <a:pt x="1205" y="503"/>
                </a:cubicBezTo>
                <a:cubicBezTo>
                  <a:pt x="1206" y="503"/>
                  <a:pt x="1208" y="504"/>
                  <a:pt x="1208" y="506"/>
                </a:cubicBezTo>
                <a:cubicBezTo>
                  <a:pt x="1208" y="507"/>
                  <a:pt x="1208" y="509"/>
                  <a:pt x="1207" y="510"/>
                </a:cubicBezTo>
                <a:cubicBezTo>
                  <a:pt x="1203" y="524"/>
                  <a:pt x="1192" y="529"/>
                  <a:pt x="1184" y="540"/>
                </a:cubicBezTo>
                <a:cubicBezTo>
                  <a:pt x="1182" y="543"/>
                  <a:pt x="1180" y="547"/>
                  <a:pt x="1178" y="551"/>
                </a:cubicBezTo>
                <a:cubicBezTo>
                  <a:pt x="1004" y="551"/>
                  <a:pt x="1004" y="551"/>
                  <a:pt x="1004" y="551"/>
                </a:cubicBezTo>
                <a:cubicBezTo>
                  <a:pt x="746" y="467"/>
                  <a:pt x="746" y="467"/>
                  <a:pt x="746" y="467"/>
                </a:cubicBezTo>
                <a:cubicBezTo>
                  <a:pt x="732" y="467"/>
                  <a:pt x="732" y="467"/>
                  <a:pt x="732" y="467"/>
                </a:cubicBezTo>
                <a:cubicBezTo>
                  <a:pt x="727" y="461"/>
                  <a:pt x="723" y="455"/>
                  <a:pt x="725" y="447"/>
                </a:cubicBezTo>
                <a:cubicBezTo>
                  <a:pt x="732" y="448"/>
                  <a:pt x="734" y="461"/>
                  <a:pt x="742" y="461"/>
                </a:cubicBezTo>
                <a:cubicBezTo>
                  <a:pt x="747" y="460"/>
                  <a:pt x="750" y="453"/>
                  <a:pt x="748" y="448"/>
                </a:cubicBezTo>
                <a:cubicBezTo>
                  <a:pt x="746" y="436"/>
                  <a:pt x="736" y="428"/>
                  <a:pt x="729" y="419"/>
                </a:cubicBezTo>
                <a:cubicBezTo>
                  <a:pt x="726" y="415"/>
                  <a:pt x="723" y="410"/>
                  <a:pt x="722" y="405"/>
                </a:cubicBezTo>
                <a:cubicBezTo>
                  <a:pt x="721" y="404"/>
                  <a:pt x="720" y="399"/>
                  <a:pt x="720" y="398"/>
                </a:cubicBezTo>
                <a:cubicBezTo>
                  <a:pt x="722" y="395"/>
                  <a:pt x="725" y="399"/>
                  <a:pt x="726" y="400"/>
                </a:cubicBezTo>
                <a:cubicBezTo>
                  <a:pt x="728" y="403"/>
                  <a:pt x="729" y="405"/>
                  <a:pt x="731" y="408"/>
                </a:cubicBezTo>
                <a:cubicBezTo>
                  <a:pt x="732" y="410"/>
                  <a:pt x="734" y="411"/>
                  <a:pt x="736" y="413"/>
                </a:cubicBezTo>
                <a:cubicBezTo>
                  <a:pt x="738" y="414"/>
                  <a:pt x="740" y="414"/>
                  <a:pt x="742" y="413"/>
                </a:cubicBezTo>
                <a:cubicBezTo>
                  <a:pt x="745" y="412"/>
                  <a:pt x="746" y="409"/>
                  <a:pt x="747" y="406"/>
                </a:cubicBezTo>
                <a:cubicBezTo>
                  <a:pt x="747" y="401"/>
                  <a:pt x="745" y="397"/>
                  <a:pt x="742" y="393"/>
                </a:cubicBezTo>
                <a:cubicBezTo>
                  <a:pt x="740" y="389"/>
                  <a:pt x="736" y="385"/>
                  <a:pt x="733" y="382"/>
                </a:cubicBezTo>
                <a:cubicBezTo>
                  <a:pt x="731" y="379"/>
                  <a:pt x="728" y="377"/>
                  <a:pt x="726" y="374"/>
                </a:cubicBezTo>
                <a:cubicBezTo>
                  <a:pt x="724" y="371"/>
                  <a:pt x="714" y="353"/>
                  <a:pt x="721" y="350"/>
                </a:cubicBezTo>
                <a:cubicBezTo>
                  <a:pt x="723" y="350"/>
                  <a:pt x="725" y="351"/>
                  <a:pt x="726" y="352"/>
                </a:cubicBezTo>
                <a:cubicBezTo>
                  <a:pt x="728" y="353"/>
                  <a:pt x="729" y="355"/>
                  <a:pt x="730" y="356"/>
                </a:cubicBezTo>
                <a:cubicBezTo>
                  <a:pt x="733" y="359"/>
                  <a:pt x="737" y="361"/>
                  <a:pt x="741" y="361"/>
                </a:cubicBezTo>
                <a:cubicBezTo>
                  <a:pt x="742" y="361"/>
                  <a:pt x="744" y="361"/>
                  <a:pt x="744" y="360"/>
                </a:cubicBezTo>
                <a:cubicBezTo>
                  <a:pt x="746" y="359"/>
                  <a:pt x="746" y="357"/>
                  <a:pt x="746" y="355"/>
                </a:cubicBezTo>
                <a:cubicBezTo>
                  <a:pt x="747" y="350"/>
                  <a:pt x="743" y="345"/>
                  <a:pt x="740" y="340"/>
                </a:cubicBezTo>
                <a:cubicBezTo>
                  <a:pt x="736" y="335"/>
                  <a:pt x="734" y="330"/>
                  <a:pt x="731" y="325"/>
                </a:cubicBezTo>
                <a:cubicBezTo>
                  <a:pt x="727" y="319"/>
                  <a:pt x="723" y="314"/>
                  <a:pt x="722" y="307"/>
                </a:cubicBezTo>
                <a:cubicBezTo>
                  <a:pt x="729" y="301"/>
                  <a:pt x="735" y="321"/>
                  <a:pt x="744" y="318"/>
                </a:cubicBezTo>
                <a:cubicBezTo>
                  <a:pt x="749" y="316"/>
                  <a:pt x="747" y="307"/>
                  <a:pt x="743" y="302"/>
                </a:cubicBezTo>
                <a:cubicBezTo>
                  <a:pt x="735" y="290"/>
                  <a:pt x="730" y="277"/>
                  <a:pt x="727" y="263"/>
                </a:cubicBezTo>
                <a:cubicBezTo>
                  <a:pt x="725" y="256"/>
                  <a:pt x="724" y="249"/>
                  <a:pt x="723" y="242"/>
                </a:cubicBezTo>
                <a:cubicBezTo>
                  <a:pt x="723" y="239"/>
                  <a:pt x="723" y="223"/>
                  <a:pt x="716" y="228"/>
                </a:cubicBezTo>
                <a:cubicBezTo>
                  <a:pt x="715" y="229"/>
                  <a:pt x="714" y="231"/>
                  <a:pt x="713" y="234"/>
                </a:cubicBezTo>
                <a:cubicBezTo>
                  <a:pt x="711" y="245"/>
                  <a:pt x="708" y="257"/>
                  <a:pt x="705" y="269"/>
                </a:cubicBezTo>
                <a:cubicBezTo>
                  <a:pt x="703" y="278"/>
                  <a:pt x="702" y="291"/>
                  <a:pt x="696" y="299"/>
                </a:cubicBezTo>
                <a:cubicBezTo>
                  <a:pt x="692" y="303"/>
                  <a:pt x="688" y="306"/>
                  <a:pt x="689" y="312"/>
                </a:cubicBezTo>
                <a:cubicBezTo>
                  <a:pt x="689" y="313"/>
                  <a:pt x="689" y="313"/>
                  <a:pt x="689" y="314"/>
                </a:cubicBezTo>
                <a:cubicBezTo>
                  <a:pt x="689" y="314"/>
                  <a:pt x="690" y="315"/>
                  <a:pt x="691" y="315"/>
                </a:cubicBezTo>
                <a:cubicBezTo>
                  <a:pt x="698" y="317"/>
                  <a:pt x="702" y="312"/>
                  <a:pt x="707" y="307"/>
                </a:cubicBezTo>
                <a:cubicBezTo>
                  <a:pt x="707" y="307"/>
                  <a:pt x="708" y="306"/>
                  <a:pt x="709" y="306"/>
                </a:cubicBezTo>
                <a:cubicBezTo>
                  <a:pt x="710" y="306"/>
                  <a:pt x="711" y="306"/>
                  <a:pt x="711" y="306"/>
                </a:cubicBezTo>
                <a:cubicBezTo>
                  <a:pt x="713" y="308"/>
                  <a:pt x="711" y="312"/>
                  <a:pt x="711" y="314"/>
                </a:cubicBezTo>
                <a:cubicBezTo>
                  <a:pt x="710" y="320"/>
                  <a:pt x="707" y="326"/>
                  <a:pt x="704" y="331"/>
                </a:cubicBezTo>
                <a:cubicBezTo>
                  <a:pt x="698" y="338"/>
                  <a:pt x="690" y="345"/>
                  <a:pt x="686" y="354"/>
                </a:cubicBezTo>
                <a:cubicBezTo>
                  <a:pt x="685" y="355"/>
                  <a:pt x="684" y="357"/>
                  <a:pt x="684" y="359"/>
                </a:cubicBezTo>
                <a:cubicBezTo>
                  <a:pt x="685" y="363"/>
                  <a:pt x="688" y="365"/>
                  <a:pt x="692" y="365"/>
                </a:cubicBezTo>
                <a:cubicBezTo>
                  <a:pt x="697" y="366"/>
                  <a:pt x="699" y="362"/>
                  <a:pt x="701" y="358"/>
                </a:cubicBezTo>
                <a:cubicBezTo>
                  <a:pt x="702" y="355"/>
                  <a:pt x="703" y="352"/>
                  <a:pt x="706" y="351"/>
                </a:cubicBezTo>
                <a:cubicBezTo>
                  <a:pt x="706" y="351"/>
                  <a:pt x="707" y="351"/>
                  <a:pt x="708" y="351"/>
                </a:cubicBezTo>
                <a:cubicBezTo>
                  <a:pt x="708" y="351"/>
                  <a:pt x="708" y="352"/>
                  <a:pt x="708" y="352"/>
                </a:cubicBezTo>
                <a:cubicBezTo>
                  <a:pt x="708" y="358"/>
                  <a:pt x="707" y="363"/>
                  <a:pt x="705" y="369"/>
                </a:cubicBezTo>
                <a:cubicBezTo>
                  <a:pt x="702" y="374"/>
                  <a:pt x="698" y="377"/>
                  <a:pt x="694" y="381"/>
                </a:cubicBezTo>
                <a:cubicBezTo>
                  <a:pt x="692" y="384"/>
                  <a:pt x="689" y="386"/>
                  <a:pt x="688" y="389"/>
                </a:cubicBezTo>
                <a:cubicBezTo>
                  <a:pt x="687" y="390"/>
                  <a:pt x="686" y="393"/>
                  <a:pt x="686" y="395"/>
                </a:cubicBezTo>
                <a:cubicBezTo>
                  <a:pt x="687" y="397"/>
                  <a:pt x="688" y="400"/>
                  <a:pt x="690" y="400"/>
                </a:cubicBezTo>
                <a:cubicBezTo>
                  <a:pt x="693" y="402"/>
                  <a:pt x="696" y="400"/>
                  <a:pt x="698" y="398"/>
                </a:cubicBezTo>
                <a:cubicBezTo>
                  <a:pt x="700" y="397"/>
                  <a:pt x="706" y="387"/>
                  <a:pt x="708" y="391"/>
                </a:cubicBezTo>
                <a:cubicBezTo>
                  <a:pt x="709" y="392"/>
                  <a:pt x="707" y="397"/>
                  <a:pt x="707" y="399"/>
                </a:cubicBezTo>
                <a:cubicBezTo>
                  <a:pt x="706" y="404"/>
                  <a:pt x="704" y="409"/>
                  <a:pt x="702" y="414"/>
                </a:cubicBezTo>
                <a:cubicBezTo>
                  <a:pt x="698" y="425"/>
                  <a:pt x="692" y="434"/>
                  <a:pt x="684" y="442"/>
                </a:cubicBezTo>
                <a:cubicBezTo>
                  <a:pt x="681" y="445"/>
                  <a:pt x="677" y="449"/>
                  <a:pt x="677" y="454"/>
                </a:cubicBezTo>
                <a:cubicBezTo>
                  <a:pt x="677" y="460"/>
                  <a:pt x="685" y="463"/>
                  <a:pt x="691" y="462"/>
                </a:cubicBezTo>
                <a:cubicBezTo>
                  <a:pt x="698" y="460"/>
                  <a:pt x="698" y="452"/>
                  <a:pt x="703" y="448"/>
                </a:cubicBezTo>
                <a:cubicBezTo>
                  <a:pt x="704" y="447"/>
                  <a:pt x="704" y="447"/>
                  <a:pt x="705" y="447"/>
                </a:cubicBezTo>
                <a:cubicBezTo>
                  <a:pt x="706" y="447"/>
                  <a:pt x="706" y="449"/>
                  <a:pt x="706" y="450"/>
                </a:cubicBezTo>
                <a:cubicBezTo>
                  <a:pt x="705" y="456"/>
                  <a:pt x="703" y="462"/>
                  <a:pt x="701" y="467"/>
                </a:cubicBezTo>
                <a:cubicBezTo>
                  <a:pt x="660" y="467"/>
                  <a:pt x="660" y="467"/>
                  <a:pt x="660" y="467"/>
                </a:cubicBezTo>
                <a:cubicBezTo>
                  <a:pt x="660" y="467"/>
                  <a:pt x="660" y="466"/>
                  <a:pt x="660" y="465"/>
                </a:cubicBezTo>
                <a:cubicBezTo>
                  <a:pt x="658" y="456"/>
                  <a:pt x="654" y="448"/>
                  <a:pt x="648" y="442"/>
                </a:cubicBezTo>
                <a:cubicBezTo>
                  <a:pt x="645" y="438"/>
                  <a:pt x="641" y="435"/>
                  <a:pt x="638" y="432"/>
                </a:cubicBezTo>
                <a:cubicBezTo>
                  <a:pt x="636" y="430"/>
                  <a:pt x="627" y="415"/>
                  <a:pt x="636" y="415"/>
                </a:cubicBezTo>
                <a:cubicBezTo>
                  <a:pt x="637" y="415"/>
                  <a:pt x="638" y="416"/>
                  <a:pt x="639" y="417"/>
                </a:cubicBezTo>
                <a:cubicBezTo>
                  <a:pt x="641" y="419"/>
                  <a:pt x="643" y="421"/>
                  <a:pt x="645" y="423"/>
                </a:cubicBezTo>
                <a:cubicBezTo>
                  <a:pt x="647" y="426"/>
                  <a:pt x="650" y="427"/>
                  <a:pt x="652" y="426"/>
                </a:cubicBezTo>
                <a:cubicBezTo>
                  <a:pt x="656" y="424"/>
                  <a:pt x="656" y="419"/>
                  <a:pt x="655" y="415"/>
                </a:cubicBezTo>
                <a:cubicBezTo>
                  <a:pt x="652" y="407"/>
                  <a:pt x="648" y="399"/>
                  <a:pt x="642" y="393"/>
                </a:cubicBezTo>
                <a:cubicBezTo>
                  <a:pt x="637" y="387"/>
                  <a:pt x="628" y="380"/>
                  <a:pt x="631" y="371"/>
                </a:cubicBezTo>
                <a:cubicBezTo>
                  <a:pt x="632" y="370"/>
                  <a:pt x="632" y="369"/>
                  <a:pt x="633" y="368"/>
                </a:cubicBezTo>
                <a:cubicBezTo>
                  <a:pt x="635" y="367"/>
                  <a:pt x="637" y="367"/>
                  <a:pt x="639" y="368"/>
                </a:cubicBezTo>
                <a:cubicBezTo>
                  <a:pt x="640" y="369"/>
                  <a:pt x="642" y="371"/>
                  <a:pt x="643" y="372"/>
                </a:cubicBezTo>
                <a:cubicBezTo>
                  <a:pt x="645" y="375"/>
                  <a:pt x="653" y="387"/>
                  <a:pt x="656" y="380"/>
                </a:cubicBezTo>
                <a:cubicBezTo>
                  <a:pt x="657" y="379"/>
                  <a:pt x="657" y="378"/>
                  <a:pt x="657" y="377"/>
                </a:cubicBezTo>
                <a:cubicBezTo>
                  <a:pt x="656" y="367"/>
                  <a:pt x="653" y="357"/>
                  <a:pt x="647" y="349"/>
                </a:cubicBezTo>
                <a:cubicBezTo>
                  <a:pt x="642" y="341"/>
                  <a:pt x="635" y="335"/>
                  <a:pt x="631" y="326"/>
                </a:cubicBezTo>
                <a:cubicBezTo>
                  <a:pt x="629" y="321"/>
                  <a:pt x="629" y="312"/>
                  <a:pt x="636" y="312"/>
                </a:cubicBezTo>
                <a:cubicBezTo>
                  <a:pt x="642" y="312"/>
                  <a:pt x="646" y="319"/>
                  <a:pt x="651" y="321"/>
                </a:cubicBezTo>
                <a:cubicBezTo>
                  <a:pt x="654" y="324"/>
                  <a:pt x="660" y="323"/>
                  <a:pt x="662" y="319"/>
                </a:cubicBezTo>
                <a:cubicBezTo>
                  <a:pt x="662" y="317"/>
                  <a:pt x="662" y="316"/>
                  <a:pt x="661" y="314"/>
                </a:cubicBezTo>
                <a:cubicBezTo>
                  <a:pt x="658" y="305"/>
                  <a:pt x="653" y="296"/>
                  <a:pt x="646" y="289"/>
                </a:cubicBezTo>
                <a:cubicBezTo>
                  <a:pt x="640" y="282"/>
                  <a:pt x="634" y="278"/>
                  <a:pt x="631" y="269"/>
                </a:cubicBezTo>
                <a:cubicBezTo>
                  <a:pt x="629" y="266"/>
                  <a:pt x="628" y="261"/>
                  <a:pt x="632" y="259"/>
                </a:cubicBezTo>
                <a:cubicBezTo>
                  <a:pt x="634" y="257"/>
                  <a:pt x="637" y="258"/>
                  <a:pt x="639" y="260"/>
                </a:cubicBezTo>
                <a:cubicBezTo>
                  <a:pt x="642" y="262"/>
                  <a:pt x="643" y="265"/>
                  <a:pt x="645" y="267"/>
                </a:cubicBezTo>
                <a:cubicBezTo>
                  <a:pt x="647" y="269"/>
                  <a:pt x="651" y="270"/>
                  <a:pt x="653" y="268"/>
                </a:cubicBezTo>
                <a:cubicBezTo>
                  <a:pt x="655" y="267"/>
                  <a:pt x="656" y="264"/>
                  <a:pt x="655" y="262"/>
                </a:cubicBezTo>
                <a:cubicBezTo>
                  <a:pt x="655" y="260"/>
                  <a:pt x="654" y="258"/>
                  <a:pt x="653" y="256"/>
                </a:cubicBezTo>
                <a:cubicBezTo>
                  <a:pt x="649" y="249"/>
                  <a:pt x="644" y="243"/>
                  <a:pt x="640" y="237"/>
                </a:cubicBezTo>
                <a:cubicBezTo>
                  <a:pt x="637" y="232"/>
                  <a:pt x="632" y="225"/>
                  <a:pt x="631" y="220"/>
                </a:cubicBezTo>
                <a:cubicBezTo>
                  <a:pt x="631" y="218"/>
                  <a:pt x="631" y="215"/>
                  <a:pt x="633" y="214"/>
                </a:cubicBezTo>
                <a:cubicBezTo>
                  <a:pt x="635" y="214"/>
                  <a:pt x="636" y="214"/>
                  <a:pt x="637" y="215"/>
                </a:cubicBezTo>
                <a:cubicBezTo>
                  <a:pt x="639" y="216"/>
                  <a:pt x="639" y="217"/>
                  <a:pt x="640" y="218"/>
                </a:cubicBezTo>
                <a:cubicBezTo>
                  <a:pt x="643" y="220"/>
                  <a:pt x="645" y="222"/>
                  <a:pt x="648" y="222"/>
                </a:cubicBezTo>
                <a:cubicBezTo>
                  <a:pt x="650" y="222"/>
                  <a:pt x="653" y="222"/>
                  <a:pt x="654" y="221"/>
                </a:cubicBezTo>
                <a:cubicBezTo>
                  <a:pt x="655" y="220"/>
                  <a:pt x="655" y="218"/>
                  <a:pt x="655" y="216"/>
                </a:cubicBezTo>
                <a:cubicBezTo>
                  <a:pt x="654" y="209"/>
                  <a:pt x="649" y="204"/>
                  <a:pt x="644" y="200"/>
                </a:cubicBezTo>
                <a:cubicBezTo>
                  <a:pt x="641" y="197"/>
                  <a:pt x="625" y="178"/>
                  <a:pt x="633" y="174"/>
                </a:cubicBezTo>
                <a:cubicBezTo>
                  <a:pt x="638" y="171"/>
                  <a:pt x="646" y="188"/>
                  <a:pt x="651" y="181"/>
                </a:cubicBezTo>
                <a:cubicBezTo>
                  <a:pt x="653" y="179"/>
                  <a:pt x="653" y="176"/>
                  <a:pt x="652" y="174"/>
                </a:cubicBezTo>
                <a:cubicBezTo>
                  <a:pt x="651" y="171"/>
                  <a:pt x="649" y="169"/>
                  <a:pt x="647" y="167"/>
                </a:cubicBezTo>
                <a:cubicBezTo>
                  <a:pt x="645" y="165"/>
                  <a:pt x="641" y="163"/>
                  <a:pt x="638" y="162"/>
                </a:cubicBezTo>
                <a:cubicBezTo>
                  <a:pt x="634" y="159"/>
                  <a:pt x="625" y="146"/>
                  <a:pt x="632" y="143"/>
                </a:cubicBezTo>
                <a:cubicBezTo>
                  <a:pt x="637" y="141"/>
                  <a:pt x="641" y="149"/>
                  <a:pt x="645" y="151"/>
                </a:cubicBezTo>
                <a:cubicBezTo>
                  <a:pt x="646" y="151"/>
                  <a:pt x="648" y="152"/>
                  <a:pt x="649" y="150"/>
                </a:cubicBezTo>
                <a:cubicBezTo>
                  <a:pt x="649" y="150"/>
                  <a:pt x="649" y="150"/>
                  <a:pt x="649" y="150"/>
                </a:cubicBezTo>
                <a:cubicBezTo>
                  <a:pt x="650" y="150"/>
                  <a:pt x="650" y="149"/>
                  <a:pt x="650" y="149"/>
                </a:cubicBezTo>
                <a:cubicBezTo>
                  <a:pt x="650" y="140"/>
                  <a:pt x="646" y="132"/>
                  <a:pt x="641" y="125"/>
                </a:cubicBezTo>
                <a:cubicBezTo>
                  <a:pt x="637" y="118"/>
                  <a:pt x="632" y="111"/>
                  <a:pt x="630" y="103"/>
                </a:cubicBezTo>
                <a:cubicBezTo>
                  <a:pt x="630" y="102"/>
                  <a:pt x="630" y="100"/>
                  <a:pt x="631" y="99"/>
                </a:cubicBezTo>
                <a:cubicBezTo>
                  <a:pt x="631" y="97"/>
                  <a:pt x="633" y="96"/>
                  <a:pt x="634" y="97"/>
                </a:cubicBezTo>
                <a:cubicBezTo>
                  <a:pt x="636" y="97"/>
                  <a:pt x="635" y="102"/>
                  <a:pt x="637" y="103"/>
                </a:cubicBezTo>
                <a:cubicBezTo>
                  <a:pt x="639" y="105"/>
                  <a:pt x="642" y="104"/>
                  <a:pt x="644" y="103"/>
                </a:cubicBezTo>
                <a:cubicBezTo>
                  <a:pt x="647" y="101"/>
                  <a:pt x="648" y="97"/>
                  <a:pt x="647" y="93"/>
                </a:cubicBezTo>
                <a:cubicBezTo>
                  <a:pt x="646" y="89"/>
                  <a:pt x="643" y="86"/>
                  <a:pt x="641" y="83"/>
                </a:cubicBezTo>
                <a:cubicBezTo>
                  <a:pt x="634" y="74"/>
                  <a:pt x="630" y="63"/>
                  <a:pt x="627" y="51"/>
                </a:cubicBezTo>
                <a:cubicBezTo>
                  <a:pt x="625" y="40"/>
                  <a:pt x="627" y="29"/>
                  <a:pt x="627" y="18"/>
                </a:cubicBezTo>
                <a:cubicBezTo>
                  <a:pt x="627" y="15"/>
                  <a:pt x="627" y="0"/>
                  <a:pt x="622" y="0"/>
                </a:cubicBezTo>
                <a:cubicBezTo>
                  <a:pt x="618" y="1"/>
                  <a:pt x="617" y="14"/>
                  <a:pt x="617" y="17"/>
                </a:cubicBezTo>
                <a:cubicBezTo>
                  <a:pt x="615" y="42"/>
                  <a:pt x="613" y="69"/>
                  <a:pt x="597" y="89"/>
                </a:cubicBezTo>
                <a:cubicBezTo>
                  <a:pt x="595" y="91"/>
                  <a:pt x="593" y="94"/>
                  <a:pt x="592" y="97"/>
                </a:cubicBezTo>
                <a:cubicBezTo>
                  <a:pt x="592" y="100"/>
                  <a:pt x="593" y="104"/>
                  <a:pt x="596" y="105"/>
                </a:cubicBezTo>
                <a:cubicBezTo>
                  <a:pt x="599" y="106"/>
                  <a:pt x="603" y="106"/>
                  <a:pt x="605" y="104"/>
                </a:cubicBezTo>
                <a:cubicBezTo>
                  <a:pt x="607" y="102"/>
                  <a:pt x="609" y="98"/>
                  <a:pt x="611" y="101"/>
                </a:cubicBezTo>
                <a:cubicBezTo>
                  <a:pt x="612" y="102"/>
                  <a:pt x="613" y="103"/>
                  <a:pt x="613" y="105"/>
                </a:cubicBezTo>
                <a:cubicBezTo>
                  <a:pt x="613" y="115"/>
                  <a:pt x="608" y="125"/>
                  <a:pt x="603" y="134"/>
                </a:cubicBezTo>
                <a:cubicBezTo>
                  <a:pt x="597" y="143"/>
                  <a:pt x="591" y="151"/>
                  <a:pt x="588" y="161"/>
                </a:cubicBezTo>
                <a:cubicBezTo>
                  <a:pt x="587" y="164"/>
                  <a:pt x="586" y="168"/>
                  <a:pt x="587" y="171"/>
                </a:cubicBezTo>
                <a:cubicBezTo>
                  <a:pt x="588" y="174"/>
                  <a:pt x="590" y="177"/>
                  <a:pt x="594" y="177"/>
                </a:cubicBezTo>
                <a:cubicBezTo>
                  <a:pt x="599" y="178"/>
                  <a:pt x="600" y="172"/>
                  <a:pt x="604" y="170"/>
                </a:cubicBezTo>
                <a:cubicBezTo>
                  <a:pt x="606" y="169"/>
                  <a:pt x="609" y="169"/>
                  <a:pt x="610" y="171"/>
                </a:cubicBezTo>
                <a:cubicBezTo>
                  <a:pt x="611" y="172"/>
                  <a:pt x="612" y="174"/>
                  <a:pt x="611" y="175"/>
                </a:cubicBezTo>
                <a:cubicBezTo>
                  <a:pt x="611" y="183"/>
                  <a:pt x="604" y="189"/>
                  <a:pt x="599" y="194"/>
                </a:cubicBezTo>
                <a:cubicBezTo>
                  <a:pt x="592" y="200"/>
                  <a:pt x="587" y="208"/>
                  <a:pt x="584" y="217"/>
                </a:cubicBezTo>
                <a:cubicBezTo>
                  <a:pt x="583" y="219"/>
                  <a:pt x="582" y="222"/>
                  <a:pt x="582" y="225"/>
                </a:cubicBezTo>
                <a:cubicBezTo>
                  <a:pt x="582" y="227"/>
                  <a:pt x="584" y="230"/>
                  <a:pt x="586" y="231"/>
                </a:cubicBezTo>
                <a:cubicBezTo>
                  <a:pt x="589" y="234"/>
                  <a:pt x="594" y="232"/>
                  <a:pt x="597" y="229"/>
                </a:cubicBezTo>
                <a:cubicBezTo>
                  <a:pt x="600" y="227"/>
                  <a:pt x="602" y="223"/>
                  <a:pt x="604" y="219"/>
                </a:cubicBezTo>
                <a:cubicBezTo>
                  <a:pt x="605" y="217"/>
                  <a:pt x="606" y="215"/>
                  <a:pt x="609" y="215"/>
                </a:cubicBezTo>
                <a:cubicBezTo>
                  <a:pt x="618" y="213"/>
                  <a:pt x="611" y="228"/>
                  <a:pt x="609" y="231"/>
                </a:cubicBezTo>
                <a:cubicBezTo>
                  <a:pt x="599" y="245"/>
                  <a:pt x="583" y="259"/>
                  <a:pt x="584" y="277"/>
                </a:cubicBezTo>
                <a:cubicBezTo>
                  <a:pt x="585" y="280"/>
                  <a:pt x="585" y="283"/>
                  <a:pt x="588" y="284"/>
                </a:cubicBezTo>
                <a:cubicBezTo>
                  <a:pt x="592" y="286"/>
                  <a:pt x="596" y="282"/>
                  <a:pt x="598" y="279"/>
                </a:cubicBezTo>
                <a:cubicBezTo>
                  <a:pt x="600" y="276"/>
                  <a:pt x="610" y="255"/>
                  <a:pt x="612" y="266"/>
                </a:cubicBezTo>
                <a:cubicBezTo>
                  <a:pt x="613" y="277"/>
                  <a:pt x="605" y="282"/>
                  <a:pt x="599" y="289"/>
                </a:cubicBezTo>
                <a:cubicBezTo>
                  <a:pt x="592" y="297"/>
                  <a:pt x="587" y="306"/>
                  <a:pt x="585" y="316"/>
                </a:cubicBezTo>
                <a:cubicBezTo>
                  <a:pt x="583" y="320"/>
                  <a:pt x="583" y="326"/>
                  <a:pt x="587" y="328"/>
                </a:cubicBezTo>
                <a:cubicBezTo>
                  <a:pt x="594" y="330"/>
                  <a:pt x="596" y="322"/>
                  <a:pt x="600" y="319"/>
                </a:cubicBezTo>
                <a:cubicBezTo>
                  <a:pt x="604" y="316"/>
                  <a:pt x="609" y="317"/>
                  <a:pt x="610" y="323"/>
                </a:cubicBezTo>
                <a:cubicBezTo>
                  <a:pt x="611" y="326"/>
                  <a:pt x="610" y="329"/>
                  <a:pt x="608" y="332"/>
                </a:cubicBezTo>
                <a:cubicBezTo>
                  <a:pt x="601" y="344"/>
                  <a:pt x="587" y="351"/>
                  <a:pt x="583" y="363"/>
                </a:cubicBezTo>
                <a:cubicBezTo>
                  <a:pt x="582" y="367"/>
                  <a:pt x="581" y="371"/>
                  <a:pt x="584" y="374"/>
                </a:cubicBezTo>
                <a:cubicBezTo>
                  <a:pt x="589" y="377"/>
                  <a:pt x="594" y="371"/>
                  <a:pt x="597" y="368"/>
                </a:cubicBezTo>
                <a:cubicBezTo>
                  <a:pt x="598" y="367"/>
                  <a:pt x="600" y="366"/>
                  <a:pt x="601" y="366"/>
                </a:cubicBezTo>
                <a:cubicBezTo>
                  <a:pt x="603" y="366"/>
                  <a:pt x="604" y="368"/>
                  <a:pt x="604" y="369"/>
                </a:cubicBezTo>
                <a:cubicBezTo>
                  <a:pt x="605" y="371"/>
                  <a:pt x="604" y="372"/>
                  <a:pt x="604" y="374"/>
                </a:cubicBezTo>
                <a:cubicBezTo>
                  <a:pt x="600" y="387"/>
                  <a:pt x="588" y="393"/>
                  <a:pt x="581" y="403"/>
                </a:cubicBezTo>
                <a:cubicBezTo>
                  <a:pt x="577" y="407"/>
                  <a:pt x="575" y="413"/>
                  <a:pt x="574" y="418"/>
                </a:cubicBezTo>
                <a:cubicBezTo>
                  <a:pt x="573" y="421"/>
                  <a:pt x="573" y="424"/>
                  <a:pt x="574" y="427"/>
                </a:cubicBezTo>
                <a:cubicBezTo>
                  <a:pt x="575" y="429"/>
                  <a:pt x="578" y="431"/>
                  <a:pt x="581" y="431"/>
                </a:cubicBezTo>
                <a:cubicBezTo>
                  <a:pt x="584" y="431"/>
                  <a:pt x="587" y="428"/>
                  <a:pt x="588" y="425"/>
                </a:cubicBezTo>
                <a:cubicBezTo>
                  <a:pt x="589" y="421"/>
                  <a:pt x="590" y="418"/>
                  <a:pt x="593" y="415"/>
                </a:cubicBezTo>
                <a:cubicBezTo>
                  <a:pt x="596" y="412"/>
                  <a:pt x="602" y="412"/>
                  <a:pt x="603" y="417"/>
                </a:cubicBezTo>
                <a:cubicBezTo>
                  <a:pt x="603" y="421"/>
                  <a:pt x="597" y="427"/>
                  <a:pt x="595" y="430"/>
                </a:cubicBezTo>
                <a:cubicBezTo>
                  <a:pt x="587" y="442"/>
                  <a:pt x="579" y="455"/>
                  <a:pt x="572" y="467"/>
                </a:cubicBezTo>
                <a:cubicBezTo>
                  <a:pt x="340" y="467"/>
                  <a:pt x="340" y="467"/>
                  <a:pt x="340" y="467"/>
                </a:cubicBezTo>
                <a:cubicBezTo>
                  <a:pt x="340" y="460"/>
                  <a:pt x="332" y="452"/>
                  <a:pt x="326" y="446"/>
                </a:cubicBezTo>
                <a:cubicBezTo>
                  <a:pt x="317" y="437"/>
                  <a:pt x="310" y="425"/>
                  <a:pt x="307" y="412"/>
                </a:cubicBezTo>
                <a:cubicBezTo>
                  <a:pt x="311" y="417"/>
                  <a:pt x="316" y="422"/>
                  <a:pt x="322" y="426"/>
                </a:cubicBezTo>
                <a:cubicBezTo>
                  <a:pt x="326" y="429"/>
                  <a:pt x="330" y="429"/>
                  <a:pt x="332" y="424"/>
                </a:cubicBezTo>
                <a:cubicBezTo>
                  <a:pt x="332" y="421"/>
                  <a:pt x="332" y="419"/>
                  <a:pt x="332" y="417"/>
                </a:cubicBezTo>
                <a:cubicBezTo>
                  <a:pt x="331" y="412"/>
                  <a:pt x="331" y="407"/>
                  <a:pt x="329" y="402"/>
                </a:cubicBezTo>
                <a:cubicBezTo>
                  <a:pt x="325" y="394"/>
                  <a:pt x="318" y="389"/>
                  <a:pt x="313" y="382"/>
                </a:cubicBezTo>
                <a:cubicBezTo>
                  <a:pt x="307" y="375"/>
                  <a:pt x="303" y="367"/>
                  <a:pt x="305" y="359"/>
                </a:cubicBezTo>
                <a:cubicBezTo>
                  <a:pt x="305" y="357"/>
                  <a:pt x="305" y="356"/>
                  <a:pt x="307" y="355"/>
                </a:cubicBezTo>
                <a:cubicBezTo>
                  <a:pt x="309" y="354"/>
                  <a:pt x="311" y="356"/>
                  <a:pt x="312" y="358"/>
                </a:cubicBezTo>
                <a:cubicBezTo>
                  <a:pt x="314" y="362"/>
                  <a:pt x="314" y="365"/>
                  <a:pt x="320" y="363"/>
                </a:cubicBezTo>
                <a:cubicBezTo>
                  <a:pt x="323" y="362"/>
                  <a:pt x="326" y="357"/>
                  <a:pt x="326" y="354"/>
                </a:cubicBezTo>
                <a:cubicBezTo>
                  <a:pt x="326" y="351"/>
                  <a:pt x="324" y="348"/>
                  <a:pt x="322" y="345"/>
                </a:cubicBezTo>
                <a:cubicBezTo>
                  <a:pt x="314" y="331"/>
                  <a:pt x="298" y="319"/>
                  <a:pt x="301" y="301"/>
                </a:cubicBezTo>
                <a:cubicBezTo>
                  <a:pt x="301" y="299"/>
                  <a:pt x="302" y="298"/>
                  <a:pt x="303" y="297"/>
                </a:cubicBezTo>
                <a:cubicBezTo>
                  <a:pt x="305" y="295"/>
                  <a:pt x="308" y="298"/>
                  <a:pt x="310" y="301"/>
                </a:cubicBezTo>
                <a:cubicBezTo>
                  <a:pt x="312" y="303"/>
                  <a:pt x="315" y="306"/>
                  <a:pt x="318" y="305"/>
                </a:cubicBezTo>
                <a:cubicBezTo>
                  <a:pt x="321" y="304"/>
                  <a:pt x="321" y="300"/>
                  <a:pt x="320" y="297"/>
                </a:cubicBezTo>
                <a:cubicBezTo>
                  <a:pt x="316" y="284"/>
                  <a:pt x="308" y="272"/>
                  <a:pt x="302" y="259"/>
                </a:cubicBezTo>
                <a:cubicBezTo>
                  <a:pt x="301" y="256"/>
                  <a:pt x="299" y="253"/>
                  <a:pt x="300" y="249"/>
                </a:cubicBezTo>
                <a:cubicBezTo>
                  <a:pt x="300" y="248"/>
                  <a:pt x="300" y="248"/>
                  <a:pt x="301" y="247"/>
                </a:cubicBezTo>
                <a:cubicBezTo>
                  <a:pt x="302" y="246"/>
                  <a:pt x="304" y="246"/>
                  <a:pt x="305" y="247"/>
                </a:cubicBezTo>
                <a:cubicBezTo>
                  <a:pt x="308" y="250"/>
                  <a:pt x="308" y="255"/>
                  <a:pt x="313" y="255"/>
                </a:cubicBezTo>
                <a:cubicBezTo>
                  <a:pt x="317" y="256"/>
                  <a:pt x="321" y="251"/>
                  <a:pt x="320" y="246"/>
                </a:cubicBezTo>
                <a:cubicBezTo>
                  <a:pt x="320" y="242"/>
                  <a:pt x="317" y="238"/>
                  <a:pt x="315" y="234"/>
                </a:cubicBezTo>
                <a:cubicBezTo>
                  <a:pt x="297" y="207"/>
                  <a:pt x="297" y="170"/>
                  <a:pt x="287" y="140"/>
                </a:cubicBezTo>
                <a:cubicBezTo>
                  <a:pt x="286" y="138"/>
                  <a:pt x="286" y="137"/>
                  <a:pt x="285" y="136"/>
                </a:cubicBezTo>
                <a:cubicBezTo>
                  <a:pt x="283" y="135"/>
                  <a:pt x="280" y="137"/>
                  <a:pt x="279" y="139"/>
                </a:cubicBezTo>
                <a:cubicBezTo>
                  <a:pt x="278" y="141"/>
                  <a:pt x="278" y="144"/>
                  <a:pt x="278" y="146"/>
                </a:cubicBezTo>
                <a:cubicBezTo>
                  <a:pt x="281" y="167"/>
                  <a:pt x="277" y="188"/>
                  <a:pt x="273" y="209"/>
                </a:cubicBezTo>
                <a:cubicBezTo>
                  <a:pt x="272" y="217"/>
                  <a:pt x="270" y="225"/>
                  <a:pt x="267" y="232"/>
                </a:cubicBezTo>
                <a:cubicBezTo>
                  <a:pt x="264" y="242"/>
                  <a:pt x="258" y="251"/>
                  <a:pt x="254" y="260"/>
                </a:cubicBezTo>
                <a:cubicBezTo>
                  <a:pt x="253" y="265"/>
                  <a:pt x="252" y="272"/>
                  <a:pt x="257" y="274"/>
                </a:cubicBezTo>
                <a:cubicBezTo>
                  <a:pt x="263" y="276"/>
                  <a:pt x="268" y="266"/>
                  <a:pt x="274" y="266"/>
                </a:cubicBezTo>
                <a:cubicBezTo>
                  <a:pt x="285" y="267"/>
                  <a:pt x="276" y="281"/>
                  <a:pt x="274" y="285"/>
                </a:cubicBezTo>
                <a:cubicBezTo>
                  <a:pt x="270" y="295"/>
                  <a:pt x="262" y="304"/>
                  <a:pt x="262" y="315"/>
                </a:cubicBezTo>
                <a:cubicBezTo>
                  <a:pt x="262" y="316"/>
                  <a:pt x="262" y="318"/>
                  <a:pt x="263" y="319"/>
                </a:cubicBezTo>
                <a:cubicBezTo>
                  <a:pt x="268" y="328"/>
                  <a:pt x="276" y="314"/>
                  <a:pt x="279" y="311"/>
                </a:cubicBezTo>
                <a:cubicBezTo>
                  <a:pt x="280" y="309"/>
                  <a:pt x="282" y="308"/>
                  <a:pt x="284" y="309"/>
                </a:cubicBezTo>
                <a:cubicBezTo>
                  <a:pt x="285" y="310"/>
                  <a:pt x="285" y="312"/>
                  <a:pt x="285" y="314"/>
                </a:cubicBezTo>
                <a:cubicBezTo>
                  <a:pt x="283" y="336"/>
                  <a:pt x="260" y="350"/>
                  <a:pt x="254" y="371"/>
                </a:cubicBezTo>
                <a:cubicBezTo>
                  <a:pt x="253" y="374"/>
                  <a:pt x="253" y="376"/>
                  <a:pt x="254" y="379"/>
                </a:cubicBezTo>
                <a:cubicBezTo>
                  <a:pt x="257" y="385"/>
                  <a:pt x="266" y="383"/>
                  <a:pt x="270" y="379"/>
                </a:cubicBezTo>
                <a:cubicBezTo>
                  <a:pt x="273" y="376"/>
                  <a:pt x="275" y="371"/>
                  <a:pt x="279" y="368"/>
                </a:cubicBezTo>
                <a:cubicBezTo>
                  <a:pt x="282" y="365"/>
                  <a:pt x="288" y="364"/>
                  <a:pt x="286" y="371"/>
                </a:cubicBezTo>
                <a:cubicBezTo>
                  <a:pt x="286" y="373"/>
                  <a:pt x="284" y="375"/>
                  <a:pt x="282" y="377"/>
                </a:cubicBezTo>
                <a:cubicBezTo>
                  <a:pt x="277" y="383"/>
                  <a:pt x="272" y="388"/>
                  <a:pt x="267" y="393"/>
                </a:cubicBezTo>
                <a:cubicBezTo>
                  <a:pt x="264" y="396"/>
                  <a:pt x="261" y="398"/>
                  <a:pt x="259" y="401"/>
                </a:cubicBezTo>
                <a:cubicBezTo>
                  <a:pt x="257" y="405"/>
                  <a:pt x="255" y="410"/>
                  <a:pt x="254" y="414"/>
                </a:cubicBezTo>
                <a:cubicBezTo>
                  <a:pt x="252" y="418"/>
                  <a:pt x="251" y="423"/>
                  <a:pt x="254" y="426"/>
                </a:cubicBezTo>
                <a:cubicBezTo>
                  <a:pt x="256" y="427"/>
                  <a:pt x="259" y="427"/>
                  <a:pt x="262" y="426"/>
                </a:cubicBezTo>
                <a:cubicBezTo>
                  <a:pt x="264" y="425"/>
                  <a:pt x="266" y="423"/>
                  <a:pt x="267" y="422"/>
                </a:cubicBezTo>
                <a:cubicBezTo>
                  <a:pt x="270" y="418"/>
                  <a:pt x="273" y="415"/>
                  <a:pt x="275" y="411"/>
                </a:cubicBezTo>
                <a:cubicBezTo>
                  <a:pt x="276" y="410"/>
                  <a:pt x="278" y="411"/>
                  <a:pt x="278" y="412"/>
                </a:cubicBezTo>
                <a:cubicBezTo>
                  <a:pt x="279" y="414"/>
                  <a:pt x="279" y="415"/>
                  <a:pt x="279" y="417"/>
                </a:cubicBezTo>
                <a:cubicBezTo>
                  <a:pt x="277" y="429"/>
                  <a:pt x="271" y="435"/>
                  <a:pt x="262" y="443"/>
                </a:cubicBezTo>
                <a:cubicBezTo>
                  <a:pt x="254" y="450"/>
                  <a:pt x="245" y="457"/>
                  <a:pt x="242" y="467"/>
                </a:cubicBezTo>
                <a:cubicBezTo>
                  <a:pt x="215" y="467"/>
                  <a:pt x="215" y="467"/>
                  <a:pt x="215" y="467"/>
                </a:cubicBezTo>
                <a:cubicBezTo>
                  <a:pt x="214" y="466"/>
                  <a:pt x="213" y="465"/>
                  <a:pt x="212" y="464"/>
                </a:cubicBezTo>
                <a:cubicBezTo>
                  <a:pt x="205" y="456"/>
                  <a:pt x="196" y="446"/>
                  <a:pt x="198" y="435"/>
                </a:cubicBezTo>
                <a:cubicBezTo>
                  <a:pt x="206" y="436"/>
                  <a:pt x="208" y="449"/>
                  <a:pt x="215" y="449"/>
                </a:cubicBezTo>
                <a:cubicBezTo>
                  <a:pt x="221" y="449"/>
                  <a:pt x="223" y="441"/>
                  <a:pt x="222" y="436"/>
                </a:cubicBezTo>
                <a:cubicBezTo>
                  <a:pt x="219" y="424"/>
                  <a:pt x="210" y="416"/>
                  <a:pt x="203" y="407"/>
                </a:cubicBezTo>
                <a:cubicBezTo>
                  <a:pt x="199" y="403"/>
                  <a:pt x="196" y="399"/>
                  <a:pt x="195" y="393"/>
                </a:cubicBezTo>
                <a:cubicBezTo>
                  <a:pt x="195" y="392"/>
                  <a:pt x="193" y="387"/>
                  <a:pt x="194" y="386"/>
                </a:cubicBezTo>
                <a:cubicBezTo>
                  <a:pt x="196" y="383"/>
                  <a:pt x="198" y="387"/>
                  <a:pt x="199" y="388"/>
                </a:cubicBezTo>
                <a:cubicBezTo>
                  <a:pt x="201" y="391"/>
                  <a:pt x="203" y="393"/>
                  <a:pt x="204" y="396"/>
                </a:cubicBezTo>
                <a:cubicBezTo>
                  <a:pt x="206" y="398"/>
                  <a:pt x="207" y="399"/>
                  <a:pt x="209" y="401"/>
                </a:cubicBezTo>
                <a:cubicBezTo>
                  <a:pt x="211" y="402"/>
                  <a:pt x="214" y="402"/>
                  <a:pt x="216" y="402"/>
                </a:cubicBezTo>
                <a:cubicBezTo>
                  <a:pt x="218" y="400"/>
                  <a:pt x="220" y="397"/>
                  <a:pt x="220" y="394"/>
                </a:cubicBezTo>
                <a:cubicBezTo>
                  <a:pt x="220" y="389"/>
                  <a:pt x="218" y="385"/>
                  <a:pt x="216" y="381"/>
                </a:cubicBezTo>
                <a:cubicBezTo>
                  <a:pt x="213" y="377"/>
                  <a:pt x="209" y="373"/>
                  <a:pt x="206" y="370"/>
                </a:cubicBezTo>
                <a:cubicBezTo>
                  <a:pt x="204" y="367"/>
                  <a:pt x="202" y="365"/>
                  <a:pt x="199" y="362"/>
                </a:cubicBezTo>
                <a:cubicBezTo>
                  <a:pt x="197" y="359"/>
                  <a:pt x="187" y="341"/>
                  <a:pt x="195" y="338"/>
                </a:cubicBezTo>
                <a:cubicBezTo>
                  <a:pt x="196" y="338"/>
                  <a:pt x="198" y="339"/>
                  <a:pt x="200" y="340"/>
                </a:cubicBezTo>
                <a:cubicBezTo>
                  <a:pt x="201" y="341"/>
                  <a:pt x="202" y="343"/>
                  <a:pt x="203" y="344"/>
                </a:cubicBezTo>
                <a:cubicBezTo>
                  <a:pt x="206" y="347"/>
                  <a:pt x="210" y="349"/>
                  <a:pt x="215" y="349"/>
                </a:cubicBezTo>
                <a:cubicBezTo>
                  <a:pt x="216" y="349"/>
                  <a:pt x="217" y="349"/>
                  <a:pt x="218" y="348"/>
                </a:cubicBezTo>
                <a:cubicBezTo>
                  <a:pt x="219" y="347"/>
                  <a:pt x="220" y="345"/>
                  <a:pt x="220" y="343"/>
                </a:cubicBezTo>
                <a:cubicBezTo>
                  <a:pt x="220" y="338"/>
                  <a:pt x="217" y="333"/>
                  <a:pt x="213" y="328"/>
                </a:cubicBezTo>
                <a:cubicBezTo>
                  <a:pt x="210" y="323"/>
                  <a:pt x="207" y="318"/>
                  <a:pt x="204" y="313"/>
                </a:cubicBezTo>
                <a:cubicBezTo>
                  <a:pt x="200" y="307"/>
                  <a:pt x="196" y="302"/>
                  <a:pt x="196" y="295"/>
                </a:cubicBezTo>
                <a:cubicBezTo>
                  <a:pt x="202" y="289"/>
                  <a:pt x="208" y="309"/>
                  <a:pt x="217" y="306"/>
                </a:cubicBezTo>
                <a:cubicBezTo>
                  <a:pt x="223" y="304"/>
                  <a:pt x="220" y="295"/>
                  <a:pt x="216" y="290"/>
                </a:cubicBezTo>
                <a:cubicBezTo>
                  <a:pt x="208" y="278"/>
                  <a:pt x="203" y="265"/>
                  <a:pt x="200" y="251"/>
                </a:cubicBezTo>
                <a:cubicBezTo>
                  <a:pt x="198" y="244"/>
                  <a:pt x="197" y="237"/>
                  <a:pt x="196" y="230"/>
                </a:cubicBezTo>
                <a:cubicBezTo>
                  <a:pt x="196" y="227"/>
                  <a:pt x="196" y="212"/>
                  <a:pt x="190" y="216"/>
                </a:cubicBezTo>
                <a:cubicBezTo>
                  <a:pt x="188" y="217"/>
                  <a:pt x="187" y="220"/>
                  <a:pt x="187" y="222"/>
                </a:cubicBezTo>
                <a:cubicBezTo>
                  <a:pt x="184" y="234"/>
                  <a:pt x="182" y="245"/>
                  <a:pt x="178" y="257"/>
                </a:cubicBezTo>
                <a:cubicBezTo>
                  <a:pt x="176" y="266"/>
                  <a:pt x="175" y="279"/>
                  <a:pt x="169" y="287"/>
                </a:cubicBezTo>
                <a:cubicBezTo>
                  <a:pt x="166" y="291"/>
                  <a:pt x="162" y="294"/>
                  <a:pt x="162" y="300"/>
                </a:cubicBezTo>
                <a:cubicBezTo>
                  <a:pt x="162" y="301"/>
                  <a:pt x="162" y="301"/>
                  <a:pt x="162" y="302"/>
                </a:cubicBezTo>
                <a:cubicBezTo>
                  <a:pt x="163" y="302"/>
                  <a:pt x="163" y="303"/>
                  <a:pt x="164" y="303"/>
                </a:cubicBezTo>
                <a:cubicBezTo>
                  <a:pt x="171" y="305"/>
                  <a:pt x="176" y="300"/>
                  <a:pt x="180" y="296"/>
                </a:cubicBezTo>
                <a:cubicBezTo>
                  <a:pt x="181" y="295"/>
                  <a:pt x="181" y="294"/>
                  <a:pt x="182" y="294"/>
                </a:cubicBezTo>
                <a:cubicBezTo>
                  <a:pt x="183" y="294"/>
                  <a:pt x="184" y="294"/>
                  <a:pt x="184" y="294"/>
                </a:cubicBezTo>
                <a:cubicBezTo>
                  <a:pt x="186" y="296"/>
                  <a:pt x="185" y="300"/>
                  <a:pt x="184" y="302"/>
                </a:cubicBezTo>
                <a:cubicBezTo>
                  <a:pt x="184" y="308"/>
                  <a:pt x="181" y="314"/>
                  <a:pt x="177" y="319"/>
                </a:cubicBezTo>
                <a:cubicBezTo>
                  <a:pt x="171" y="326"/>
                  <a:pt x="164" y="333"/>
                  <a:pt x="159" y="342"/>
                </a:cubicBezTo>
                <a:cubicBezTo>
                  <a:pt x="158" y="343"/>
                  <a:pt x="158" y="345"/>
                  <a:pt x="158" y="347"/>
                </a:cubicBezTo>
                <a:cubicBezTo>
                  <a:pt x="158" y="351"/>
                  <a:pt x="162" y="353"/>
                  <a:pt x="165" y="353"/>
                </a:cubicBezTo>
                <a:cubicBezTo>
                  <a:pt x="170" y="354"/>
                  <a:pt x="173" y="350"/>
                  <a:pt x="174" y="346"/>
                </a:cubicBezTo>
                <a:cubicBezTo>
                  <a:pt x="175" y="343"/>
                  <a:pt x="176" y="341"/>
                  <a:pt x="179" y="339"/>
                </a:cubicBezTo>
                <a:cubicBezTo>
                  <a:pt x="180" y="339"/>
                  <a:pt x="180" y="339"/>
                  <a:pt x="181" y="339"/>
                </a:cubicBezTo>
                <a:cubicBezTo>
                  <a:pt x="181" y="340"/>
                  <a:pt x="181" y="340"/>
                  <a:pt x="181" y="340"/>
                </a:cubicBezTo>
                <a:cubicBezTo>
                  <a:pt x="182" y="346"/>
                  <a:pt x="180" y="352"/>
                  <a:pt x="178" y="357"/>
                </a:cubicBezTo>
                <a:cubicBezTo>
                  <a:pt x="175" y="362"/>
                  <a:pt x="172" y="365"/>
                  <a:pt x="167" y="370"/>
                </a:cubicBezTo>
                <a:cubicBezTo>
                  <a:pt x="165" y="372"/>
                  <a:pt x="163" y="374"/>
                  <a:pt x="161" y="377"/>
                </a:cubicBezTo>
                <a:cubicBezTo>
                  <a:pt x="160" y="379"/>
                  <a:pt x="159" y="381"/>
                  <a:pt x="160" y="383"/>
                </a:cubicBezTo>
                <a:cubicBezTo>
                  <a:pt x="160" y="385"/>
                  <a:pt x="161" y="388"/>
                  <a:pt x="163" y="388"/>
                </a:cubicBezTo>
                <a:cubicBezTo>
                  <a:pt x="166" y="390"/>
                  <a:pt x="170" y="388"/>
                  <a:pt x="172" y="386"/>
                </a:cubicBezTo>
                <a:cubicBezTo>
                  <a:pt x="173" y="385"/>
                  <a:pt x="179" y="375"/>
                  <a:pt x="181" y="379"/>
                </a:cubicBezTo>
                <a:cubicBezTo>
                  <a:pt x="182" y="380"/>
                  <a:pt x="180" y="385"/>
                  <a:pt x="180" y="387"/>
                </a:cubicBezTo>
                <a:cubicBezTo>
                  <a:pt x="179" y="392"/>
                  <a:pt x="177" y="397"/>
                  <a:pt x="175" y="403"/>
                </a:cubicBezTo>
                <a:cubicBezTo>
                  <a:pt x="171" y="413"/>
                  <a:pt x="165" y="422"/>
                  <a:pt x="157" y="430"/>
                </a:cubicBezTo>
                <a:cubicBezTo>
                  <a:pt x="154" y="434"/>
                  <a:pt x="150" y="437"/>
                  <a:pt x="150" y="442"/>
                </a:cubicBezTo>
                <a:cubicBezTo>
                  <a:pt x="151" y="448"/>
                  <a:pt x="159" y="451"/>
                  <a:pt x="164" y="450"/>
                </a:cubicBezTo>
                <a:cubicBezTo>
                  <a:pt x="172" y="448"/>
                  <a:pt x="171" y="440"/>
                  <a:pt x="177" y="436"/>
                </a:cubicBezTo>
                <a:cubicBezTo>
                  <a:pt x="177" y="436"/>
                  <a:pt x="178" y="435"/>
                  <a:pt x="178" y="435"/>
                </a:cubicBezTo>
                <a:cubicBezTo>
                  <a:pt x="179" y="435"/>
                  <a:pt x="179" y="437"/>
                  <a:pt x="179" y="438"/>
                </a:cubicBezTo>
                <a:cubicBezTo>
                  <a:pt x="177" y="449"/>
                  <a:pt x="173" y="459"/>
                  <a:pt x="167" y="467"/>
                </a:cubicBezTo>
                <a:cubicBezTo>
                  <a:pt x="128" y="467"/>
                  <a:pt x="128" y="467"/>
                  <a:pt x="128" y="467"/>
                </a:cubicBezTo>
                <a:cubicBezTo>
                  <a:pt x="129" y="466"/>
                  <a:pt x="130" y="464"/>
                  <a:pt x="130" y="462"/>
                </a:cubicBezTo>
                <a:cubicBezTo>
                  <a:pt x="130" y="457"/>
                  <a:pt x="128" y="452"/>
                  <a:pt x="125" y="448"/>
                </a:cubicBezTo>
                <a:cubicBezTo>
                  <a:pt x="123" y="444"/>
                  <a:pt x="119" y="441"/>
                  <a:pt x="116" y="438"/>
                </a:cubicBezTo>
                <a:cubicBezTo>
                  <a:pt x="114" y="435"/>
                  <a:pt x="111" y="432"/>
                  <a:pt x="109" y="430"/>
                </a:cubicBezTo>
                <a:cubicBezTo>
                  <a:pt x="107" y="427"/>
                  <a:pt x="97" y="408"/>
                  <a:pt x="104" y="406"/>
                </a:cubicBezTo>
                <a:cubicBezTo>
                  <a:pt x="106" y="405"/>
                  <a:pt x="108" y="406"/>
                  <a:pt x="109" y="408"/>
                </a:cubicBezTo>
                <a:cubicBezTo>
                  <a:pt x="111" y="409"/>
                  <a:pt x="112" y="410"/>
                  <a:pt x="113" y="412"/>
                </a:cubicBezTo>
                <a:cubicBezTo>
                  <a:pt x="116" y="415"/>
                  <a:pt x="120" y="417"/>
                  <a:pt x="125" y="417"/>
                </a:cubicBezTo>
                <a:cubicBezTo>
                  <a:pt x="126" y="417"/>
                  <a:pt x="127" y="416"/>
                  <a:pt x="128" y="416"/>
                </a:cubicBezTo>
                <a:cubicBezTo>
                  <a:pt x="129" y="415"/>
                  <a:pt x="130" y="413"/>
                  <a:pt x="130" y="411"/>
                </a:cubicBezTo>
                <a:cubicBezTo>
                  <a:pt x="130" y="405"/>
                  <a:pt x="126" y="400"/>
                  <a:pt x="123" y="396"/>
                </a:cubicBezTo>
                <a:cubicBezTo>
                  <a:pt x="119" y="391"/>
                  <a:pt x="117" y="386"/>
                  <a:pt x="114" y="381"/>
                </a:cubicBezTo>
                <a:cubicBezTo>
                  <a:pt x="110" y="375"/>
                  <a:pt x="106" y="370"/>
                  <a:pt x="105" y="363"/>
                </a:cubicBezTo>
                <a:cubicBezTo>
                  <a:pt x="112" y="357"/>
                  <a:pt x="118" y="376"/>
                  <a:pt x="127" y="374"/>
                </a:cubicBezTo>
                <a:cubicBezTo>
                  <a:pt x="133" y="372"/>
                  <a:pt x="130" y="363"/>
                  <a:pt x="126" y="358"/>
                </a:cubicBezTo>
                <a:cubicBezTo>
                  <a:pt x="118" y="346"/>
                  <a:pt x="113" y="332"/>
                  <a:pt x="110" y="318"/>
                </a:cubicBezTo>
                <a:cubicBezTo>
                  <a:pt x="108" y="311"/>
                  <a:pt x="107" y="304"/>
                  <a:pt x="106" y="297"/>
                </a:cubicBezTo>
                <a:cubicBezTo>
                  <a:pt x="106" y="294"/>
                  <a:pt x="106" y="279"/>
                  <a:pt x="100" y="283"/>
                </a:cubicBezTo>
                <a:cubicBezTo>
                  <a:pt x="98" y="285"/>
                  <a:pt x="97" y="287"/>
                  <a:pt x="96" y="289"/>
                </a:cubicBezTo>
                <a:cubicBezTo>
                  <a:pt x="94" y="301"/>
                  <a:pt x="91" y="313"/>
                  <a:pt x="88" y="325"/>
                </a:cubicBezTo>
                <a:cubicBezTo>
                  <a:pt x="86" y="334"/>
                  <a:pt x="85" y="347"/>
                  <a:pt x="79" y="354"/>
                </a:cubicBezTo>
                <a:cubicBezTo>
                  <a:pt x="75" y="359"/>
                  <a:pt x="71" y="362"/>
                  <a:pt x="72" y="368"/>
                </a:cubicBezTo>
                <a:cubicBezTo>
                  <a:pt x="72" y="368"/>
                  <a:pt x="72" y="369"/>
                  <a:pt x="72" y="369"/>
                </a:cubicBezTo>
                <a:cubicBezTo>
                  <a:pt x="72" y="370"/>
                  <a:pt x="73" y="370"/>
                  <a:pt x="74" y="371"/>
                </a:cubicBezTo>
                <a:cubicBezTo>
                  <a:pt x="81" y="373"/>
                  <a:pt x="86" y="368"/>
                  <a:pt x="90" y="363"/>
                </a:cubicBezTo>
                <a:cubicBezTo>
                  <a:pt x="91" y="363"/>
                  <a:pt x="91" y="362"/>
                  <a:pt x="92" y="362"/>
                </a:cubicBezTo>
                <a:cubicBezTo>
                  <a:pt x="93" y="361"/>
                  <a:pt x="94" y="361"/>
                  <a:pt x="94" y="362"/>
                </a:cubicBezTo>
                <a:cubicBezTo>
                  <a:pt x="96" y="363"/>
                  <a:pt x="94" y="368"/>
                  <a:pt x="94" y="370"/>
                </a:cubicBezTo>
                <a:cubicBezTo>
                  <a:pt x="93" y="376"/>
                  <a:pt x="90" y="381"/>
                  <a:pt x="87" y="386"/>
                </a:cubicBezTo>
                <a:cubicBezTo>
                  <a:pt x="81" y="394"/>
                  <a:pt x="74" y="401"/>
                  <a:pt x="69" y="409"/>
                </a:cubicBezTo>
                <a:cubicBezTo>
                  <a:pt x="68" y="411"/>
                  <a:pt x="67" y="413"/>
                  <a:pt x="67" y="415"/>
                </a:cubicBezTo>
                <a:cubicBezTo>
                  <a:pt x="68" y="419"/>
                  <a:pt x="71" y="421"/>
                  <a:pt x="75" y="421"/>
                </a:cubicBezTo>
                <a:cubicBezTo>
                  <a:pt x="80" y="421"/>
                  <a:pt x="82" y="418"/>
                  <a:pt x="84" y="414"/>
                </a:cubicBezTo>
                <a:cubicBezTo>
                  <a:pt x="85" y="411"/>
                  <a:pt x="86" y="408"/>
                  <a:pt x="89" y="407"/>
                </a:cubicBezTo>
                <a:cubicBezTo>
                  <a:pt x="89" y="407"/>
                  <a:pt x="90" y="406"/>
                  <a:pt x="91" y="407"/>
                </a:cubicBezTo>
                <a:cubicBezTo>
                  <a:pt x="91" y="407"/>
                  <a:pt x="91" y="408"/>
                  <a:pt x="91" y="408"/>
                </a:cubicBezTo>
                <a:cubicBezTo>
                  <a:pt x="91" y="414"/>
                  <a:pt x="90" y="419"/>
                  <a:pt x="88" y="424"/>
                </a:cubicBezTo>
                <a:cubicBezTo>
                  <a:pt x="85" y="430"/>
                  <a:pt x="81" y="433"/>
                  <a:pt x="77" y="437"/>
                </a:cubicBezTo>
                <a:cubicBezTo>
                  <a:pt x="75" y="439"/>
                  <a:pt x="73" y="442"/>
                  <a:pt x="71" y="444"/>
                </a:cubicBezTo>
                <a:cubicBezTo>
                  <a:pt x="70" y="446"/>
                  <a:pt x="69" y="449"/>
                  <a:pt x="69" y="451"/>
                </a:cubicBezTo>
                <a:cubicBezTo>
                  <a:pt x="70" y="453"/>
                  <a:pt x="71" y="455"/>
                  <a:pt x="73" y="456"/>
                </a:cubicBezTo>
                <a:cubicBezTo>
                  <a:pt x="76" y="457"/>
                  <a:pt x="79" y="456"/>
                  <a:pt x="82" y="453"/>
                </a:cubicBezTo>
                <a:cubicBezTo>
                  <a:pt x="83" y="452"/>
                  <a:pt x="89" y="442"/>
                  <a:pt x="91" y="446"/>
                </a:cubicBezTo>
                <a:cubicBezTo>
                  <a:pt x="92" y="448"/>
                  <a:pt x="90" y="453"/>
                  <a:pt x="90" y="455"/>
                </a:cubicBezTo>
                <a:cubicBezTo>
                  <a:pt x="89" y="459"/>
                  <a:pt x="88" y="463"/>
                  <a:pt x="86" y="467"/>
                </a:cubicBezTo>
                <a:cubicBezTo>
                  <a:pt x="0" y="467"/>
                  <a:pt x="0" y="467"/>
                  <a:pt x="0" y="467"/>
                </a:cubicBezTo>
                <a:cubicBezTo>
                  <a:pt x="0" y="1133"/>
                  <a:pt x="0" y="1133"/>
                  <a:pt x="0" y="1133"/>
                </a:cubicBezTo>
                <a:cubicBezTo>
                  <a:pt x="3200" y="1133"/>
                  <a:pt x="3200" y="1133"/>
                  <a:pt x="3200" y="1133"/>
                </a:cubicBezTo>
                <a:cubicBezTo>
                  <a:pt x="3200" y="873"/>
                  <a:pt x="3200" y="873"/>
                  <a:pt x="3200" y="873"/>
                </a:cubicBezTo>
                <a:lnTo>
                  <a:pt x="3102" y="861"/>
                </a:lnTo>
                <a:close/>
                <a:moveTo>
                  <a:pt x="640" y="463"/>
                </a:moveTo>
                <a:cubicBezTo>
                  <a:pt x="642" y="464"/>
                  <a:pt x="643" y="466"/>
                  <a:pt x="645" y="467"/>
                </a:cubicBezTo>
                <a:cubicBezTo>
                  <a:pt x="637" y="467"/>
                  <a:pt x="637" y="467"/>
                  <a:pt x="637" y="467"/>
                </a:cubicBezTo>
                <a:cubicBezTo>
                  <a:pt x="636" y="465"/>
                  <a:pt x="635" y="460"/>
                  <a:pt x="640" y="463"/>
                </a:cubicBezTo>
                <a:close/>
                <a:moveTo>
                  <a:pt x="602" y="452"/>
                </a:moveTo>
                <a:cubicBezTo>
                  <a:pt x="602" y="457"/>
                  <a:pt x="601" y="462"/>
                  <a:pt x="599" y="467"/>
                </a:cubicBezTo>
                <a:cubicBezTo>
                  <a:pt x="593" y="467"/>
                  <a:pt x="593" y="467"/>
                  <a:pt x="593" y="467"/>
                </a:cubicBezTo>
                <a:cubicBezTo>
                  <a:pt x="596" y="462"/>
                  <a:pt x="598" y="456"/>
                  <a:pt x="602" y="452"/>
                </a:cubicBezTo>
                <a:close/>
                <a:moveTo>
                  <a:pt x="282" y="461"/>
                </a:moveTo>
                <a:cubicBezTo>
                  <a:pt x="282" y="463"/>
                  <a:pt x="282" y="465"/>
                  <a:pt x="281" y="467"/>
                </a:cubicBezTo>
                <a:cubicBezTo>
                  <a:pt x="266" y="467"/>
                  <a:pt x="266" y="467"/>
                  <a:pt x="266" y="467"/>
                </a:cubicBezTo>
                <a:cubicBezTo>
                  <a:pt x="271" y="462"/>
                  <a:pt x="277" y="458"/>
                  <a:pt x="282" y="461"/>
                </a:cubicBezTo>
                <a:close/>
                <a:moveTo>
                  <a:pt x="105" y="461"/>
                </a:moveTo>
                <a:cubicBezTo>
                  <a:pt x="105" y="460"/>
                  <a:pt x="103" y="455"/>
                  <a:pt x="104" y="454"/>
                </a:cubicBezTo>
                <a:cubicBezTo>
                  <a:pt x="105" y="451"/>
                  <a:pt x="108" y="454"/>
                  <a:pt x="109" y="456"/>
                </a:cubicBezTo>
                <a:cubicBezTo>
                  <a:pt x="111" y="459"/>
                  <a:pt x="112" y="461"/>
                  <a:pt x="114" y="463"/>
                </a:cubicBezTo>
                <a:cubicBezTo>
                  <a:pt x="115" y="465"/>
                  <a:pt x="116" y="466"/>
                  <a:pt x="118" y="467"/>
                </a:cubicBezTo>
                <a:cubicBezTo>
                  <a:pt x="107" y="467"/>
                  <a:pt x="107" y="467"/>
                  <a:pt x="107" y="467"/>
                </a:cubicBezTo>
                <a:cubicBezTo>
                  <a:pt x="106" y="465"/>
                  <a:pt x="105" y="463"/>
                  <a:pt x="105" y="461"/>
                </a:cubicBezTo>
                <a:close/>
                <a:moveTo>
                  <a:pt x="1205" y="551"/>
                </a:moveTo>
                <a:cubicBezTo>
                  <a:pt x="1197" y="551"/>
                  <a:pt x="1197" y="551"/>
                  <a:pt x="1197" y="551"/>
                </a:cubicBezTo>
                <a:cubicBezTo>
                  <a:pt x="1199" y="549"/>
                  <a:pt x="1203" y="549"/>
                  <a:pt x="1205" y="551"/>
                </a:cubicBezTo>
                <a:close/>
                <a:moveTo>
                  <a:pt x="3078" y="848"/>
                </a:moveTo>
                <a:cubicBezTo>
                  <a:pt x="3079" y="848"/>
                  <a:pt x="3079" y="847"/>
                  <a:pt x="3080" y="847"/>
                </a:cubicBezTo>
                <a:cubicBezTo>
                  <a:pt x="3081" y="848"/>
                  <a:pt x="3081" y="849"/>
                  <a:pt x="3081" y="850"/>
                </a:cubicBezTo>
                <a:cubicBezTo>
                  <a:pt x="3080" y="853"/>
                  <a:pt x="3080" y="856"/>
                  <a:pt x="3079" y="858"/>
                </a:cubicBezTo>
                <a:cubicBezTo>
                  <a:pt x="3072" y="858"/>
                  <a:pt x="3072" y="858"/>
                  <a:pt x="3072" y="858"/>
                </a:cubicBezTo>
                <a:cubicBezTo>
                  <a:pt x="3074" y="854"/>
                  <a:pt x="3075" y="850"/>
                  <a:pt x="3078" y="848"/>
                </a:cubicBezTo>
                <a:close/>
              </a:path>
            </a:pathLst>
          </a:custGeom>
          <a:solidFill>
            <a:srgbClr val="000000">
              <a:alpha val="2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1" y="5817287"/>
            <a:ext cx="12192000" cy="1040714"/>
          </a:xfrm>
          <a:custGeom>
            <a:avLst/>
            <a:gdLst>
              <a:gd name="T0" fmla="*/ 2882 w 3200"/>
              <a:gd name="T1" fmla="*/ 180 h 518"/>
              <a:gd name="T2" fmla="*/ 2912 w 3200"/>
              <a:gd name="T3" fmla="*/ 134 h 518"/>
              <a:gd name="T4" fmla="*/ 2915 w 3200"/>
              <a:gd name="T5" fmla="*/ 89 h 518"/>
              <a:gd name="T6" fmla="*/ 2906 w 3200"/>
              <a:gd name="T7" fmla="*/ 70 h 518"/>
              <a:gd name="T8" fmla="*/ 2877 w 3200"/>
              <a:gd name="T9" fmla="*/ 138 h 518"/>
              <a:gd name="T10" fmla="*/ 2876 w 3200"/>
              <a:gd name="T11" fmla="*/ 0 h 518"/>
              <a:gd name="T12" fmla="*/ 2872 w 3200"/>
              <a:gd name="T13" fmla="*/ 142 h 518"/>
              <a:gd name="T14" fmla="*/ 2867 w 3200"/>
              <a:gd name="T15" fmla="*/ 133 h 518"/>
              <a:gd name="T16" fmla="*/ 2828 w 3200"/>
              <a:gd name="T17" fmla="*/ 114 h 518"/>
              <a:gd name="T18" fmla="*/ 2840 w 3200"/>
              <a:gd name="T19" fmla="*/ 154 h 518"/>
              <a:gd name="T20" fmla="*/ 2867 w 3200"/>
              <a:gd name="T21" fmla="*/ 180 h 518"/>
              <a:gd name="T22" fmla="*/ 2733 w 3200"/>
              <a:gd name="T23" fmla="*/ 180 h 518"/>
              <a:gd name="T24" fmla="*/ 2723 w 3200"/>
              <a:gd name="T25" fmla="*/ 144 h 518"/>
              <a:gd name="T26" fmla="*/ 2695 w 3200"/>
              <a:gd name="T27" fmla="*/ 144 h 518"/>
              <a:gd name="T28" fmla="*/ 2668 w 3200"/>
              <a:gd name="T29" fmla="*/ 117 h 518"/>
              <a:gd name="T30" fmla="*/ 2584 w 3200"/>
              <a:gd name="T31" fmla="*/ 117 h 518"/>
              <a:gd name="T32" fmla="*/ 2563 w 3200"/>
              <a:gd name="T33" fmla="*/ 138 h 518"/>
              <a:gd name="T34" fmla="*/ 2531 w 3200"/>
              <a:gd name="T35" fmla="*/ 138 h 518"/>
              <a:gd name="T36" fmla="*/ 2514 w 3200"/>
              <a:gd name="T37" fmla="*/ 180 h 518"/>
              <a:gd name="T38" fmla="*/ 2401 w 3200"/>
              <a:gd name="T39" fmla="*/ 180 h 518"/>
              <a:gd name="T40" fmla="*/ 2398 w 3200"/>
              <a:gd name="T41" fmla="*/ 171 h 518"/>
              <a:gd name="T42" fmla="*/ 2397 w 3200"/>
              <a:gd name="T43" fmla="*/ 168 h 518"/>
              <a:gd name="T44" fmla="*/ 2388 w 3200"/>
              <a:gd name="T45" fmla="*/ 171 h 518"/>
              <a:gd name="T46" fmla="*/ 2359 w 3200"/>
              <a:gd name="T47" fmla="*/ 140 h 518"/>
              <a:gd name="T48" fmla="*/ 2368 w 3200"/>
              <a:gd name="T49" fmla="*/ 180 h 518"/>
              <a:gd name="T50" fmla="*/ 2170 w 3200"/>
              <a:gd name="T51" fmla="*/ 180 h 518"/>
              <a:gd name="T52" fmla="*/ 2122 w 3200"/>
              <a:gd name="T53" fmla="*/ 197 h 518"/>
              <a:gd name="T54" fmla="*/ 2070 w 3200"/>
              <a:gd name="T55" fmla="*/ 180 h 518"/>
              <a:gd name="T56" fmla="*/ 1390 w 3200"/>
              <a:gd name="T57" fmla="*/ 180 h 518"/>
              <a:gd name="T58" fmla="*/ 1278 w 3200"/>
              <a:gd name="T59" fmla="*/ 162 h 518"/>
              <a:gd name="T60" fmla="*/ 1049 w 3200"/>
              <a:gd name="T61" fmla="*/ 162 h 518"/>
              <a:gd name="T62" fmla="*/ 1020 w 3200"/>
              <a:gd name="T63" fmla="*/ 180 h 518"/>
              <a:gd name="T64" fmla="*/ 732 w 3200"/>
              <a:gd name="T65" fmla="*/ 180 h 518"/>
              <a:gd name="T66" fmla="*/ 769 w 3200"/>
              <a:gd name="T67" fmla="*/ 137 h 518"/>
              <a:gd name="T68" fmla="*/ 731 w 3200"/>
              <a:gd name="T69" fmla="*/ 176 h 518"/>
              <a:gd name="T70" fmla="*/ 733 w 3200"/>
              <a:gd name="T71" fmla="*/ 79 h 518"/>
              <a:gd name="T72" fmla="*/ 713 w 3200"/>
              <a:gd name="T73" fmla="*/ 133 h 518"/>
              <a:gd name="T74" fmla="*/ 714 w 3200"/>
              <a:gd name="T75" fmla="*/ 150 h 518"/>
              <a:gd name="T76" fmla="*/ 671 w 3200"/>
              <a:gd name="T77" fmla="*/ 113 h 518"/>
              <a:gd name="T78" fmla="*/ 682 w 3200"/>
              <a:gd name="T79" fmla="*/ 158 h 518"/>
              <a:gd name="T80" fmla="*/ 708 w 3200"/>
              <a:gd name="T81" fmla="*/ 180 h 518"/>
              <a:gd name="T82" fmla="*/ 600 w 3200"/>
              <a:gd name="T83" fmla="*/ 180 h 518"/>
              <a:gd name="T84" fmla="*/ 584 w 3200"/>
              <a:gd name="T85" fmla="*/ 103 h 518"/>
              <a:gd name="T86" fmla="*/ 505 w 3200"/>
              <a:gd name="T87" fmla="*/ 103 h 518"/>
              <a:gd name="T88" fmla="*/ 505 w 3200"/>
              <a:gd name="T89" fmla="*/ 129 h 518"/>
              <a:gd name="T90" fmla="*/ 433 w 3200"/>
              <a:gd name="T91" fmla="*/ 129 h 518"/>
              <a:gd name="T92" fmla="*/ 406 w 3200"/>
              <a:gd name="T93" fmla="*/ 180 h 518"/>
              <a:gd name="T94" fmla="*/ 0 w 3200"/>
              <a:gd name="T95" fmla="*/ 180 h 518"/>
              <a:gd name="T96" fmla="*/ 0 w 3200"/>
              <a:gd name="T97" fmla="*/ 518 h 518"/>
              <a:gd name="T98" fmla="*/ 3200 w 3200"/>
              <a:gd name="T99" fmla="*/ 518 h 518"/>
              <a:gd name="T100" fmla="*/ 3200 w 3200"/>
              <a:gd name="T101" fmla="*/ 180 h 518"/>
              <a:gd name="T102" fmla="*/ 2882 w 3200"/>
              <a:gd name="T103" fmla="*/ 180 h 518"/>
              <a:gd name="T104" fmla="*/ 2877 w 3200"/>
              <a:gd name="T105" fmla="*/ 177 h 518"/>
              <a:gd name="T106" fmla="*/ 2878 w 3200"/>
              <a:gd name="T107" fmla="*/ 180 h 518"/>
              <a:gd name="T108" fmla="*/ 2874 w 3200"/>
              <a:gd name="T109" fmla="*/ 180 h 518"/>
              <a:gd name="T110" fmla="*/ 2877 w 3200"/>
              <a:gd name="T111" fmla="*/ 17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00" h="518">
                <a:moveTo>
                  <a:pt x="2882" y="180"/>
                </a:moveTo>
                <a:cubicBezTo>
                  <a:pt x="2894" y="166"/>
                  <a:pt x="2906" y="152"/>
                  <a:pt x="2912" y="134"/>
                </a:cubicBezTo>
                <a:cubicBezTo>
                  <a:pt x="2917" y="120"/>
                  <a:pt x="2919" y="104"/>
                  <a:pt x="2915" y="89"/>
                </a:cubicBezTo>
                <a:cubicBezTo>
                  <a:pt x="2914" y="82"/>
                  <a:pt x="2912" y="75"/>
                  <a:pt x="2906" y="70"/>
                </a:cubicBezTo>
                <a:cubicBezTo>
                  <a:pt x="2893" y="91"/>
                  <a:pt x="2882" y="114"/>
                  <a:pt x="2877" y="138"/>
                </a:cubicBezTo>
                <a:cubicBezTo>
                  <a:pt x="2874" y="92"/>
                  <a:pt x="2874" y="46"/>
                  <a:pt x="2876" y="0"/>
                </a:cubicBezTo>
                <a:cubicBezTo>
                  <a:pt x="2866" y="46"/>
                  <a:pt x="2865" y="95"/>
                  <a:pt x="2872" y="142"/>
                </a:cubicBezTo>
                <a:cubicBezTo>
                  <a:pt x="2871" y="139"/>
                  <a:pt x="2869" y="136"/>
                  <a:pt x="2867" y="133"/>
                </a:cubicBezTo>
                <a:cubicBezTo>
                  <a:pt x="2857" y="121"/>
                  <a:pt x="2843" y="114"/>
                  <a:pt x="2828" y="114"/>
                </a:cubicBezTo>
                <a:cubicBezTo>
                  <a:pt x="2831" y="128"/>
                  <a:pt x="2834" y="142"/>
                  <a:pt x="2840" y="154"/>
                </a:cubicBezTo>
                <a:cubicBezTo>
                  <a:pt x="2846" y="166"/>
                  <a:pt x="2856" y="175"/>
                  <a:pt x="2867" y="180"/>
                </a:cubicBezTo>
                <a:cubicBezTo>
                  <a:pt x="2733" y="180"/>
                  <a:pt x="2733" y="180"/>
                  <a:pt x="2733" y="180"/>
                </a:cubicBezTo>
                <a:cubicBezTo>
                  <a:pt x="2723" y="144"/>
                  <a:pt x="2723" y="144"/>
                  <a:pt x="2723" y="144"/>
                </a:cubicBezTo>
                <a:cubicBezTo>
                  <a:pt x="2695" y="144"/>
                  <a:pt x="2695" y="144"/>
                  <a:pt x="2695" y="144"/>
                </a:cubicBezTo>
                <a:cubicBezTo>
                  <a:pt x="2668" y="117"/>
                  <a:pt x="2668" y="117"/>
                  <a:pt x="2668" y="117"/>
                </a:cubicBezTo>
                <a:cubicBezTo>
                  <a:pt x="2584" y="117"/>
                  <a:pt x="2584" y="117"/>
                  <a:pt x="2584" y="117"/>
                </a:cubicBezTo>
                <a:cubicBezTo>
                  <a:pt x="2563" y="138"/>
                  <a:pt x="2563" y="138"/>
                  <a:pt x="2563" y="138"/>
                </a:cubicBezTo>
                <a:cubicBezTo>
                  <a:pt x="2531" y="138"/>
                  <a:pt x="2531" y="138"/>
                  <a:pt x="2531" y="138"/>
                </a:cubicBezTo>
                <a:cubicBezTo>
                  <a:pt x="2514" y="180"/>
                  <a:pt x="2514" y="180"/>
                  <a:pt x="2514" y="180"/>
                </a:cubicBezTo>
                <a:cubicBezTo>
                  <a:pt x="2401" y="180"/>
                  <a:pt x="2401" y="180"/>
                  <a:pt x="2401" y="180"/>
                </a:cubicBezTo>
                <a:cubicBezTo>
                  <a:pt x="2400" y="177"/>
                  <a:pt x="2399" y="174"/>
                  <a:pt x="2398" y="171"/>
                </a:cubicBezTo>
                <a:cubicBezTo>
                  <a:pt x="2398" y="170"/>
                  <a:pt x="2397" y="169"/>
                  <a:pt x="2397" y="168"/>
                </a:cubicBezTo>
                <a:cubicBezTo>
                  <a:pt x="2394" y="167"/>
                  <a:pt x="2391" y="172"/>
                  <a:pt x="2388" y="171"/>
                </a:cubicBezTo>
                <a:cubicBezTo>
                  <a:pt x="2389" y="155"/>
                  <a:pt x="2375" y="140"/>
                  <a:pt x="2359" y="140"/>
                </a:cubicBezTo>
                <a:cubicBezTo>
                  <a:pt x="2358" y="154"/>
                  <a:pt x="2361" y="168"/>
                  <a:pt x="2368" y="180"/>
                </a:cubicBezTo>
                <a:cubicBezTo>
                  <a:pt x="2170" y="180"/>
                  <a:pt x="2170" y="180"/>
                  <a:pt x="2170" y="180"/>
                </a:cubicBezTo>
                <a:cubicBezTo>
                  <a:pt x="2122" y="197"/>
                  <a:pt x="2122" y="197"/>
                  <a:pt x="2122" y="197"/>
                </a:cubicBezTo>
                <a:cubicBezTo>
                  <a:pt x="2070" y="180"/>
                  <a:pt x="2070" y="180"/>
                  <a:pt x="2070" y="180"/>
                </a:cubicBezTo>
                <a:cubicBezTo>
                  <a:pt x="1390" y="180"/>
                  <a:pt x="1390" y="180"/>
                  <a:pt x="1390" y="180"/>
                </a:cubicBezTo>
                <a:cubicBezTo>
                  <a:pt x="1278" y="162"/>
                  <a:pt x="1278" y="162"/>
                  <a:pt x="1278" y="162"/>
                </a:cubicBezTo>
                <a:cubicBezTo>
                  <a:pt x="1049" y="162"/>
                  <a:pt x="1049" y="162"/>
                  <a:pt x="1049" y="162"/>
                </a:cubicBezTo>
                <a:cubicBezTo>
                  <a:pt x="1020" y="180"/>
                  <a:pt x="1020" y="180"/>
                  <a:pt x="1020" y="180"/>
                </a:cubicBezTo>
                <a:cubicBezTo>
                  <a:pt x="732" y="180"/>
                  <a:pt x="732" y="180"/>
                  <a:pt x="732" y="180"/>
                </a:cubicBezTo>
                <a:cubicBezTo>
                  <a:pt x="744" y="166"/>
                  <a:pt x="757" y="152"/>
                  <a:pt x="769" y="137"/>
                </a:cubicBezTo>
                <a:cubicBezTo>
                  <a:pt x="753" y="146"/>
                  <a:pt x="742" y="160"/>
                  <a:pt x="731" y="176"/>
                </a:cubicBezTo>
                <a:cubicBezTo>
                  <a:pt x="744" y="145"/>
                  <a:pt x="745" y="110"/>
                  <a:pt x="733" y="79"/>
                </a:cubicBezTo>
                <a:cubicBezTo>
                  <a:pt x="720" y="93"/>
                  <a:pt x="714" y="113"/>
                  <a:pt x="713" y="133"/>
                </a:cubicBezTo>
                <a:cubicBezTo>
                  <a:pt x="713" y="139"/>
                  <a:pt x="713" y="144"/>
                  <a:pt x="714" y="150"/>
                </a:cubicBezTo>
                <a:cubicBezTo>
                  <a:pt x="705" y="132"/>
                  <a:pt x="690" y="118"/>
                  <a:pt x="671" y="113"/>
                </a:cubicBezTo>
                <a:cubicBezTo>
                  <a:pt x="670" y="129"/>
                  <a:pt x="673" y="145"/>
                  <a:pt x="682" y="158"/>
                </a:cubicBezTo>
                <a:cubicBezTo>
                  <a:pt x="688" y="168"/>
                  <a:pt x="697" y="176"/>
                  <a:pt x="708" y="180"/>
                </a:cubicBezTo>
                <a:cubicBezTo>
                  <a:pt x="600" y="180"/>
                  <a:pt x="600" y="180"/>
                  <a:pt x="600" y="180"/>
                </a:cubicBezTo>
                <a:cubicBezTo>
                  <a:pt x="584" y="103"/>
                  <a:pt x="584" y="103"/>
                  <a:pt x="584" y="103"/>
                </a:cubicBezTo>
                <a:cubicBezTo>
                  <a:pt x="505" y="103"/>
                  <a:pt x="505" y="103"/>
                  <a:pt x="505" y="103"/>
                </a:cubicBezTo>
                <a:cubicBezTo>
                  <a:pt x="505" y="129"/>
                  <a:pt x="505" y="129"/>
                  <a:pt x="505" y="129"/>
                </a:cubicBezTo>
                <a:cubicBezTo>
                  <a:pt x="433" y="129"/>
                  <a:pt x="433" y="129"/>
                  <a:pt x="433" y="129"/>
                </a:cubicBezTo>
                <a:cubicBezTo>
                  <a:pt x="406" y="180"/>
                  <a:pt x="406" y="180"/>
                  <a:pt x="406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518"/>
                  <a:pt x="0" y="518"/>
                  <a:pt x="0" y="518"/>
                </a:cubicBezTo>
                <a:cubicBezTo>
                  <a:pt x="3200" y="518"/>
                  <a:pt x="3200" y="518"/>
                  <a:pt x="3200" y="518"/>
                </a:cubicBezTo>
                <a:cubicBezTo>
                  <a:pt x="3200" y="180"/>
                  <a:pt x="3200" y="180"/>
                  <a:pt x="3200" y="180"/>
                </a:cubicBezTo>
                <a:lnTo>
                  <a:pt x="2882" y="180"/>
                </a:lnTo>
                <a:close/>
                <a:moveTo>
                  <a:pt x="2877" y="177"/>
                </a:moveTo>
                <a:cubicBezTo>
                  <a:pt x="2877" y="178"/>
                  <a:pt x="2877" y="179"/>
                  <a:pt x="2878" y="180"/>
                </a:cubicBezTo>
                <a:cubicBezTo>
                  <a:pt x="2874" y="180"/>
                  <a:pt x="2874" y="180"/>
                  <a:pt x="2874" y="180"/>
                </a:cubicBezTo>
                <a:cubicBezTo>
                  <a:pt x="2876" y="179"/>
                  <a:pt x="2876" y="178"/>
                  <a:pt x="2877" y="177"/>
                </a:cubicBezTo>
                <a:close/>
              </a:path>
            </a:pathLst>
          </a:custGeom>
          <a:solidFill>
            <a:srgbClr val="000000">
              <a:alpha val="2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21193041">
            <a:off x="1545970" y="3509152"/>
            <a:ext cx="535435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+mj-lt"/>
              </a:rPr>
              <a:t>Thanks</a:t>
            </a:r>
            <a:endParaRPr lang="en-US" sz="8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1" name="Group 60"/>
          <p:cNvGrpSpPr/>
          <p:nvPr/>
        </p:nvGrpSpPr>
        <p:grpSpPr>
          <a:xfrm flipH="1">
            <a:off x="6350714" y="329916"/>
            <a:ext cx="4677407" cy="3802438"/>
            <a:chOff x="3617913" y="2320926"/>
            <a:chExt cx="4540250" cy="3690938"/>
          </a:xfrm>
          <a:effectLst>
            <a:outerShdw blurRad="292100" dist="215900" dir="8100000" algn="tr" rotWithShape="0">
              <a:prstClr val="black">
                <a:alpha val="36000"/>
              </a:prstClr>
            </a:outerShdw>
          </a:effectLst>
        </p:grpSpPr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4868863" y="2403476"/>
              <a:ext cx="1641475" cy="2827338"/>
            </a:xfrm>
            <a:custGeom>
              <a:avLst/>
              <a:gdLst>
                <a:gd name="T0" fmla="*/ 2173 w 2269"/>
                <a:gd name="T1" fmla="*/ 765 h 3908"/>
                <a:gd name="T2" fmla="*/ 1536 w 2269"/>
                <a:gd name="T3" fmla="*/ 2321 h 3908"/>
                <a:gd name="T4" fmla="*/ 880 w 2269"/>
                <a:gd name="T5" fmla="*/ 3908 h 3908"/>
                <a:gd name="T6" fmla="*/ 116 w 2269"/>
                <a:gd name="T7" fmla="*/ 3144 h 3908"/>
                <a:gd name="T8" fmla="*/ 754 w 2269"/>
                <a:gd name="T9" fmla="*/ 1587 h 3908"/>
                <a:gd name="T10" fmla="*/ 1409 w 2269"/>
                <a:gd name="T11" fmla="*/ 0 h 3908"/>
                <a:gd name="T12" fmla="*/ 2173 w 2269"/>
                <a:gd name="T13" fmla="*/ 765 h 3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9" h="3908">
                  <a:moveTo>
                    <a:pt x="2173" y="765"/>
                  </a:moveTo>
                  <a:cubicBezTo>
                    <a:pt x="2269" y="896"/>
                    <a:pt x="2197" y="1212"/>
                    <a:pt x="1536" y="2321"/>
                  </a:cubicBezTo>
                  <a:cubicBezTo>
                    <a:pt x="1133" y="2997"/>
                    <a:pt x="718" y="3732"/>
                    <a:pt x="880" y="3908"/>
                  </a:cubicBezTo>
                  <a:cubicBezTo>
                    <a:pt x="116" y="3144"/>
                    <a:pt x="116" y="3144"/>
                    <a:pt x="116" y="3144"/>
                  </a:cubicBezTo>
                  <a:cubicBezTo>
                    <a:pt x="0" y="2985"/>
                    <a:pt x="173" y="2563"/>
                    <a:pt x="754" y="1587"/>
                  </a:cubicBezTo>
                  <a:cubicBezTo>
                    <a:pt x="1252" y="749"/>
                    <a:pt x="1554" y="158"/>
                    <a:pt x="1409" y="0"/>
                  </a:cubicBezTo>
                  <a:cubicBezTo>
                    <a:pt x="2173" y="765"/>
                    <a:pt x="2173" y="765"/>
                    <a:pt x="2173" y="765"/>
                  </a:cubicBezTo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4868863" y="2403476"/>
              <a:ext cx="1347788" cy="2511425"/>
            </a:xfrm>
            <a:custGeom>
              <a:avLst/>
              <a:gdLst>
                <a:gd name="T0" fmla="*/ 1810 w 1862"/>
                <a:gd name="T1" fmla="*/ 401 h 3473"/>
                <a:gd name="T2" fmla="*/ 1409 w 1862"/>
                <a:gd name="T3" fmla="*/ 0 h 3473"/>
                <a:gd name="T4" fmla="*/ 754 w 1862"/>
                <a:gd name="T5" fmla="*/ 1587 h 3473"/>
                <a:gd name="T6" fmla="*/ 116 w 1862"/>
                <a:gd name="T7" fmla="*/ 3144 h 3473"/>
                <a:gd name="T8" fmla="*/ 445 w 1862"/>
                <a:gd name="T9" fmla="*/ 3473 h 3473"/>
                <a:gd name="T10" fmla="*/ 1640 w 1862"/>
                <a:gd name="T11" fmla="*/ 1245 h 3473"/>
                <a:gd name="T12" fmla="*/ 1810 w 1862"/>
                <a:gd name="T13" fmla="*/ 401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2" h="3473">
                  <a:moveTo>
                    <a:pt x="1810" y="401"/>
                  </a:moveTo>
                  <a:cubicBezTo>
                    <a:pt x="1409" y="0"/>
                    <a:pt x="1409" y="0"/>
                    <a:pt x="1409" y="0"/>
                  </a:cubicBezTo>
                  <a:cubicBezTo>
                    <a:pt x="1554" y="158"/>
                    <a:pt x="1252" y="749"/>
                    <a:pt x="754" y="1587"/>
                  </a:cubicBezTo>
                  <a:cubicBezTo>
                    <a:pt x="173" y="2563"/>
                    <a:pt x="0" y="2985"/>
                    <a:pt x="116" y="3144"/>
                  </a:cubicBezTo>
                  <a:cubicBezTo>
                    <a:pt x="445" y="3473"/>
                    <a:pt x="445" y="3473"/>
                    <a:pt x="445" y="3473"/>
                  </a:cubicBezTo>
                  <a:cubicBezTo>
                    <a:pt x="692" y="2429"/>
                    <a:pt x="1640" y="1245"/>
                    <a:pt x="1640" y="1245"/>
                  </a:cubicBezTo>
                  <a:cubicBezTo>
                    <a:pt x="1859" y="961"/>
                    <a:pt x="1862" y="647"/>
                    <a:pt x="1810" y="4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alpha val="59000"/>
                  </a:schemeClr>
                </a:gs>
                <a:gs pos="100000">
                  <a:schemeClr val="accent3">
                    <a:lumMod val="75000"/>
                    <a:alpha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6418263" y="4283076"/>
              <a:ext cx="1143000" cy="1141413"/>
            </a:xfrm>
            <a:custGeom>
              <a:avLst/>
              <a:gdLst>
                <a:gd name="T0" fmla="*/ 484 w 720"/>
                <a:gd name="T1" fmla="*/ 719 h 719"/>
                <a:gd name="T2" fmla="*/ 720 w 720"/>
                <a:gd name="T3" fmla="*/ 483 h 719"/>
                <a:gd name="T4" fmla="*/ 236 w 720"/>
                <a:gd name="T5" fmla="*/ 0 h 719"/>
                <a:gd name="T6" fmla="*/ 0 w 720"/>
                <a:gd name="T7" fmla="*/ 235 h 719"/>
                <a:gd name="T8" fmla="*/ 484 w 720"/>
                <a:gd name="T9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719">
                  <a:moveTo>
                    <a:pt x="484" y="719"/>
                  </a:moveTo>
                  <a:lnTo>
                    <a:pt x="720" y="483"/>
                  </a:lnTo>
                  <a:lnTo>
                    <a:pt x="236" y="0"/>
                  </a:lnTo>
                  <a:lnTo>
                    <a:pt x="0" y="235"/>
                  </a:lnTo>
                  <a:lnTo>
                    <a:pt x="484" y="71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5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7186613" y="5049838"/>
              <a:ext cx="971550" cy="962025"/>
            </a:xfrm>
            <a:custGeom>
              <a:avLst/>
              <a:gdLst>
                <a:gd name="T0" fmla="*/ 0 w 612"/>
                <a:gd name="T1" fmla="*/ 236 h 606"/>
                <a:gd name="T2" fmla="*/ 452 w 612"/>
                <a:gd name="T3" fmla="*/ 509 h 606"/>
                <a:gd name="T4" fmla="*/ 612 w 612"/>
                <a:gd name="T5" fmla="*/ 606 h 606"/>
                <a:gd name="T6" fmla="*/ 513 w 612"/>
                <a:gd name="T7" fmla="*/ 447 h 606"/>
                <a:gd name="T8" fmla="*/ 236 w 612"/>
                <a:gd name="T9" fmla="*/ 0 h 606"/>
                <a:gd name="T10" fmla="*/ 0 w 612"/>
                <a:gd name="T11" fmla="*/ 23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606">
                  <a:moveTo>
                    <a:pt x="0" y="236"/>
                  </a:moveTo>
                  <a:lnTo>
                    <a:pt x="452" y="509"/>
                  </a:lnTo>
                  <a:lnTo>
                    <a:pt x="612" y="606"/>
                  </a:lnTo>
                  <a:lnTo>
                    <a:pt x="513" y="447"/>
                  </a:lnTo>
                  <a:lnTo>
                    <a:pt x="236" y="0"/>
                  </a:lnTo>
                  <a:lnTo>
                    <a:pt x="0" y="236"/>
                  </a:lnTo>
                  <a:close/>
                </a:path>
              </a:pathLst>
            </a:custGeom>
            <a:gradFill>
              <a:gsLst>
                <a:gs pos="49000">
                  <a:srgbClr val="EBBE8D"/>
                </a:gs>
                <a:gs pos="26000">
                  <a:srgbClr val="E19C51"/>
                </a:gs>
                <a:gs pos="70000">
                  <a:srgbClr val="E19C51"/>
                </a:gs>
              </a:gsLst>
              <a:lin ang="8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7904163" y="5759451"/>
              <a:ext cx="254000" cy="252413"/>
            </a:xfrm>
            <a:custGeom>
              <a:avLst/>
              <a:gdLst>
                <a:gd name="T0" fmla="*/ 0 w 351"/>
                <a:gd name="T1" fmla="*/ 137 h 349"/>
                <a:gd name="T2" fmla="*/ 351 w 351"/>
                <a:gd name="T3" fmla="*/ 349 h 349"/>
                <a:gd name="T4" fmla="*/ 135 w 351"/>
                <a:gd name="T5" fmla="*/ 0 h 349"/>
                <a:gd name="T6" fmla="*/ 61 w 351"/>
                <a:gd name="T7" fmla="*/ 59 h 349"/>
                <a:gd name="T8" fmla="*/ 0 w 351"/>
                <a:gd name="T9" fmla="*/ 137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49">
                  <a:moveTo>
                    <a:pt x="0" y="137"/>
                  </a:moveTo>
                  <a:cubicBezTo>
                    <a:pt x="351" y="349"/>
                    <a:pt x="351" y="349"/>
                    <a:pt x="351" y="34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08" y="17"/>
                    <a:pt x="84" y="36"/>
                    <a:pt x="61" y="59"/>
                  </a:cubicBezTo>
                  <a:cubicBezTo>
                    <a:pt x="37" y="83"/>
                    <a:pt x="16" y="109"/>
                    <a:pt x="0" y="1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617913" y="2320926"/>
              <a:ext cx="2824163" cy="1651000"/>
            </a:xfrm>
            <a:custGeom>
              <a:avLst/>
              <a:gdLst>
                <a:gd name="T0" fmla="*/ 764 w 3903"/>
                <a:gd name="T1" fmla="*/ 2177 h 2283"/>
                <a:gd name="T2" fmla="*/ 2341 w 3903"/>
                <a:gd name="T3" fmla="*/ 1520 h 2283"/>
                <a:gd name="T4" fmla="*/ 3903 w 3903"/>
                <a:gd name="T5" fmla="*/ 880 h 2283"/>
                <a:gd name="T6" fmla="*/ 3139 w 3903"/>
                <a:gd name="T7" fmla="*/ 115 h 2283"/>
                <a:gd name="T8" fmla="*/ 1581 w 3903"/>
                <a:gd name="T9" fmla="*/ 753 h 2283"/>
                <a:gd name="T10" fmla="*/ 0 w 3903"/>
                <a:gd name="T11" fmla="*/ 1413 h 2283"/>
                <a:gd name="T12" fmla="*/ 764 w 3903"/>
                <a:gd name="T13" fmla="*/ 2177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3" h="2283">
                  <a:moveTo>
                    <a:pt x="764" y="2177"/>
                  </a:moveTo>
                  <a:cubicBezTo>
                    <a:pt x="932" y="2283"/>
                    <a:pt x="1359" y="2105"/>
                    <a:pt x="2341" y="1520"/>
                  </a:cubicBezTo>
                  <a:cubicBezTo>
                    <a:pt x="3057" y="1094"/>
                    <a:pt x="3742" y="721"/>
                    <a:pt x="3903" y="880"/>
                  </a:cubicBezTo>
                  <a:cubicBezTo>
                    <a:pt x="3139" y="115"/>
                    <a:pt x="3139" y="115"/>
                    <a:pt x="3139" y="115"/>
                  </a:cubicBezTo>
                  <a:cubicBezTo>
                    <a:pt x="2980" y="0"/>
                    <a:pt x="2558" y="173"/>
                    <a:pt x="1581" y="753"/>
                  </a:cubicBezTo>
                  <a:cubicBezTo>
                    <a:pt x="910" y="1153"/>
                    <a:pt x="178" y="1566"/>
                    <a:pt x="0" y="1413"/>
                  </a:cubicBezTo>
                  <a:cubicBezTo>
                    <a:pt x="764" y="2177"/>
                    <a:pt x="764" y="2177"/>
                    <a:pt x="764" y="2177"/>
                  </a:cubicBezTo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4953001" y="4138613"/>
              <a:ext cx="2335213" cy="1173163"/>
            </a:xfrm>
            <a:custGeom>
              <a:avLst/>
              <a:gdLst>
                <a:gd name="T0" fmla="*/ 764 w 3228"/>
                <a:gd name="T1" fmla="*/ 1509 h 1624"/>
                <a:gd name="T2" fmla="*/ 2001 w 3228"/>
                <a:gd name="T3" fmla="*/ 1192 h 1624"/>
                <a:gd name="T4" fmla="*/ 3228 w 3228"/>
                <a:gd name="T5" fmla="*/ 886 h 1624"/>
                <a:gd name="T6" fmla="*/ 2464 w 3228"/>
                <a:gd name="T7" fmla="*/ 122 h 1624"/>
                <a:gd name="T8" fmla="*/ 1240 w 3228"/>
                <a:gd name="T9" fmla="*/ 426 h 1624"/>
                <a:gd name="T10" fmla="*/ 0 w 3228"/>
                <a:gd name="T11" fmla="*/ 745 h 1624"/>
                <a:gd name="T12" fmla="*/ 764 w 3228"/>
                <a:gd name="T13" fmla="*/ 1509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8" h="1624">
                  <a:moveTo>
                    <a:pt x="764" y="1509"/>
                  </a:moveTo>
                  <a:cubicBezTo>
                    <a:pt x="922" y="1624"/>
                    <a:pt x="1257" y="1538"/>
                    <a:pt x="2001" y="1192"/>
                  </a:cubicBezTo>
                  <a:cubicBezTo>
                    <a:pt x="2543" y="940"/>
                    <a:pt x="3068" y="728"/>
                    <a:pt x="3228" y="886"/>
                  </a:cubicBezTo>
                  <a:cubicBezTo>
                    <a:pt x="2464" y="122"/>
                    <a:pt x="2464" y="122"/>
                    <a:pt x="2464" y="122"/>
                  </a:cubicBezTo>
                  <a:cubicBezTo>
                    <a:pt x="2311" y="0"/>
                    <a:pt x="1980" y="82"/>
                    <a:pt x="1240" y="426"/>
                  </a:cubicBezTo>
                  <a:cubicBezTo>
                    <a:pt x="731" y="663"/>
                    <a:pt x="174" y="902"/>
                    <a:pt x="0" y="745"/>
                  </a:cubicBezTo>
                  <a:cubicBezTo>
                    <a:pt x="764" y="1509"/>
                    <a:pt x="764" y="1509"/>
                    <a:pt x="764" y="1509"/>
                  </a:cubicBezTo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88000">
                  <a:schemeClr val="accent6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617913" y="2320926"/>
              <a:ext cx="2759075" cy="1287463"/>
            </a:xfrm>
            <a:custGeom>
              <a:avLst/>
              <a:gdLst>
                <a:gd name="T0" fmla="*/ 1030 w 3814"/>
                <a:gd name="T1" fmla="*/ 1504 h 1780"/>
                <a:gd name="T2" fmla="*/ 3814 w 3814"/>
                <a:gd name="T3" fmla="*/ 791 h 1780"/>
                <a:gd name="T4" fmla="*/ 3139 w 3814"/>
                <a:gd name="T5" fmla="*/ 115 h 1780"/>
                <a:gd name="T6" fmla="*/ 1581 w 3814"/>
                <a:gd name="T7" fmla="*/ 753 h 1780"/>
                <a:gd name="T8" fmla="*/ 0 w 3814"/>
                <a:gd name="T9" fmla="*/ 1413 h 1780"/>
                <a:gd name="T10" fmla="*/ 45 w 3814"/>
                <a:gd name="T11" fmla="*/ 1458 h 1780"/>
                <a:gd name="T12" fmla="*/ 1030 w 3814"/>
                <a:gd name="T13" fmla="*/ 1504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4" h="1780">
                  <a:moveTo>
                    <a:pt x="1030" y="1504"/>
                  </a:moveTo>
                  <a:cubicBezTo>
                    <a:pt x="1030" y="1504"/>
                    <a:pt x="3051" y="165"/>
                    <a:pt x="3814" y="791"/>
                  </a:cubicBezTo>
                  <a:cubicBezTo>
                    <a:pt x="3139" y="115"/>
                    <a:pt x="3139" y="115"/>
                    <a:pt x="3139" y="115"/>
                  </a:cubicBezTo>
                  <a:cubicBezTo>
                    <a:pt x="2980" y="0"/>
                    <a:pt x="2558" y="173"/>
                    <a:pt x="1581" y="753"/>
                  </a:cubicBezTo>
                  <a:cubicBezTo>
                    <a:pt x="910" y="1153"/>
                    <a:pt x="178" y="1566"/>
                    <a:pt x="0" y="1413"/>
                  </a:cubicBezTo>
                  <a:cubicBezTo>
                    <a:pt x="45" y="1458"/>
                    <a:pt x="45" y="1458"/>
                    <a:pt x="45" y="1458"/>
                  </a:cubicBezTo>
                  <a:cubicBezTo>
                    <a:pt x="160" y="1560"/>
                    <a:pt x="496" y="1780"/>
                    <a:pt x="1030" y="150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alpha val="64000"/>
                  </a:schemeClr>
                </a:gs>
                <a:gs pos="100000">
                  <a:schemeClr val="accent1">
                    <a:lumMod val="40000"/>
                    <a:lumOff val="60000"/>
                    <a:alpha val="11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4953001" y="4138613"/>
              <a:ext cx="2082800" cy="811213"/>
            </a:xfrm>
            <a:custGeom>
              <a:avLst/>
              <a:gdLst>
                <a:gd name="T0" fmla="*/ 2879 w 2879"/>
                <a:gd name="T1" fmla="*/ 538 h 1123"/>
                <a:gd name="T2" fmla="*/ 2464 w 2879"/>
                <a:gd name="T3" fmla="*/ 122 h 1123"/>
                <a:gd name="T4" fmla="*/ 1240 w 2879"/>
                <a:gd name="T5" fmla="*/ 426 h 1123"/>
                <a:gd name="T6" fmla="*/ 0 w 2879"/>
                <a:gd name="T7" fmla="*/ 745 h 1123"/>
                <a:gd name="T8" fmla="*/ 232 w 2879"/>
                <a:gd name="T9" fmla="*/ 977 h 1123"/>
                <a:gd name="T10" fmla="*/ 985 w 2879"/>
                <a:gd name="T11" fmla="*/ 989 h 1123"/>
                <a:gd name="T12" fmla="*/ 2879 w 2879"/>
                <a:gd name="T13" fmla="*/ 53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9" h="1123">
                  <a:moveTo>
                    <a:pt x="2879" y="538"/>
                  </a:moveTo>
                  <a:cubicBezTo>
                    <a:pt x="2464" y="122"/>
                    <a:pt x="2464" y="122"/>
                    <a:pt x="2464" y="122"/>
                  </a:cubicBezTo>
                  <a:cubicBezTo>
                    <a:pt x="2311" y="0"/>
                    <a:pt x="1980" y="82"/>
                    <a:pt x="1240" y="426"/>
                  </a:cubicBezTo>
                  <a:cubicBezTo>
                    <a:pt x="731" y="663"/>
                    <a:pt x="174" y="902"/>
                    <a:pt x="0" y="745"/>
                  </a:cubicBezTo>
                  <a:cubicBezTo>
                    <a:pt x="232" y="977"/>
                    <a:pt x="232" y="977"/>
                    <a:pt x="232" y="977"/>
                  </a:cubicBezTo>
                  <a:cubicBezTo>
                    <a:pt x="484" y="1072"/>
                    <a:pt x="773" y="1123"/>
                    <a:pt x="985" y="989"/>
                  </a:cubicBezTo>
                  <a:cubicBezTo>
                    <a:pt x="985" y="989"/>
                    <a:pt x="1906" y="552"/>
                    <a:pt x="2879" y="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43000"/>
                  </a:schemeClr>
                </a:gs>
                <a:gs pos="100000">
                  <a:schemeClr val="accent6">
                    <a:lumMod val="75000"/>
                    <a:alpha val="4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75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B1CEA-A333-47C1-8931-5BC17B40D5D6}"/>
              </a:ext>
            </a:extLst>
          </p:cNvPr>
          <p:cNvSpPr txBox="1"/>
          <p:nvPr/>
        </p:nvSpPr>
        <p:spPr>
          <a:xfrm>
            <a:off x="2015412" y="830424"/>
            <a:ext cx="812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INTRODUCTION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DAC74-FD7F-4AF0-87A2-1E61998197B7}"/>
              </a:ext>
            </a:extLst>
          </p:cNvPr>
          <p:cNvSpPr txBox="1"/>
          <p:nvPr/>
        </p:nvSpPr>
        <p:spPr>
          <a:xfrm>
            <a:off x="884853" y="1828801"/>
            <a:ext cx="9713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CLASSIFYING LEAVES AND IDENTIFYING DISEASES USING OUR APPLICATION TO HELP DEVELOPMENT OF ROBUST ARCHITECTURES FOR SOLVING REAL WORLD PROBLEMS.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EBD57-AA34-4053-AE04-D20A3E02E1AA}"/>
              </a:ext>
            </a:extLst>
          </p:cNvPr>
          <p:cNvSpPr txBox="1"/>
          <p:nvPr/>
        </p:nvSpPr>
        <p:spPr>
          <a:xfrm>
            <a:off x="1239416" y="559837"/>
            <a:ext cx="97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MOTIVATION</a:t>
            </a:r>
            <a:endParaRPr lang="en-IN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7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B9F0D-EDB1-44E0-9AAD-2854559841DF}"/>
              </a:ext>
            </a:extLst>
          </p:cNvPr>
          <p:cNvSpPr txBox="1"/>
          <p:nvPr/>
        </p:nvSpPr>
        <p:spPr>
          <a:xfrm>
            <a:off x="1920550" y="541176"/>
            <a:ext cx="835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DATASET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9F4A6-FA43-4D87-A643-C09E24D2F459}"/>
              </a:ext>
            </a:extLst>
          </p:cNvPr>
          <p:cNvSpPr txBox="1"/>
          <p:nvPr/>
        </p:nvSpPr>
        <p:spPr>
          <a:xfrm>
            <a:off x="824204" y="1838131"/>
            <a:ext cx="105435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DATASET BEING USED FOR PROJECT IS “NEW PLANT DISEASE DATASET 2019” WHICH PUBLICLY AVAILABLE ON KAGGLE.COM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IT CONSISTS OF 38 CLASSES(TYPES OF DISEASES AND 12 UNIQUE CLASSES(NUMBER OF DIFFERENT PLANT LEAVES)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TOTAL NUMBER OF RGB IMAGES OF HEALTHY AND UNHEALTHY DISEASES ARE AROUND 87000 AND 33 DIFFERENT IMAGES IN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RATIO OF TRAIN AND VALIDATION SET IS 80:20.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4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18E3D-3A3F-4772-920A-10B1076FD72E}"/>
              </a:ext>
            </a:extLst>
          </p:cNvPr>
          <p:cNvSpPr txBox="1"/>
          <p:nvPr/>
        </p:nvSpPr>
        <p:spPr>
          <a:xfrm>
            <a:off x="1239416" y="559837"/>
            <a:ext cx="97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APPROACHES</a:t>
            </a:r>
            <a:endParaRPr lang="en-IN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8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8CDBF5-0EE3-461B-B222-C3E26F48249E}"/>
              </a:ext>
            </a:extLst>
          </p:cNvPr>
          <p:cNvSpPr txBox="1"/>
          <p:nvPr/>
        </p:nvSpPr>
        <p:spPr>
          <a:xfrm>
            <a:off x="1668624" y="569168"/>
            <a:ext cx="8854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MACHINE LEARNING ALGORITHM</a:t>
            </a:r>
            <a:endParaRPr lang="en-IN" sz="3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9A0D3-7C87-4DBC-B05C-5DF9465745DC}"/>
              </a:ext>
            </a:extLst>
          </p:cNvPr>
          <p:cNvSpPr txBox="1"/>
          <p:nvPr/>
        </p:nvSpPr>
        <p:spPr>
          <a:xfrm>
            <a:off x="875521" y="1800808"/>
            <a:ext cx="10440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RESNET-50 (RESIDUAL NEURAL NETWORK – 50 LAYERS) IS THE MODEL BEING USED FOR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MODEL IS CALLED FROM TENSORFLOW – KERAS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 THE END LAYER ,  WE USE SOFTMAX REGRESSION FOR CLASSIFYING THE </a:t>
            </a:r>
          </a:p>
        </p:txBody>
      </p:sp>
    </p:spTree>
    <p:extLst>
      <p:ext uri="{BB962C8B-B14F-4D97-AF65-F5344CB8AC3E}">
        <p14:creationId xmlns:p14="http://schemas.microsoft.com/office/powerpoint/2010/main" val="308108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8C3A82-485C-47B4-B6E1-7E42EA5706F8}"/>
              </a:ext>
            </a:extLst>
          </p:cNvPr>
          <p:cNvSpPr txBox="1"/>
          <p:nvPr/>
        </p:nvSpPr>
        <p:spPr>
          <a:xfrm>
            <a:off x="1239416" y="559837"/>
            <a:ext cx="97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BACKEND</a:t>
            </a:r>
            <a:endParaRPr lang="en-IN" sz="3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179EA-2864-4F49-9AAD-41CE96B219D6}"/>
              </a:ext>
            </a:extLst>
          </p:cNvPr>
          <p:cNvSpPr txBox="1"/>
          <p:nvPr/>
        </p:nvSpPr>
        <p:spPr>
          <a:xfrm>
            <a:off x="1178767" y="2024743"/>
            <a:ext cx="9834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 HAVE DEVELOPED OUR API USING THE “REST” BASED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WE HAVE USED </a:t>
            </a:r>
            <a:r>
              <a:rPr lang="en-IN" b="1" dirty="0" err="1">
                <a:solidFill>
                  <a:schemeClr val="bg1"/>
                </a:solidFill>
              </a:rPr>
              <a:t>fastAPI</a:t>
            </a:r>
            <a:r>
              <a:rPr lang="en-IN" b="1" dirty="0">
                <a:solidFill>
                  <a:schemeClr val="bg1"/>
                </a:solidFill>
              </a:rPr>
              <a:t> TO DEVELOP THE CODEBASE AND USED THE SAME TO INTEGRATE WITH THE ML MODEL USING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THE SYSTEM IS ROBUST AND EQUIPPED ENOUGH TO EASILY HANDLE AUTHORIZATION AND AUTHENTICATION “BEARER BASED OR COOKIE BASED”.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WE ARE YET TO INTEGRATE CORS PROTECTION.</a:t>
            </a:r>
          </a:p>
        </p:txBody>
      </p:sp>
    </p:spTree>
    <p:extLst>
      <p:ext uri="{BB962C8B-B14F-4D97-AF65-F5344CB8AC3E}">
        <p14:creationId xmlns:p14="http://schemas.microsoft.com/office/powerpoint/2010/main" val="256799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9FD40-5898-4545-8883-A94C5F6A95FA}"/>
              </a:ext>
            </a:extLst>
          </p:cNvPr>
          <p:cNvSpPr txBox="1"/>
          <p:nvPr/>
        </p:nvSpPr>
        <p:spPr>
          <a:xfrm>
            <a:off x="1239416" y="559837"/>
            <a:ext cx="97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RESULTS (so far…)</a:t>
            </a:r>
            <a:endParaRPr lang="en-IN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2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8D6E7-232B-4EEF-BBBB-0849F3E9DB5B}"/>
              </a:ext>
            </a:extLst>
          </p:cNvPr>
          <p:cNvSpPr txBox="1"/>
          <p:nvPr/>
        </p:nvSpPr>
        <p:spPr>
          <a:xfrm>
            <a:off x="1239416" y="559837"/>
            <a:ext cx="97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FUTURE PROSPECTIVE</a:t>
            </a:r>
            <a:endParaRPr lang="en-IN" sz="3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40BDA-BEFA-4AAF-A9C5-13B30A5BF7AA}"/>
              </a:ext>
            </a:extLst>
          </p:cNvPr>
          <p:cNvSpPr txBox="1"/>
          <p:nvPr/>
        </p:nvSpPr>
        <p:spPr>
          <a:xfrm>
            <a:off x="1149220" y="1738604"/>
            <a:ext cx="9713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BUILDING AN ANDROID APPLICATION TO MAKE A ROBUST AND EASY TO USE SYSTEM FOR THE SAME.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 A PRODUCT BASED SENSE WE COULD INTAGRATE THE APP WITH AN IOT BASED SYSTEM , FOR ACTUAL REAL WORLD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BUILDING A ROBUST SYSTEM THAT IS ALSO GOOD ENOUGH FOR THE REAL WORLD DATA WHILE ALSO NOT SACRIFICING THE TESTING ACCURACY. 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79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132541"/>
      </a:dk1>
      <a:lt1>
        <a:srgbClr val="FFFFFF"/>
      </a:lt1>
      <a:dk2>
        <a:srgbClr val="132541"/>
      </a:dk2>
      <a:lt2>
        <a:srgbClr val="FFFFFF"/>
      </a:lt2>
      <a:accent1>
        <a:srgbClr val="03A5ED"/>
      </a:accent1>
      <a:accent2>
        <a:srgbClr val="0289C6"/>
      </a:accent2>
      <a:accent3>
        <a:srgbClr val="03A5ED"/>
      </a:accent3>
      <a:accent4>
        <a:srgbClr val="0289C6"/>
      </a:accent4>
      <a:accent5>
        <a:srgbClr val="03A5ED"/>
      </a:accent5>
      <a:accent6>
        <a:srgbClr val="0289C6"/>
      </a:accent6>
      <a:hlink>
        <a:srgbClr val="9BC6F9"/>
      </a:hlink>
      <a:folHlink>
        <a:srgbClr val="BDE0FB"/>
      </a:folHlink>
    </a:clrScheme>
    <a:fontScheme name="Custom 10">
      <a:majorFont>
        <a:latin typeface="Calendary Hands PERSONAL USE DE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276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Calendary Hands PERSONAL USE DE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mudit sukla</cp:lastModifiedBy>
  <cp:revision>31</cp:revision>
  <dcterms:created xsi:type="dcterms:W3CDTF">2018-08-14T22:55:49Z</dcterms:created>
  <dcterms:modified xsi:type="dcterms:W3CDTF">2022-04-07T00:24:47Z</dcterms:modified>
</cp:coreProperties>
</file>