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9"/>
  </p:notesMasterIdLst>
  <p:sldIdLst>
    <p:sldId id="256" r:id="rId3"/>
    <p:sldId id="257" r:id="rId4"/>
    <p:sldId id="258" r:id="rId5"/>
    <p:sldId id="259" r:id="rId6"/>
    <p:sldId id="261" r:id="rId7"/>
    <p:sldId id="262" r:id="rId8"/>
  </p:sldIdLst>
  <p:sldSz cx="12192000" cy="6858000"/>
  <p:notesSz cx="6858000" cy="9144000"/>
  <p:embeddedFontLst>
    <p:embeddedFont>
      <p:font typeface="Century Gothic" panose="020B0502020202020204" pitchFamily="34" charset="0"/>
      <p:regular r:id="rId10"/>
      <p:bold r:id="rId11"/>
      <p:italic r:id="rId12"/>
      <p:boldItalic r:id="rId13"/>
    </p:embeddedFont>
    <p:embeddedFont>
      <p:font typeface="Garamond" panose="02020404030301010803" pitchFamily="18"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y0pfM5R4+AwNoA9SIG/InVtI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font" Target="fonts/font3.fntdata"/><Relationship Id="rId17"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eb9700d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eb9700d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7"/>
          <p:cNvSpPr/>
          <p:nvPr/>
        </p:nvSpPr>
        <p:spPr>
          <a:xfrm>
            <a:off x="0" y="0"/>
            <a:ext cx="12192000" cy="685800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16" name="Google Shape;16;p7"/>
          <p:cNvSpPr/>
          <p:nvPr/>
        </p:nvSpPr>
        <p:spPr>
          <a:xfrm>
            <a:off x="1307870" y="1267730"/>
            <a:ext cx="9576262" cy="4307950"/>
          </a:xfrm>
          <a:prstGeom prst="rect">
            <a:avLst/>
          </a:prstGeom>
          <a:solidFill>
            <a:schemeClr val="dk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7"/>
          <p:cNvSpPr/>
          <p:nvPr/>
        </p:nvSpPr>
        <p:spPr>
          <a:xfrm>
            <a:off x="1447801" y="1411615"/>
            <a:ext cx="9296400" cy="4034770"/>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7"/>
          <p:cNvSpPr/>
          <p:nvPr/>
        </p:nvSpPr>
        <p:spPr>
          <a:xfrm>
            <a:off x="5135880" y="1267730"/>
            <a:ext cx="1920240" cy="731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7"/>
          <p:cNvGrpSpPr/>
          <p:nvPr/>
        </p:nvGrpSpPr>
        <p:grpSpPr>
          <a:xfrm>
            <a:off x="5250180" y="1267730"/>
            <a:ext cx="1691640" cy="615934"/>
            <a:chOff x="5250180" y="1267730"/>
            <a:chExt cx="1691640" cy="615934"/>
          </a:xfrm>
        </p:grpSpPr>
        <p:cxnSp>
          <p:nvCxnSpPr>
            <p:cNvPr id="20" name="Google Shape;20;p7"/>
            <p:cNvCxnSpPr/>
            <p:nvPr/>
          </p:nvCxnSpPr>
          <p:spPr>
            <a:xfrm>
              <a:off x="525018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1" name="Google Shape;21;p7"/>
            <p:cNvCxnSpPr/>
            <p:nvPr/>
          </p:nvCxnSpPr>
          <p:spPr>
            <a:xfrm>
              <a:off x="6941820" y="1267730"/>
              <a:ext cx="0" cy="612648"/>
            </a:xfrm>
            <a:prstGeom prst="straightConnector1">
              <a:avLst/>
            </a:prstGeom>
            <a:solidFill>
              <a:srgbClr val="FEFEFE"/>
            </a:solidFill>
            <a:ln w="9525" cap="flat" cmpd="sng">
              <a:solidFill>
                <a:srgbClr val="FFFFFF"/>
              </a:solidFill>
              <a:prstDash val="solid"/>
              <a:miter lim="800000"/>
              <a:headEnd type="none" w="sm" len="sm"/>
              <a:tailEnd type="none" w="sm" len="sm"/>
            </a:ln>
          </p:spPr>
        </p:cxnSp>
        <p:cxnSp>
          <p:nvCxnSpPr>
            <p:cNvPr id="22" name="Google Shape;22;p7"/>
            <p:cNvCxnSpPr/>
            <p:nvPr/>
          </p:nvCxnSpPr>
          <p:spPr>
            <a:xfrm>
              <a:off x="5250180" y="1883664"/>
              <a:ext cx="1691640" cy="0"/>
            </a:xfrm>
            <a:prstGeom prst="straightConnector1">
              <a:avLst/>
            </a:prstGeom>
            <a:solidFill>
              <a:srgbClr val="FEFEFE"/>
            </a:solidFill>
            <a:ln w="9525" cap="flat" cmpd="sng">
              <a:solidFill>
                <a:srgbClr val="FFFFFF"/>
              </a:solidFill>
              <a:prstDash val="solid"/>
              <a:miter lim="800000"/>
              <a:headEnd type="none" w="sm" len="sm"/>
              <a:tailEnd type="none" w="sm" len="sm"/>
            </a:ln>
          </p:spPr>
        </p:cxnSp>
      </p:grpSp>
      <p:sp>
        <p:nvSpPr>
          <p:cNvPr id="23" name="Google Shape;23;p7"/>
          <p:cNvSpPr txBox="1">
            <a:spLocks noGrp="1"/>
          </p:cNvSpPr>
          <p:nvPr>
            <p:ph type="ctrTitle"/>
          </p:nvPr>
        </p:nvSpPr>
        <p:spPr>
          <a:xfrm>
            <a:off x="1629103" y="2244830"/>
            <a:ext cx="8933796" cy="2437232"/>
          </a:xfrm>
          <a:prstGeom prst="rect">
            <a:avLst/>
          </a:prstGeom>
          <a:noFill/>
          <a:ln>
            <a:noFill/>
          </a:ln>
        </p:spPr>
        <p:txBody>
          <a:bodyPr spcFirstLastPara="1" wrap="square" lIns="91425" tIns="45700" rIns="91425" bIns="45700" anchor="ctr" anchorCtr="0">
            <a:normAutofit/>
          </a:bodyPr>
          <a:lstStyle>
            <a:lvl1pPr lvl="0" algn="ctr">
              <a:lnSpc>
                <a:spcPct val="83000"/>
              </a:lnSpc>
              <a:spcBef>
                <a:spcPts val="0"/>
              </a:spcBef>
              <a:spcAft>
                <a:spcPts val="0"/>
              </a:spcAft>
              <a:buClr>
                <a:srgbClr val="FEFEFE"/>
              </a:buClr>
              <a:buSzPts val="6800"/>
              <a:buFont typeface="Century Gothic"/>
              <a:buNone/>
              <a:defRPr sz="6800" b="0"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
          <p:cNvSpPr txBox="1">
            <a:spLocks noGrp="1"/>
          </p:cNvSpPr>
          <p:nvPr>
            <p:ph type="subTitle" idx="1"/>
          </p:nvPr>
        </p:nvSpPr>
        <p:spPr>
          <a:xfrm>
            <a:off x="1629101" y="4682062"/>
            <a:ext cx="8936846" cy="457201"/>
          </a:xfrm>
          <a:prstGeom prst="rect">
            <a:avLst/>
          </a:prstGeom>
          <a:noFill/>
          <a:ln>
            <a:noFill/>
          </a:ln>
        </p:spPr>
        <p:txBody>
          <a:bodyPr spcFirstLastPara="1" wrap="square" lIns="91425" tIns="45700" rIns="91425" bIns="45700" anchor="t" anchorCtr="0">
            <a:normAutofit/>
          </a:bodyPr>
          <a:lstStyle>
            <a:lvl1pPr lvl="0" algn="ctr">
              <a:lnSpc>
                <a:spcPct val="110000"/>
              </a:lnSpc>
              <a:spcBef>
                <a:spcPts val="0"/>
              </a:spcBef>
              <a:spcAft>
                <a:spcPts val="0"/>
              </a:spcAft>
              <a:buSzPts val="1800"/>
              <a:buNone/>
              <a:defRPr sz="1800">
                <a:solidFill>
                  <a:srgbClr val="FEFEFE"/>
                </a:solidFill>
              </a:defRPr>
            </a:lvl1pPr>
            <a:lvl2pPr lvl="1" algn="ctr">
              <a:lnSpc>
                <a:spcPct val="100000"/>
              </a:lnSpc>
              <a:spcBef>
                <a:spcPts val="500"/>
              </a:spcBef>
              <a:spcAft>
                <a:spcPts val="0"/>
              </a:spcAft>
              <a:buSzPts val="1600"/>
              <a:buNone/>
              <a:defRPr sz="1600"/>
            </a:lvl2pPr>
            <a:lvl3pPr lvl="2" algn="ctr">
              <a:lnSpc>
                <a:spcPct val="100000"/>
              </a:lnSpc>
              <a:spcBef>
                <a:spcPts val="500"/>
              </a:spcBef>
              <a:spcAft>
                <a:spcPts val="0"/>
              </a:spcAft>
              <a:buSzPts val="1600"/>
              <a:buNone/>
              <a:defRPr sz="16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100000"/>
              </a:lnSpc>
              <a:spcBef>
                <a:spcPts val="500"/>
              </a:spcBef>
              <a:spcAft>
                <a:spcPts val="0"/>
              </a:spcAft>
              <a:buSzPts val="1600"/>
              <a:buNone/>
              <a:defRPr sz="1600"/>
            </a:lvl6pPr>
            <a:lvl7pPr lvl="6" algn="ctr">
              <a:lnSpc>
                <a:spcPct val="100000"/>
              </a:lnSpc>
              <a:spcBef>
                <a:spcPts val="500"/>
              </a:spcBef>
              <a:spcAft>
                <a:spcPts val="0"/>
              </a:spcAft>
              <a:buSzPts val="1600"/>
              <a:buNone/>
              <a:defRPr sz="1600"/>
            </a:lvl7pPr>
            <a:lvl8pPr lvl="7" algn="ctr">
              <a:lnSpc>
                <a:spcPct val="100000"/>
              </a:lnSpc>
              <a:spcBef>
                <a:spcPts val="500"/>
              </a:spcBef>
              <a:spcAft>
                <a:spcPts val="0"/>
              </a:spcAft>
              <a:buSzPts val="1600"/>
              <a:buNone/>
              <a:defRPr sz="1600"/>
            </a:lvl8pPr>
            <a:lvl9pPr lvl="8" algn="ctr">
              <a:lnSpc>
                <a:spcPct val="100000"/>
              </a:lnSpc>
              <a:spcBef>
                <a:spcPts val="500"/>
              </a:spcBef>
              <a:spcAft>
                <a:spcPts val="0"/>
              </a:spcAft>
              <a:buSzPts val="1600"/>
              <a:buNone/>
              <a:defRPr sz="1600"/>
            </a:lvl9pPr>
          </a:lstStyle>
          <a:p>
            <a:endParaRPr/>
          </a:p>
        </p:txBody>
      </p:sp>
      <p:sp>
        <p:nvSpPr>
          <p:cNvPr id="25" name="Google Shape;25;p7"/>
          <p:cNvSpPr txBox="1">
            <a:spLocks noGrp="1"/>
          </p:cNvSpPr>
          <p:nvPr>
            <p:ph type="dt" idx="10"/>
          </p:nvPr>
        </p:nvSpPr>
        <p:spPr>
          <a:xfrm>
            <a:off x="5318760" y="1341256"/>
            <a:ext cx="1554480" cy="48554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300">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1629100" y="5177408"/>
            <a:ext cx="573029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8606920" y="5177408"/>
            <a:ext cx="1955980"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800" b="0" i="0" u="none" strike="noStrike" cap="none">
                <a:solidFill>
                  <a:srgbClr val="FEFEFE"/>
                </a:solidFill>
                <a:latin typeface="Century Gothic"/>
                <a:ea typeface="Century Gothic"/>
                <a:cs typeface="Century Gothic"/>
                <a:sym typeface="Century Gothic"/>
              </a:defRPr>
            </a:lvl1pPr>
            <a:lvl2pPr marL="0" lvl="1" indent="0" algn="r">
              <a:spcBef>
                <a:spcPts val="0"/>
              </a:spcBef>
              <a:buNone/>
              <a:defRPr sz="800" b="0" i="0" u="none" strike="noStrike" cap="none">
                <a:solidFill>
                  <a:srgbClr val="FEFEFE"/>
                </a:solidFill>
                <a:latin typeface="Century Gothic"/>
                <a:ea typeface="Century Gothic"/>
                <a:cs typeface="Century Gothic"/>
                <a:sym typeface="Century Gothic"/>
              </a:defRPr>
            </a:lvl2pPr>
            <a:lvl3pPr marL="0" lvl="2" indent="0" algn="r">
              <a:spcBef>
                <a:spcPts val="0"/>
              </a:spcBef>
              <a:buNone/>
              <a:defRPr sz="800" b="0" i="0" u="none" strike="noStrike" cap="none">
                <a:solidFill>
                  <a:srgbClr val="FEFEFE"/>
                </a:solidFill>
                <a:latin typeface="Century Gothic"/>
                <a:ea typeface="Century Gothic"/>
                <a:cs typeface="Century Gothic"/>
                <a:sym typeface="Century Gothic"/>
              </a:defRPr>
            </a:lvl3pPr>
            <a:lvl4pPr marL="0" lvl="3" indent="0" algn="r">
              <a:spcBef>
                <a:spcPts val="0"/>
              </a:spcBef>
              <a:buNone/>
              <a:defRPr sz="800" b="0" i="0" u="none" strike="noStrike" cap="none">
                <a:solidFill>
                  <a:srgbClr val="FEFEFE"/>
                </a:solidFill>
                <a:latin typeface="Century Gothic"/>
                <a:ea typeface="Century Gothic"/>
                <a:cs typeface="Century Gothic"/>
                <a:sym typeface="Century Gothic"/>
              </a:defRPr>
            </a:lvl4pPr>
            <a:lvl5pPr marL="0" lvl="4" indent="0" algn="r">
              <a:spcBef>
                <a:spcPts val="0"/>
              </a:spcBef>
              <a:buNone/>
              <a:defRPr sz="800" b="0" i="0" u="none" strike="noStrike" cap="none">
                <a:solidFill>
                  <a:srgbClr val="FEFEFE"/>
                </a:solidFill>
                <a:latin typeface="Century Gothic"/>
                <a:ea typeface="Century Gothic"/>
                <a:cs typeface="Century Gothic"/>
                <a:sym typeface="Century Gothic"/>
              </a:defRPr>
            </a:lvl5pPr>
            <a:lvl6pPr marL="0" lvl="5" indent="0" algn="r">
              <a:spcBef>
                <a:spcPts val="0"/>
              </a:spcBef>
              <a:buNone/>
              <a:defRPr sz="800" b="0" i="0" u="none" strike="noStrike" cap="none">
                <a:solidFill>
                  <a:srgbClr val="FEFEFE"/>
                </a:solidFill>
                <a:latin typeface="Century Gothic"/>
                <a:ea typeface="Century Gothic"/>
                <a:cs typeface="Century Gothic"/>
                <a:sym typeface="Century Gothic"/>
              </a:defRPr>
            </a:lvl6pPr>
            <a:lvl7pPr marL="0" lvl="6" indent="0" algn="r">
              <a:spcBef>
                <a:spcPts val="0"/>
              </a:spcBef>
              <a:buNone/>
              <a:defRPr sz="800" b="0" i="0" u="none" strike="noStrike" cap="none">
                <a:solidFill>
                  <a:srgbClr val="FEFEFE"/>
                </a:solidFill>
                <a:latin typeface="Century Gothic"/>
                <a:ea typeface="Century Gothic"/>
                <a:cs typeface="Century Gothic"/>
                <a:sym typeface="Century Gothic"/>
              </a:defRPr>
            </a:lvl7pPr>
            <a:lvl8pPr marL="0" lvl="7" indent="0" algn="r">
              <a:spcBef>
                <a:spcPts val="0"/>
              </a:spcBef>
              <a:buNone/>
              <a:defRPr sz="800" b="0" i="0" u="none" strike="noStrike" cap="none">
                <a:solidFill>
                  <a:srgbClr val="FEFEFE"/>
                </a:solidFill>
                <a:latin typeface="Century Gothic"/>
                <a:ea typeface="Century Gothic"/>
                <a:cs typeface="Century Gothic"/>
                <a:sym typeface="Century Gothic"/>
              </a:defRPr>
            </a:lvl8pPr>
            <a:lvl9pPr marL="0" lvl="8" indent="0" algn="r">
              <a:spcBef>
                <a:spcPts val="0"/>
              </a:spcBef>
              <a:buNone/>
              <a:defRPr sz="800" b="0" i="0" u="none" strike="noStrike" cap="none">
                <a:solidFill>
                  <a:srgbClr val="FEFEFE"/>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40" name="Google Shape;40;p8"/>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8"/>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0"/>
          <p:cNvSpPr txBox="1">
            <a:spLocks noGrp="1"/>
          </p:cNvSpPr>
          <p:nvPr>
            <p:ph type="body" idx="1"/>
          </p:nvPr>
        </p:nvSpPr>
        <p:spPr>
          <a:xfrm>
            <a:off x="106680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74" name="Google Shape;74;p10"/>
          <p:cNvSpPr txBox="1">
            <a:spLocks noGrp="1"/>
          </p:cNvSpPr>
          <p:nvPr>
            <p:ph type="body" idx="2"/>
          </p:nvPr>
        </p:nvSpPr>
        <p:spPr>
          <a:xfrm>
            <a:off x="6461760" y="2103120"/>
            <a:ext cx="4663440" cy="374904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75" name="Google Shape;75;p10"/>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11"/>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1"/>
          <p:cNvSpPr txBox="1">
            <a:spLocks noGrp="1"/>
          </p:cNvSpPr>
          <p:nvPr>
            <p:ph type="body" idx="1"/>
          </p:nvPr>
        </p:nvSpPr>
        <p:spPr>
          <a:xfrm>
            <a:off x="1069848"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i="0">
                <a:solidFill>
                  <a:schemeClr val="dk1"/>
                </a:solidFill>
                <a:latin typeface="Century Gothic"/>
                <a:ea typeface="Century Gothic"/>
                <a:cs typeface="Century Gothic"/>
                <a:sym typeface="Century Gothic"/>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81" name="Google Shape;81;p11"/>
          <p:cNvSpPr txBox="1">
            <a:spLocks noGrp="1"/>
          </p:cNvSpPr>
          <p:nvPr>
            <p:ph type="body" idx="2"/>
          </p:nvPr>
        </p:nvSpPr>
        <p:spPr>
          <a:xfrm>
            <a:off x="1069848" y="2792472"/>
            <a:ext cx="4663440" cy="316382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2" name="Google Shape;82;p11"/>
          <p:cNvSpPr txBox="1">
            <a:spLocks noGrp="1"/>
          </p:cNvSpPr>
          <p:nvPr>
            <p:ph type="body" idx="3"/>
          </p:nvPr>
        </p:nvSpPr>
        <p:spPr>
          <a:xfrm>
            <a:off x="6458712" y="2074334"/>
            <a:ext cx="466344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0"/>
              </a:spcBef>
              <a:spcAft>
                <a:spcPts val="0"/>
              </a:spcAft>
              <a:buSzPts val="1900"/>
              <a:buNone/>
              <a:defRPr sz="1900" b="1">
                <a:solidFill>
                  <a:schemeClr val="dk1"/>
                </a:solidFill>
              </a:defRPr>
            </a:lvl1pPr>
            <a:lvl2pPr marL="914400" lvl="1" indent="-228600" algn="l">
              <a:lnSpc>
                <a:spcPct val="100000"/>
              </a:lnSpc>
              <a:spcBef>
                <a:spcPts val="500"/>
              </a:spcBef>
              <a:spcAft>
                <a:spcPts val="0"/>
              </a:spcAft>
              <a:buSzPts val="1800"/>
              <a:buNone/>
              <a:defRPr sz="18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83" name="Google Shape;83;p11"/>
          <p:cNvSpPr txBox="1">
            <a:spLocks noGrp="1"/>
          </p:cNvSpPr>
          <p:nvPr>
            <p:ph type="body" idx="4"/>
          </p:nvPr>
        </p:nvSpPr>
        <p:spPr>
          <a:xfrm>
            <a:off x="6458712" y="2792471"/>
            <a:ext cx="4663440" cy="3164509"/>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4" name="Google Shape;84;p11"/>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2"/>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13"/>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3"/>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3"/>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6"/>
        <p:cNvGrpSpPr/>
        <p:nvPr/>
      </p:nvGrpSpPr>
      <p:grpSpPr>
        <a:xfrm>
          <a:off x="0" y="0"/>
          <a:ext cx="0" cy="0"/>
          <a:chOff x="0" y="0"/>
          <a:chExt cx="0" cy="0"/>
        </a:xfrm>
      </p:grpSpPr>
      <p:sp>
        <p:nvSpPr>
          <p:cNvPr id="97" name="Google Shape;97;p14"/>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txBox="1">
            <a:spLocks noGrp="1"/>
          </p:cNvSpPr>
          <p:nvPr>
            <p:ph type="title"/>
          </p:nvPr>
        </p:nvSpPr>
        <p:spPr>
          <a:xfrm>
            <a:off x="8458200" y="607392"/>
            <a:ext cx="3161963" cy="16459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Century Gothic"/>
              <a:buNone/>
              <a:defRPr sz="3200" b="0"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4"/>
          <p:cNvSpPr txBox="1">
            <a:spLocks noGrp="1"/>
          </p:cNvSpPr>
          <p:nvPr>
            <p:ph type="body" idx="1"/>
          </p:nvPr>
        </p:nvSpPr>
        <p:spPr>
          <a:xfrm>
            <a:off x="685800" y="609600"/>
            <a:ext cx="6858000" cy="5334000"/>
          </a:xfrm>
          <a:prstGeom prst="rect">
            <a:avLst/>
          </a:prstGeom>
          <a:noFill/>
          <a:ln>
            <a:noFill/>
          </a:ln>
        </p:spPr>
        <p:txBody>
          <a:bodyPr spcFirstLastPara="1" wrap="square" lIns="91425" tIns="45700" rIns="91425" bIns="45700" anchor="t" anchorCtr="0">
            <a:normAutofit/>
          </a:bodyPr>
          <a:lstStyle>
            <a:lvl1pPr marL="457200" lvl="0" indent="-349250" algn="l">
              <a:lnSpc>
                <a:spcPct val="110000"/>
              </a:lnSpc>
              <a:spcBef>
                <a:spcPts val="900"/>
              </a:spcBef>
              <a:spcAft>
                <a:spcPts val="0"/>
              </a:spcAft>
              <a:buSzPts val="1900"/>
              <a:buChar char="◦"/>
              <a:defRPr sz="19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101" name="Google Shape;101;p14"/>
          <p:cNvSpPr txBox="1">
            <a:spLocks noGrp="1"/>
          </p:cNvSpPr>
          <p:nvPr>
            <p:ph type="body" idx="2"/>
          </p:nvPr>
        </p:nvSpPr>
        <p:spPr>
          <a:xfrm>
            <a:off x="8458200" y="2336800"/>
            <a:ext cx="3161963" cy="36068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102" name="Google Shape;102;p14"/>
          <p:cNvSpPr txBox="1">
            <a:spLocks noGrp="1"/>
          </p:cNvSpPr>
          <p:nvPr>
            <p:ph type="dt" idx="10"/>
          </p:nvPr>
        </p:nvSpPr>
        <p:spPr>
          <a:xfrm>
            <a:off x="5588000" y="6035040"/>
            <a:ext cx="1955800"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26262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4"/>
          <p:cNvSpPr txBox="1">
            <a:spLocks noGrp="1"/>
          </p:cNvSpPr>
          <p:nvPr>
            <p:ph type="ftr" idx="11"/>
          </p:nvPr>
        </p:nvSpPr>
        <p:spPr>
          <a:xfrm>
            <a:off x="685801" y="6035040"/>
            <a:ext cx="458470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4"/>
          <p:cNvSpPr txBox="1">
            <a:spLocks noGrp="1"/>
          </p:cNvSpPr>
          <p:nvPr>
            <p:ph type="sldNum" idx="12"/>
          </p:nvPr>
        </p:nvSpPr>
        <p:spPr>
          <a:xfrm>
            <a:off x="10396728" y="6035040"/>
            <a:ext cx="1223435"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800" b="0" i="0" u="none" strike="noStrike" cap="none">
                <a:solidFill>
                  <a:srgbClr val="262626"/>
                </a:solidFill>
                <a:latin typeface="Century Gothic"/>
                <a:ea typeface="Century Gothic"/>
                <a:cs typeface="Century Gothic"/>
                <a:sym typeface="Century Gothic"/>
              </a:defRPr>
            </a:lvl1pPr>
            <a:lvl2pPr marL="0" lvl="1" indent="0" algn="r">
              <a:spcBef>
                <a:spcPts val="0"/>
              </a:spcBef>
              <a:buNone/>
              <a:defRPr sz="800" b="0" i="0" u="none" strike="noStrike" cap="none">
                <a:solidFill>
                  <a:srgbClr val="262626"/>
                </a:solidFill>
                <a:latin typeface="Century Gothic"/>
                <a:ea typeface="Century Gothic"/>
                <a:cs typeface="Century Gothic"/>
                <a:sym typeface="Century Gothic"/>
              </a:defRPr>
            </a:lvl2pPr>
            <a:lvl3pPr marL="0" lvl="2" indent="0" algn="r">
              <a:spcBef>
                <a:spcPts val="0"/>
              </a:spcBef>
              <a:buNone/>
              <a:defRPr sz="800" b="0" i="0" u="none" strike="noStrike" cap="none">
                <a:solidFill>
                  <a:srgbClr val="262626"/>
                </a:solidFill>
                <a:latin typeface="Century Gothic"/>
                <a:ea typeface="Century Gothic"/>
                <a:cs typeface="Century Gothic"/>
                <a:sym typeface="Century Gothic"/>
              </a:defRPr>
            </a:lvl3pPr>
            <a:lvl4pPr marL="0" lvl="3" indent="0" algn="r">
              <a:spcBef>
                <a:spcPts val="0"/>
              </a:spcBef>
              <a:buNone/>
              <a:defRPr sz="800" b="0" i="0" u="none" strike="noStrike" cap="none">
                <a:solidFill>
                  <a:srgbClr val="262626"/>
                </a:solidFill>
                <a:latin typeface="Century Gothic"/>
                <a:ea typeface="Century Gothic"/>
                <a:cs typeface="Century Gothic"/>
                <a:sym typeface="Century Gothic"/>
              </a:defRPr>
            </a:lvl4pPr>
            <a:lvl5pPr marL="0" lvl="4" indent="0" algn="r">
              <a:spcBef>
                <a:spcPts val="0"/>
              </a:spcBef>
              <a:buNone/>
              <a:defRPr sz="800" b="0" i="0" u="none" strike="noStrike" cap="none">
                <a:solidFill>
                  <a:srgbClr val="262626"/>
                </a:solidFill>
                <a:latin typeface="Century Gothic"/>
                <a:ea typeface="Century Gothic"/>
                <a:cs typeface="Century Gothic"/>
                <a:sym typeface="Century Gothic"/>
              </a:defRPr>
            </a:lvl5pPr>
            <a:lvl6pPr marL="0" lvl="5" indent="0" algn="r">
              <a:spcBef>
                <a:spcPts val="0"/>
              </a:spcBef>
              <a:buNone/>
              <a:defRPr sz="800" b="0" i="0" u="none" strike="noStrike" cap="none">
                <a:solidFill>
                  <a:srgbClr val="262626"/>
                </a:solidFill>
                <a:latin typeface="Century Gothic"/>
                <a:ea typeface="Century Gothic"/>
                <a:cs typeface="Century Gothic"/>
                <a:sym typeface="Century Gothic"/>
              </a:defRPr>
            </a:lvl6pPr>
            <a:lvl7pPr marL="0" lvl="6" indent="0" algn="r">
              <a:spcBef>
                <a:spcPts val="0"/>
              </a:spcBef>
              <a:buNone/>
              <a:defRPr sz="800" b="0" i="0" u="none" strike="noStrike" cap="none">
                <a:solidFill>
                  <a:srgbClr val="262626"/>
                </a:solidFill>
                <a:latin typeface="Century Gothic"/>
                <a:ea typeface="Century Gothic"/>
                <a:cs typeface="Century Gothic"/>
                <a:sym typeface="Century Gothic"/>
              </a:defRPr>
            </a:lvl7pPr>
            <a:lvl8pPr marL="0" lvl="7" indent="0" algn="r">
              <a:spcBef>
                <a:spcPts val="0"/>
              </a:spcBef>
              <a:buNone/>
              <a:defRPr sz="800" b="0" i="0" u="none" strike="noStrike" cap="none">
                <a:solidFill>
                  <a:srgbClr val="262626"/>
                </a:solidFill>
                <a:latin typeface="Century Gothic"/>
                <a:ea typeface="Century Gothic"/>
                <a:cs typeface="Century Gothic"/>
                <a:sym typeface="Century Gothic"/>
              </a:defRPr>
            </a:lvl8pPr>
            <a:lvl9pPr marL="0" lvl="8" indent="0" algn="r">
              <a:spcBef>
                <a:spcPts val="0"/>
              </a:spcBef>
              <a:buNone/>
              <a:defRPr sz="800" b="0" i="0" u="none" strike="noStrike" cap="none">
                <a:solidFill>
                  <a:srgbClr val="262626"/>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5"/>
        <p:cNvGrpSpPr/>
        <p:nvPr/>
      </p:nvGrpSpPr>
      <p:grpSpPr>
        <a:xfrm>
          <a:off x="0" y="0"/>
          <a:ext cx="0" cy="0"/>
          <a:chOff x="0" y="0"/>
          <a:chExt cx="0" cy="0"/>
        </a:xfrm>
      </p:grpSpPr>
      <p:sp>
        <p:nvSpPr>
          <p:cNvPr id="106" name="Google Shape;106;p15"/>
          <p:cNvSpPr/>
          <p:nvPr/>
        </p:nvSpPr>
        <p:spPr>
          <a:xfrm>
            <a:off x="8119870" y="237744"/>
            <a:ext cx="3826596" cy="6382512"/>
          </a:xfrm>
          <a:prstGeom prst="rect">
            <a:avLst/>
          </a:prstGeom>
          <a:solidFill>
            <a:srgbClr val="D8D8D8">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a:spLocks noGrp="1"/>
          </p:cNvSpPr>
          <p:nvPr>
            <p:ph type="pic" idx="2"/>
          </p:nvPr>
        </p:nvSpPr>
        <p:spPr>
          <a:xfrm>
            <a:off x="228599" y="237744"/>
            <a:ext cx="7696201" cy="6382512"/>
          </a:xfrm>
          <a:prstGeom prst="rect">
            <a:avLst/>
          </a:prstGeom>
          <a:solidFill>
            <a:srgbClr val="95C77F"/>
          </a:solidFill>
          <a:ln>
            <a:noFill/>
          </a:ln>
        </p:spPr>
        <p:txBody>
          <a:bodyPr spcFirstLastPara="1" wrap="square" lIns="91425" tIns="45700" rIns="91425" bIns="45700" anchor="t" anchorCtr="0">
            <a:normAutofit/>
          </a:bodyPr>
          <a:lstStyle>
            <a:lvl1pPr marR="0" lvl="0" algn="l" rtl="0">
              <a:lnSpc>
                <a:spcPct val="110000"/>
              </a:lnSpc>
              <a:spcBef>
                <a:spcPts val="900"/>
              </a:spcBef>
              <a:spcAft>
                <a:spcPts val="0"/>
              </a:spcAft>
              <a:buClr>
                <a:srgbClr val="262626"/>
              </a:buClr>
              <a:buSzPts val="3200"/>
              <a:buFont typeface="Garamond"/>
              <a:buNone/>
              <a:defRPr sz="32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500"/>
              </a:spcBef>
              <a:spcAft>
                <a:spcPts val="0"/>
              </a:spcAft>
              <a:buClr>
                <a:srgbClr val="262626"/>
              </a:buClr>
              <a:buSzPts val="2800"/>
              <a:buFont typeface="Garamond"/>
              <a:buNone/>
              <a:defRPr sz="2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500"/>
              </a:spcBef>
              <a:spcAft>
                <a:spcPts val="0"/>
              </a:spcAft>
              <a:buClr>
                <a:srgbClr val="262626"/>
              </a:buClr>
              <a:buSzPts val="2400"/>
              <a:buFont typeface="Garamond"/>
              <a:buNone/>
              <a:defRPr sz="24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500"/>
              </a:spcBef>
              <a:spcAft>
                <a:spcPts val="0"/>
              </a:spcAft>
              <a:buClr>
                <a:srgbClr val="262626"/>
              </a:buClr>
              <a:buSzPts val="2000"/>
              <a:buFont typeface="Garamond"/>
              <a:buNone/>
              <a:defRPr sz="2000" b="0" i="0" u="none" strike="noStrike" cap="none">
                <a:solidFill>
                  <a:schemeClr val="dk1"/>
                </a:solidFill>
                <a:latin typeface="Century Gothic"/>
                <a:ea typeface="Century Gothic"/>
                <a:cs typeface="Century Gothic"/>
                <a:sym typeface="Century Gothic"/>
              </a:defRPr>
            </a:lvl9pPr>
          </a:lstStyle>
          <a:p>
            <a:endParaRPr/>
          </a:p>
        </p:txBody>
      </p:sp>
      <p:sp>
        <p:nvSpPr>
          <p:cNvPr id="108" name="Google Shape;108;p15"/>
          <p:cNvSpPr txBox="1">
            <a:spLocks noGrp="1"/>
          </p:cNvSpPr>
          <p:nvPr>
            <p:ph type="dt" idx="10"/>
          </p:nvPr>
        </p:nvSpPr>
        <p:spPr>
          <a:xfrm>
            <a:off x="5662337" y="6035040"/>
            <a:ext cx="2071963"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b="1">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5"/>
          <p:cNvSpPr txBox="1">
            <a:spLocks noGrp="1"/>
          </p:cNvSpPr>
          <p:nvPr>
            <p:ph type="ftr" idx="11"/>
          </p:nvPr>
        </p:nvSpPr>
        <p:spPr>
          <a:xfrm>
            <a:off x="612648" y="6035040"/>
            <a:ext cx="4588002" cy="36576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1000" b="1">
                <a:solidFill>
                  <a:srgbClr val="FFFFFF"/>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5"/>
          <p:cNvSpPr txBox="1">
            <a:spLocks noGrp="1"/>
          </p:cNvSpPr>
          <p:nvPr>
            <p:ph type="sldNum" idx="12"/>
          </p:nvPr>
        </p:nvSpPr>
        <p:spPr>
          <a:xfrm>
            <a:off x="10396728" y="6035040"/>
            <a:ext cx="1225296" cy="36576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15"/>
          <p:cNvSpPr/>
          <p:nvPr/>
        </p:nvSpPr>
        <p:spPr>
          <a:xfrm>
            <a:off x="8254660" y="374904"/>
            <a:ext cx="3557016" cy="6108192"/>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a:spLocks noGrp="1"/>
          </p:cNvSpPr>
          <p:nvPr>
            <p:ph type="title"/>
          </p:nvPr>
        </p:nvSpPr>
        <p:spPr>
          <a:xfrm>
            <a:off x="8477250" y="603504"/>
            <a:ext cx="3144774" cy="164592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3200"/>
              <a:buFont typeface="Century Gothic"/>
              <a:buNone/>
              <a:defRPr sz="3200" b="0">
                <a:solidFill>
                  <a:schemeClr val="dk1"/>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5"/>
          <p:cNvSpPr txBox="1">
            <a:spLocks noGrp="1"/>
          </p:cNvSpPr>
          <p:nvPr>
            <p:ph type="body" idx="1"/>
          </p:nvPr>
        </p:nvSpPr>
        <p:spPr>
          <a:xfrm>
            <a:off x="8477250" y="2386584"/>
            <a:ext cx="3144774" cy="351129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800"/>
              <a:buNone/>
              <a:defRPr sz="1800">
                <a:solidFill>
                  <a:schemeClr val="dk1"/>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5"/>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 name="Google Shape;7;p5"/>
          <p:cNvSpPr/>
          <p:nvPr/>
        </p:nvSpPr>
        <p:spPr>
          <a:xfrm>
            <a:off x="234696" y="237744"/>
            <a:ext cx="11722608" cy="6382512"/>
          </a:xfrm>
          <a:prstGeom prst="rect">
            <a:avLst/>
          </a:prstGeom>
          <a:solidFill>
            <a:schemeClr val="dk1">
              <a:alpha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5"/>
          <p:cNvSpPr/>
          <p:nvPr/>
        </p:nvSpPr>
        <p:spPr>
          <a:xfrm>
            <a:off x="371856" y="374904"/>
            <a:ext cx="11448288" cy="6108192"/>
          </a:xfrm>
          <a:prstGeom prst="rect">
            <a:avLst/>
          </a:prstGeom>
          <a:noFill/>
          <a:ln w="9525" cap="sq" cmpd="sng">
            <a:solidFill>
              <a:srgbClr val="FEFEF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5"/>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EFEFE"/>
              </a:buClr>
              <a:buSzPts val="4000"/>
              <a:buFont typeface="Century Gothic"/>
              <a:buNone/>
              <a:defRPr sz="4000" b="0" i="0" u="none" strike="noStrike" cap="none">
                <a:solidFill>
                  <a:srgbClr val="FEFEFE"/>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5"/>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FEFEFE"/>
              </a:buClr>
              <a:buSzPts val="1500"/>
              <a:buFont typeface="Garamond"/>
              <a:buChar char="◦"/>
              <a:defRPr sz="1500" b="0" i="0" u="none" strike="noStrike" cap="none">
                <a:solidFill>
                  <a:schemeClr val="lt1"/>
                </a:solidFill>
                <a:latin typeface="Century Gothic"/>
                <a:ea typeface="Century Gothic"/>
                <a:cs typeface="Century Gothic"/>
                <a:sym typeface="Century Gothic"/>
              </a:defRPr>
            </a:lvl1pPr>
            <a:lvl2pPr marL="914400" marR="0" lvl="1" indent="-311150" algn="l" rtl="0">
              <a:lnSpc>
                <a:spcPct val="100000"/>
              </a:lnSpc>
              <a:spcBef>
                <a:spcPts val="500"/>
              </a:spcBef>
              <a:spcAft>
                <a:spcPts val="0"/>
              </a:spcAft>
              <a:buClr>
                <a:srgbClr val="FEFEFE"/>
              </a:buClr>
              <a:buSzPts val="1300"/>
              <a:buFont typeface="Garamond"/>
              <a:buChar char="◦"/>
              <a:defRPr sz="1300" b="0" i="0" u="none" strike="noStrike" cap="none">
                <a:solidFill>
                  <a:schemeClr val="lt1"/>
                </a:solidFill>
                <a:latin typeface="Century Gothic"/>
                <a:ea typeface="Century Gothic"/>
                <a:cs typeface="Century Gothic"/>
                <a:sym typeface="Century Gothic"/>
              </a:defRPr>
            </a:lvl2pPr>
            <a:lvl3pPr marL="1371600" marR="0" lvl="2"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3pPr>
            <a:lvl4pPr marL="1828800" marR="0" lvl="3"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4pPr>
            <a:lvl5pPr marL="2286000" marR="0" lvl="4" indent="-304800" algn="l" rtl="0">
              <a:lnSpc>
                <a:spcPct val="100000"/>
              </a:lnSpc>
              <a:spcBef>
                <a:spcPts val="500"/>
              </a:spcBef>
              <a:spcAft>
                <a:spcPts val="0"/>
              </a:spcAft>
              <a:buClr>
                <a:srgbClr val="FEFEFE"/>
              </a:buClr>
              <a:buSzPts val="1200"/>
              <a:buFont typeface="Garamond"/>
              <a:buChar char="◦"/>
              <a:defRPr sz="1200" b="0" i="0" u="none" strike="noStrike" cap="none">
                <a:solidFill>
                  <a:schemeClr val="lt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FEFEFE"/>
              </a:buClr>
              <a:buSzPts val="1400"/>
              <a:buFont typeface="Garamond"/>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5"/>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 name="Google Shape;12;p5"/>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FEFEFE"/>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 name="Google Shape;13;p5"/>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FEFEFE"/>
                </a:solidFill>
                <a:latin typeface="Century Gothic"/>
                <a:ea typeface="Century Gothic"/>
                <a:cs typeface="Century Gothic"/>
                <a:sym typeface="Century Gothic"/>
              </a:defRPr>
            </a:lvl1pPr>
            <a:lvl2pPr marL="0" marR="0" lvl="1" indent="0" algn="r" rtl="0">
              <a:spcBef>
                <a:spcPts val="0"/>
              </a:spcBef>
              <a:buNone/>
              <a:defRPr sz="800" b="0" i="0" u="none" strike="noStrike" cap="none">
                <a:solidFill>
                  <a:srgbClr val="FEFEFE"/>
                </a:solidFill>
                <a:latin typeface="Century Gothic"/>
                <a:ea typeface="Century Gothic"/>
                <a:cs typeface="Century Gothic"/>
                <a:sym typeface="Century Gothic"/>
              </a:defRPr>
            </a:lvl2pPr>
            <a:lvl3pPr marL="0" marR="0" lvl="2" indent="0" algn="r" rtl="0">
              <a:spcBef>
                <a:spcPts val="0"/>
              </a:spcBef>
              <a:buNone/>
              <a:defRPr sz="800" b="0" i="0" u="none" strike="noStrike" cap="none">
                <a:solidFill>
                  <a:srgbClr val="FEFEFE"/>
                </a:solidFill>
                <a:latin typeface="Century Gothic"/>
                <a:ea typeface="Century Gothic"/>
                <a:cs typeface="Century Gothic"/>
                <a:sym typeface="Century Gothic"/>
              </a:defRPr>
            </a:lvl3pPr>
            <a:lvl4pPr marL="0" marR="0" lvl="3" indent="0" algn="r" rtl="0">
              <a:spcBef>
                <a:spcPts val="0"/>
              </a:spcBef>
              <a:buNone/>
              <a:defRPr sz="800" b="0" i="0" u="none" strike="noStrike" cap="none">
                <a:solidFill>
                  <a:srgbClr val="FEFEFE"/>
                </a:solidFill>
                <a:latin typeface="Century Gothic"/>
                <a:ea typeface="Century Gothic"/>
                <a:cs typeface="Century Gothic"/>
                <a:sym typeface="Century Gothic"/>
              </a:defRPr>
            </a:lvl4pPr>
            <a:lvl5pPr marL="0" marR="0" lvl="4" indent="0" algn="r" rtl="0">
              <a:spcBef>
                <a:spcPts val="0"/>
              </a:spcBef>
              <a:buNone/>
              <a:defRPr sz="800" b="0" i="0" u="none" strike="noStrike" cap="none">
                <a:solidFill>
                  <a:srgbClr val="FEFEFE"/>
                </a:solidFill>
                <a:latin typeface="Century Gothic"/>
                <a:ea typeface="Century Gothic"/>
                <a:cs typeface="Century Gothic"/>
                <a:sym typeface="Century Gothic"/>
              </a:defRPr>
            </a:lvl5pPr>
            <a:lvl6pPr marL="0" marR="0" lvl="5" indent="0" algn="r" rtl="0">
              <a:spcBef>
                <a:spcPts val="0"/>
              </a:spcBef>
              <a:buNone/>
              <a:defRPr sz="800" b="0" i="0" u="none" strike="noStrike" cap="none">
                <a:solidFill>
                  <a:srgbClr val="FEFEFE"/>
                </a:solidFill>
                <a:latin typeface="Century Gothic"/>
                <a:ea typeface="Century Gothic"/>
                <a:cs typeface="Century Gothic"/>
                <a:sym typeface="Century Gothic"/>
              </a:defRPr>
            </a:lvl6pPr>
            <a:lvl7pPr marL="0" marR="0" lvl="6" indent="0" algn="r" rtl="0">
              <a:spcBef>
                <a:spcPts val="0"/>
              </a:spcBef>
              <a:buNone/>
              <a:defRPr sz="800" b="0" i="0" u="none" strike="noStrike" cap="none">
                <a:solidFill>
                  <a:srgbClr val="FEFEFE"/>
                </a:solidFill>
                <a:latin typeface="Century Gothic"/>
                <a:ea typeface="Century Gothic"/>
                <a:cs typeface="Century Gothic"/>
                <a:sym typeface="Century Gothic"/>
              </a:defRPr>
            </a:lvl7pPr>
            <a:lvl8pPr marL="0" marR="0" lvl="7" indent="0" algn="r" rtl="0">
              <a:spcBef>
                <a:spcPts val="0"/>
              </a:spcBef>
              <a:buNone/>
              <a:defRPr sz="800" b="0" i="0" u="none" strike="noStrike" cap="none">
                <a:solidFill>
                  <a:srgbClr val="FEFEFE"/>
                </a:solidFill>
                <a:latin typeface="Century Gothic"/>
                <a:ea typeface="Century Gothic"/>
                <a:cs typeface="Century Gothic"/>
                <a:sym typeface="Century Gothic"/>
              </a:defRPr>
            </a:lvl8pPr>
            <a:lvl9pPr marL="0" marR="0" lvl="8" indent="0" algn="r" rtl="0">
              <a:spcBef>
                <a:spcPts val="0"/>
              </a:spcBef>
              <a:buNone/>
              <a:defRPr sz="800" b="0" i="0" u="none" strike="noStrike" cap="none">
                <a:solidFill>
                  <a:srgbClr val="FEFEFE"/>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0" name="Google Shape;30;p4"/>
          <p:cNvSpPr/>
          <p:nvPr/>
        </p:nvSpPr>
        <p:spPr>
          <a:xfrm>
            <a:off x="234696" y="237744"/>
            <a:ext cx="11722608" cy="6382512"/>
          </a:xfrm>
          <a:prstGeom prst="rect">
            <a:avLst/>
          </a:prstGeom>
          <a:solidFill>
            <a:srgbClr val="BFBFBF">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371856" y="374904"/>
            <a:ext cx="11448288" cy="6108192"/>
          </a:xfrm>
          <a:prstGeom prst="rect">
            <a:avLst/>
          </a:prstGeom>
          <a:noFill/>
          <a:ln w="9525" cap="sq" cmpd="sng">
            <a:solidFill>
              <a:srgbClr val="26262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000"/>
              <a:buFont typeface="Century Gothic"/>
              <a:buNone/>
              <a:defRPr sz="4000" b="0" i="0" u="none" strike="noStrike" cap="none">
                <a:solidFill>
                  <a:srgbClr val="262626"/>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Google Shape;33;p4"/>
          <p:cNvSpPr txBox="1">
            <a:spLocks noGrp="1"/>
          </p:cNvSpPr>
          <p:nvPr>
            <p:ph type="body" idx="1"/>
          </p:nvPr>
        </p:nvSpPr>
        <p:spPr>
          <a:xfrm>
            <a:off x="1066800" y="2103120"/>
            <a:ext cx="10058400" cy="3849624"/>
          </a:xfrm>
          <a:prstGeom prst="rect">
            <a:avLst/>
          </a:prstGeom>
          <a:noFill/>
          <a:ln>
            <a:noFill/>
          </a:ln>
        </p:spPr>
        <p:txBody>
          <a:bodyPr spcFirstLastPara="1" wrap="square" lIns="91425" tIns="45700" rIns="91425" bIns="45700" anchor="t" anchorCtr="0">
            <a:normAutofit/>
          </a:bodyPr>
          <a:lstStyle>
            <a:lvl1pPr marL="457200" marR="0" lvl="0" indent="-323850" algn="l" rtl="0">
              <a:lnSpc>
                <a:spcPct val="110000"/>
              </a:lnSpc>
              <a:spcBef>
                <a:spcPts val="900"/>
              </a:spcBef>
              <a:spcAft>
                <a:spcPts val="0"/>
              </a:spcAft>
              <a:buClr>
                <a:srgbClr val="262626"/>
              </a:buClr>
              <a:buSzPts val="1500"/>
              <a:buFont typeface="Garamond"/>
              <a:buChar char="◦"/>
              <a:defRPr sz="1500" b="0" i="0" u="none" strike="noStrike" cap="none">
                <a:solidFill>
                  <a:schemeClr val="dk1"/>
                </a:solidFill>
                <a:latin typeface="Century Gothic"/>
                <a:ea typeface="Century Gothic"/>
                <a:cs typeface="Century Gothic"/>
                <a:sym typeface="Century Gothic"/>
              </a:defRPr>
            </a:lvl1pPr>
            <a:lvl2pPr marL="914400" marR="0" lvl="1" indent="-311150" algn="l" rtl="0">
              <a:lnSpc>
                <a:spcPct val="100000"/>
              </a:lnSpc>
              <a:spcBef>
                <a:spcPts val="500"/>
              </a:spcBef>
              <a:spcAft>
                <a:spcPts val="0"/>
              </a:spcAft>
              <a:buClr>
                <a:srgbClr val="262626"/>
              </a:buClr>
              <a:buSzPts val="1300"/>
              <a:buFont typeface="Garamond"/>
              <a:buChar char="◦"/>
              <a:defRPr sz="1300" b="0" i="0" u="none" strike="noStrike" cap="none">
                <a:solidFill>
                  <a:schemeClr val="dk1"/>
                </a:solidFill>
                <a:latin typeface="Century Gothic"/>
                <a:ea typeface="Century Gothic"/>
                <a:cs typeface="Century Gothic"/>
                <a:sym typeface="Century Gothic"/>
              </a:defRPr>
            </a:lvl2pPr>
            <a:lvl3pPr marL="1371600" marR="0" lvl="2"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3pPr>
            <a:lvl4pPr marL="1828800" marR="0" lvl="3"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4pPr>
            <a:lvl5pPr marL="2286000" marR="0" lvl="4" indent="-304800" algn="l" rtl="0">
              <a:lnSpc>
                <a:spcPct val="100000"/>
              </a:lnSpc>
              <a:spcBef>
                <a:spcPts val="500"/>
              </a:spcBef>
              <a:spcAft>
                <a:spcPts val="0"/>
              </a:spcAft>
              <a:buClr>
                <a:srgbClr val="262626"/>
              </a:buClr>
              <a:buSzPts val="1200"/>
              <a:buFont typeface="Garamond"/>
              <a:buChar char="◦"/>
              <a:defRPr sz="12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100000"/>
              </a:lnSpc>
              <a:spcBef>
                <a:spcPts val="500"/>
              </a:spcBef>
              <a:spcAft>
                <a:spcPts val="0"/>
              </a:spcAft>
              <a:buClr>
                <a:srgbClr val="262626"/>
              </a:buClr>
              <a:buSzPts val="1400"/>
              <a:buFont typeface="Garamond"/>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34" name="Google Shape;34;p4"/>
          <p:cNvSpPr txBox="1">
            <a:spLocks noGrp="1"/>
          </p:cNvSpPr>
          <p:nvPr>
            <p:ph type="dt" idx="10"/>
          </p:nvPr>
        </p:nvSpPr>
        <p:spPr>
          <a:xfrm>
            <a:off x="7256794" y="6035040"/>
            <a:ext cx="2893045" cy="36576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800" b="0" i="0" u="none" strike="noStrike" cap="none">
                <a:solidFill>
                  <a:srgbClr val="3F3F3F"/>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5" name="Google Shape;35;p4"/>
          <p:cNvSpPr txBox="1">
            <a:spLocks noGrp="1"/>
          </p:cNvSpPr>
          <p:nvPr>
            <p:ph type="ftr" idx="11"/>
          </p:nvPr>
        </p:nvSpPr>
        <p:spPr>
          <a:xfrm>
            <a:off x="1066800" y="6035040"/>
            <a:ext cx="581660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8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Google Shape;36;p4"/>
          <p:cNvSpPr txBox="1">
            <a:spLocks noGrp="1"/>
          </p:cNvSpPr>
          <p:nvPr>
            <p:ph type="sldNum" idx="12"/>
          </p:nvPr>
        </p:nvSpPr>
        <p:spPr>
          <a:xfrm>
            <a:off x="10287000" y="6035040"/>
            <a:ext cx="838200" cy="36576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800" b="0" i="0" u="none" strike="noStrike" cap="none">
                <a:solidFill>
                  <a:srgbClr val="3F3F3F"/>
                </a:solidFill>
                <a:latin typeface="Century Gothic"/>
                <a:ea typeface="Century Gothic"/>
                <a:cs typeface="Century Gothic"/>
                <a:sym typeface="Century Gothic"/>
              </a:defRPr>
            </a:lvl1pPr>
            <a:lvl2pPr marL="0" marR="0" lvl="1" indent="0" algn="r" rtl="0">
              <a:spcBef>
                <a:spcPts val="0"/>
              </a:spcBef>
              <a:buNone/>
              <a:defRPr sz="800" b="0" i="0" u="none" strike="noStrike" cap="none">
                <a:solidFill>
                  <a:srgbClr val="3F3F3F"/>
                </a:solidFill>
                <a:latin typeface="Century Gothic"/>
                <a:ea typeface="Century Gothic"/>
                <a:cs typeface="Century Gothic"/>
                <a:sym typeface="Century Gothic"/>
              </a:defRPr>
            </a:lvl2pPr>
            <a:lvl3pPr marL="0" marR="0" lvl="2" indent="0" algn="r" rtl="0">
              <a:spcBef>
                <a:spcPts val="0"/>
              </a:spcBef>
              <a:buNone/>
              <a:defRPr sz="800" b="0" i="0" u="none" strike="noStrike" cap="none">
                <a:solidFill>
                  <a:srgbClr val="3F3F3F"/>
                </a:solidFill>
                <a:latin typeface="Century Gothic"/>
                <a:ea typeface="Century Gothic"/>
                <a:cs typeface="Century Gothic"/>
                <a:sym typeface="Century Gothic"/>
              </a:defRPr>
            </a:lvl3pPr>
            <a:lvl4pPr marL="0" marR="0" lvl="3" indent="0" algn="r" rtl="0">
              <a:spcBef>
                <a:spcPts val="0"/>
              </a:spcBef>
              <a:buNone/>
              <a:defRPr sz="800" b="0" i="0" u="none" strike="noStrike" cap="none">
                <a:solidFill>
                  <a:srgbClr val="3F3F3F"/>
                </a:solidFill>
                <a:latin typeface="Century Gothic"/>
                <a:ea typeface="Century Gothic"/>
                <a:cs typeface="Century Gothic"/>
                <a:sym typeface="Century Gothic"/>
              </a:defRPr>
            </a:lvl4pPr>
            <a:lvl5pPr marL="0" marR="0" lvl="4" indent="0" algn="r" rtl="0">
              <a:spcBef>
                <a:spcPts val="0"/>
              </a:spcBef>
              <a:buNone/>
              <a:defRPr sz="800" b="0" i="0" u="none" strike="noStrike" cap="none">
                <a:solidFill>
                  <a:srgbClr val="3F3F3F"/>
                </a:solidFill>
                <a:latin typeface="Century Gothic"/>
                <a:ea typeface="Century Gothic"/>
                <a:cs typeface="Century Gothic"/>
                <a:sym typeface="Century Gothic"/>
              </a:defRPr>
            </a:lvl5pPr>
            <a:lvl6pPr marL="0" marR="0" lvl="5" indent="0" algn="r" rtl="0">
              <a:spcBef>
                <a:spcPts val="0"/>
              </a:spcBef>
              <a:buNone/>
              <a:defRPr sz="800" b="0" i="0" u="none" strike="noStrike" cap="none">
                <a:solidFill>
                  <a:srgbClr val="3F3F3F"/>
                </a:solidFill>
                <a:latin typeface="Century Gothic"/>
                <a:ea typeface="Century Gothic"/>
                <a:cs typeface="Century Gothic"/>
                <a:sym typeface="Century Gothic"/>
              </a:defRPr>
            </a:lvl6pPr>
            <a:lvl7pPr marL="0" marR="0" lvl="6" indent="0" algn="r" rtl="0">
              <a:spcBef>
                <a:spcPts val="0"/>
              </a:spcBef>
              <a:buNone/>
              <a:defRPr sz="800" b="0" i="0" u="none" strike="noStrike" cap="none">
                <a:solidFill>
                  <a:srgbClr val="3F3F3F"/>
                </a:solidFill>
                <a:latin typeface="Century Gothic"/>
                <a:ea typeface="Century Gothic"/>
                <a:cs typeface="Century Gothic"/>
                <a:sym typeface="Century Gothic"/>
              </a:defRPr>
            </a:lvl7pPr>
            <a:lvl8pPr marL="0" marR="0" lvl="7" indent="0" algn="r" rtl="0">
              <a:spcBef>
                <a:spcPts val="0"/>
              </a:spcBef>
              <a:buNone/>
              <a:defRPr sz="800" b="0" i="0" u="none" strike="noStrike" cap="none">
                <a:solidFill>
                  <a:srgbClr val="3F3F3F"/>
                </a:solidFill>
                <a:latin typeface="Century Gothic"/>
                <a:ea typeface="Century Gothic"/>
                <a:cs typeface="Century Gothic"/>
                <a:sym typeface="Century Gothic"/>
              </a:defRPr>
            </a:lvl8pPr>
            <a:lvl9pPr marL="0" marR="0" lvl="8" indent="0" algn="r" rtl="0">
              <a:spcBef>
                <a:spcPts val="0"/>
              </a:spcBef>
              <a:buNone/>
              <a:defRPr sz="800" b="0" i="0" u="none" strike="noStrike" cap="none">
                <a:solidFill>
                  <a:srgbClr val="3F3F3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pic>
        <p:nvPicPr>
          <p:cNvPr id="118" name="Google Shape;118;p1" descr="abstract image"/>
          <p:cNvPicPr preferRelativeResize="0"/>
          <p:nvPr/>
        </p:nvPicPr>
        <p:blipFill rotWithShape="1">
          <a:blip r:embed="rId3">
            <a:alphaModFix/>
          </a:blip>
          <a:srcRect/>
          <a:stretch/>
        </p:blipFill>
        <p:spPr>
          <a:xfrm>
            <a:off x="20" y="10"/>
            <a:ext cx="12191980" cy="6857990"/>
          </a:xfrm>
          <a:prstGeom prst="rect">
            <a:avLst/>
          </a:prstGeom>
          <a:noFill/>
          <a:ln>
            <a:noFill/>
          </a:ln>
        </p:spPr>
      </p:pic>
      <p:sp>
        <p:nvSpPr>
          <p:cNvPr id="119" name="Google Shape;119;p1"/>
          <p:cNvSpPr/>
          <p:nvPr/>
        </p:nvSpPr>
        <p:spPr>
          <a:xfrm>
            <a:off x="5695067" y="1808532"/>
            <a:ext cx="5452527" cy="3240936"/>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
          <p:cNvSpPr/>
          <p:nvPr/>
        </p:nvSpPr>
        <p:spPr>
          <a:xfrm>
            <a:off x="5861010" y="1975104"/>
            <a:ext cx="5120640" cy="2907792"/>
          </a:xfrm>
          <a:prstGeom prst="rect">
            <a:avLst/>
          </a:prstGeom>
          <a:noFill/>
          <a:ln w="9525" cap="sq"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
          <p:cNvSpPr txBox="1">
            <a:spLocks noGrp="1"/>
          </p:cNvSpPr>
          <p:nvPr>
            <p:ph type="ctrTitle"/>
          </p:nvPr>
        </p:nvSpPr>
        <p:spPr>
          <a:xfrm>
            <a:off x="6033793" y="2355458"/>
            <a:ext cx="4775075" cy="163090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83000"/>
              </a:lnSpc>
              <a:spcBef>
                <a:spcPts val="0"/>
              </a:spcBef>
              <a:spcAft>
                <a:spcPts val="0"/>
              </a:spcAft>
              <a:buClr>
                <a:schemeClr val="lt1"/>
              </a:buClr>
              <a:buSzPct val="100000"/>
              <a:buFont typeface="Century Gothic"/>
              <a:buNone/>
            </a:pPr>
            <a:r>
              <a:rPr lang="en-US" sz="4400">
                <a:solidFill>
                  <a:schemeClr val="lt1"/>
                </a:solidFill>
              </a:rPr>
              <a:t>ML CLASSIFICATION ALGORITHM</a:t>
            </a:r>
            <a:endParaRPr/>
          </a:p>
        </p:txBody>
      </p:sp>
      <p:sp>
        <p:nvSpPr>
          <p:cNvPr id="122" name="Google Shape;122;p1"/>
          <p:cNvSpPr txBox="1">
            <a:spLocks noGrp="1"/>
          </p:cNvSpPr>
          <p:nvPr>
            <p:ph type="subTitle" idx="1"/>
          </p:nvPr>
        </p:nvSpPr>
        <p:spPr>
          <a:xfrm>
            <a:off x="6033793" y="3986365"/>
            <a:ext cx="4775075" cy="896531"/>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110000"/>
              </a:lnSpc>
              <a:spcBef>
                <a:spcPts val="0"/>
              </a:spcBef>
              <a:spcAft>
                <a:spcPts val="0"/>
              </a:spcAft>
              <a:buSzPct val="100000"/>
              <a:buNone/>
            </a:pPr>
            <a:r>
              <a:rPr lang="en-US">
                <a:solidFill>
                  <a:schemeClr val="lt1"/>
                </a:solidFill>
              </a:rPr>
              <a:t>Vinit Jha (34)</a:t>
            </a:r>
            <a:endParaRPr/>
          </a:p>
          <a:p>
            <a:pPr marL="0" lvl="0" indent="0" algn="ctr" rtl="0">
              <a:lnSpc>
                <a:spcPct val="110000"/>
              </a:lnSpc>
              <a:spcBef>
                <a:spcPts val="600"/>
              </a:spcBef>
              <a:spcAft>
                <a:spcPts val="0"/>
              </a:spcAft>
              <a:buSzPct val="100000"/>
              <a:buNone/>
            </a:pPr>
            <a:r>
              <a:rPr lang="en-US">
                <a:solidFill>
                  <a:schemeClr val="lt1"/>
                </a:solidFill>
              </a:rPr>
              <a:t>Aditya Joshi(35)</a:t>
            </a:r>
            <a:endParaRPr/>
          </a:p>
          <a:p>
            <a:pPr marL="0" lvl="0" indent="0" algn="ctr" rtl="0">
              <a:lnSpc>
                <a:spcPct val="110000"/>
              </a:lnSpc>
              <a:spcBef>
                <a:spcPts val="600"/>
              </a:spcBef>
              <a:spcAft>
                <a:spcPts val="0"/>
              </a:spcAft>
              <a:buSzPct val="100000"/>
              <a:buNone/>
            </a:pPr>
            <a:r>
              <a:rPr lang="en-US">
                <a:solidFill>
                  <a:schemeClr val="lt1"/>
                </a:solidFill>
              </a:rPr>
              <a:t>Jay Natholia (44)</a:t>
            </a:r>
            <a:endParaRPr/>
          </a:p>
          <a:p>
            <a:pPr marL="0" lvl="0" indent="0" algn="ctr" rtl="0">
              <a:lnSpc>
                <a:spcPct val="110000"/>
              </a:lnSpc>
              <a:spcBef>
                <a:spcPts val="600"/>
              </a:spcBef>
              <a:spcAft>
                <a:spcPts val="0"/>
              </a:spcAft>
              <a:buSzPct val="100000"/>
              <a:buNone/>
            </a:pP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
          <p:cNvSpPr txBox="1">
            <a:spLocks noGrp="1"/>
          </p:cNvSpPr>
          <p:nvPr>
            <p:ph type="title"/>
          </p:nvPr>
        </p:nvSpPr>
        <p:spPr>
          <a:xfrm>
            <a:off x="1066800" y="642594"/>
            <a:ext cx="10058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Century Gothic"/>
              <a:buNone/>
            </a:pPr>
            <a:r>
              <a:rPr lang="en-US"/>
              <a:t>Problem Statement</a:t>
            </a:r>
            <a:endParaRPr/>
          </a:p>
        </p:txBody>
      </p:sp>
      <p:sp>
        <p:nvSpPr>
          <p:cNvPr id="128" name="Google Shape;128;p2"/>
          <p:cNvSpPr txBox="1">
            <a:spLocks noGrp="1"/>
          </p:cNvSpPr>
          <p:nvPr>
            <p:ph type="body" idx="1"/>
          </p:nvPr>
        </p:nvSpPr>
        <p:spPr>
          <a:xfrm>
            <a:off x="1066800" y="2103120"/>
            <a:ext cx="10058400" cy="4197012"/>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ct val="100000"/>
              <a:buNone/>
            </a:pPr>
            <a:r>
              <a:rPr lang="en-US" sz="2400" dirty="0"/>
              <a:t>In this we will be working with a fake advertising data set, indicating whether or not a particular internet user clicked on an Advertisement on a company website</a:t>
            </a:r>
            <a:r>
              <a:rPr lang="en-US" dirty="0"/>
              <a:t>.</a:t>
            </a:r>
            <a:endParaRPr dirty="0"/>
          </a:p>
          <a:p>
            <a:pPr marL="182880" lvl="0" indent="-94805" algn="l" rtl="0">
              <a:lnSpc>
                <a:spcPct val="110000"/>
              </a:lnSpc>
              <a:spcBef>
                <a:spcPts val="900"/>
              </a:spcBef>
              <a:spcAft>
                <a:spcPts val="0"/>
              </a:spcAft>
              <a:buSzPct val="100000"/>
              <a:buNone/>
            </a:pPr>
            <a:endParaRPr dirty="0"/>
          </a:p>
        </p:txBody>
      </p:sp>
      <p:pic>
        <p:nvPicPr>
          <p:cNvPr id="129" name="Google Shape;129;p2" descr="Bar chart"/>
          <p:cNvPicPr preferRelativeResize="0"/>
          <p:nvPr/>
        </p:nvPicPr>
        <p:blipFill rotWithShape="1">
          <a:blip r:embed="rId3">
            <a:alphaModFix/>
          </a:blip>
          <a:srcRect/>
          <a:stretch/>
        </p:blipFill>
        <p:spPr>
          <a:xfrm>
            <a:off x="4997444" y="4246686"/>
            <a:ext cx="1886933" cy="17720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
          <p:cNvSpPr txBox="1">
            <a:spLocks noGrp="1"/>
          </p:cNvSpPr>
          <p:nvPr>
            <p:ph type="title"/>
          </p:nvPr>
        </p:nvSpPr>
        <p:spPr>
          <a:xfrm>
            <a:off x="1066800" y="642594"/>
            <a:ext cx="10058400" cy="12365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Century Gothic"/>
              <a:buNone/>
            </a:pPr>
            <a:r>
              <a:rPr lang="en-US"/>
              <a:t>Data Analysis and Test Splitting</a:t>
            </a:r>
            <a:endParaRPr/>
          </a:p>
        </p:txBody>
      </p:sp>
      <p:sp>
        <p:nvSpPr>
          <p:cNvPr id="135" name="Google Shape;135;p3"/>
          <p:cNvSpPr txBox="1">
            <a:spLocks noGrp="1"/>
          </p:cNvSpPr>
          <p:nvPr>
            <p:ph type="body" idx="1"/>
          </p:nvPr>
        </p:nvSpPr>
        <p:spPr>
          <a:xfrm>
            <a:off x="1066800" y="1879134"/>
            <a:ext cx="10058400" cy="407361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SzPts val="1200"/>
              <a:buNone/>
            </a:pPr>
            <a:r>
              <a:rPr lang="en-US" sz="1200"/>
              <a:t>1. For this project we will make use of libraries like:</a:t>
            </a:r>
            <a:endParaRPr/>
          </a:p>
          <a:p>
            <a:pPr marL="182880" lvl="0" indent="-182880" algn="l" rtl="0">
              <a:lnSpc>
                <a:spcPct val="110000"/>
              </a:lnSpc>
              <a:spcBef>
                <a:spcPts val="900"/>
              </a:spcBef>
              <a:spcAft>
                <a:spcPts val="0"/>
              </a:spcAft>
              <a:buSzPts val="1200"/>
              <a:buChar char="◦"/>
            </a:pPr>
            <a:r>
              <a:rPr lang="en-US" sz="1200"/>
              <a:t>scikit-Learn</a:t>
            </a:r>
            <a:endParaRPr/>
          </a:p>
          <a:p>
            <a:pPr marL="182880" lvl="0" indent="-182880" algn="l" rtl="0">
              <a:lnSpc>
                <a:spcPct val="110000"/>
              </a:lnSpc>
              <a:spcBef>
                <a:spcPts val="900"/>
              </a:spcBef>
              <a:spcAft>
                <a:spcPts val="0"/>
              </a:spcAft>
              <a:buSzPts val="1200"/>
              <a:buChar char="◦"/>
            </a:pPr>
            <a:r>
              <a:rPr lang="en-US" sz="1200"/>
              <a:t>Seaborn</a:t>
            </a:r>
            <a:endParaRPr/>
          </a:p>
          <a:p>
            <a:pPr marL="182880" lvl="0" indent="-182880" algn="l" rtl="0">
              <a:lnSpc>
                <a:spcPct val="110000"/>
              </a:lnSpc>
              <a:spcBef>
                <a:spcPts val="900"/>
              </a:spcBef>
              <a:spcAft>
                <a:spcPts val="0"/>
              </a:spcAft>
              <a:buSzPts val="1200"/>
              <a:buChar char="◦"/>
            </a:pPr>
            <a:r>
              <a:rPr lang="en-US" sz="1200"/>
              <a:t>Matplotlib</a:t>
            </a:r>
            <a:endParaRPr/>
          </a:p>
          <a:p>
            <a:pPr marL="182880" lvl="0" indent="-182880" algn="l" rtl="0">
              <a:lnSpc>
                <a:spcPct val="110000"/>
              </a:lnSpc>
              <a:spcBef>
                <a:spcPts val="900"/>
              </a:spcBef>
              <a:spcAft>
                <a:spcPts val="0"/>
              </a:spcAft>
              <a:buSzPts val="1200"/>
              <a:buChar char="◦"/>
            </a:pPr>
            <a:r>
              <a:rPr lang="en-US" sz="1200"/>
              <a:t>Numpy</a:t>
            </a:r>
            <a:endParaRPr sz="1200"/>
          </a:p>
          <a:p>
            <a:pPr marL="182880" lvl="0" indent="-182880" algn="l" rtl="0">
              <a:lnSpc>
                <a:spcPct val="110000"/>
              </a:lnSpc>
              <a:spcBef>
                <a:spcPts val="900"/>
              </a:spcBef>
              <a:spcAft>
                <a:spcPts val="0"/>
              </a:spcAft>
              <a:buSzPts val="1200"/>
              <a:buChar char="◦"/>
            </a:pPr>
            <a:r>
              <a:rPr lang="en-US" sz="1200"/>
              <a:t>Pandas</a:t>
            </a:r>
            <a:endParaRPr/>
          </a:p>
          <a:p>
            <a:pPr marL="0" lvl="0" indent="0" algn="l" rtl="0">
              <a:lnSpc>
                <a:spcPct val="110000"/>
              </a:lnSpc>
              <a:spcBef>
                <a:spcPts val="900"/>
              </a:spcBef>
              <a:spcAft>
                <a:spcPts val="0"/>
              </a:spcAft>
              <a:buSzPts val="1200"/>
              <a:buNone/>
            </a:pPr>
            <a:endParaRPr sz="1200"/>
          </a:p>
          <a:p>
            <a:pPr marL="0" lvl="0" indent="0" algn="l" rtl="0">
              <a:lnSpc>
                <a:spcPct val="110000"/>
              </a:lnSpc>
              <a:spcBef>
                <a:spcPts val="900"/>
              </a:spcBef>
              <a:spcAft>
                <a:spcPts val="0"/>
              </a:spcAft>
              <a:buSzPts val="1200"/>
              <a:buNone/>
            </a:pPr>
            <a:r>
              <a:rPr lang="en-US" sz="1200"/>
              <a:t>2. Through the use of data visualization tools like Seaborn and Matplotlib, we can create graphs to represent data which can help us      find patterns and determine which machine learning algorithm to use.</a:t>
            </a:r>
            <a:endParaRPr/>
          </a:p>
          <a:p>
            <a:pPr marL="0" lvl="0" indent="0" algn="l" rtl="0">
              <a:lnSpc>
                <a:spcPct val="110000"/>
              </a:lnSpc>
              <a:spcBef>
                <a:spcPts val="900"/>
              </a:spcBef>
              <a:spcAft>
                <a:spcPts val="0"/>
              </a:spcAft>
              <a:buSzPts val="1200"/>
              <a:buNone/>
            </a:pPr>
            <a:endParaRPr sz="1200"/>
          </a:p>
          <a:p>
            <a:pPr marL="0" lvl="0" indent="0" algn="l" rtl="0">
              <a:lnSpc>
                <a:spcPct val="110000"/>
              </a:lnSpc>
              <a:spcBef>
                <a:spcPts val="900"/>
              </a:spcBef>
              <a:spcAft>
                <a:spcPts val="0"/>
              </a:spcAft>
              <a:buSzPts val="1200"/>
              <a:buNone/>
            </a:pPr>
            <a:r>
              <a:rPr lang="en-US" sz="1200"/>
              <a:t>3.  After the above mentioned steps, we split the data into 2. One part will go for training the data and the other will go for testing the model after its training phase.</a:t>
            </a:r>
            <a:endParaRPr/>
          </a:p>
          <a:p>
            <a:pPr marL="0" lvl="0" indent="0" algn="l" rtl="0">
              <a:lnSpc>
                <a:spcPct val="110000"/>
              </a:lnSpc>
              <a:spcBef>
                <a:spcPts val="900"/>
              </a:spcBef>
              <a:spcAft>
                <a:spcPts val="0"/>
              </a:spcAft>
              <a:buSzPts val="1200"/>
              <a:buNone/>
            </a:pPr>
            <a:endParaRPr sz="1200"/>
          </a:p>
        </p:txBody>
      </p:sp>
      <p:pic>
        <p:nvPicPr>
          <p:cNvPr id="136" name="Google Shape;136;p3"/>
          <p:cNvPicPr preferRelativeResize="0"/>
          <p:nvPr/>
        </p:nvPicPr>
        <p:blipFill rotWithShape="1">
          <a:blip r:embed="rId3">
            <a:alphaModFix/>
          </a:blip>
          <a:srcRect/>
          <a:stretch/>
        </p:blipFill>
        <p:spPr>
          <a:xfrm>
            <a:off x="8221298" y="1879134"/>
            <a:ext cx="3162563" cy="21547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ceb9700d14_0_0"/>
          <p:cNvSpPr txBox="1">
            <a:spLocks noGrp="1"/>
          </p:cNvSpPr>
          <p:nvPr>
            <p:ph type="title"/>
          </p:nvPr>
        </p:nvSpPr>
        <p:spPr>
          <a:xfrm>
            <a:off x="1066800" y="642594"/>
            <a:ext cx="10058400" cy="13716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KNN Classification</a:t>
            </a:r>
            <a:endParaRPr dirty="0"/>
          </a:p>
        </p:txBody>
      </p:sp>
      <p:sp>
        <p:nvSpPr>
          <p:cNvPr id="142" name="Google Shape;142;gceb9700d14_0_0"/>
          <p:cNvSpPr txBox="1">
            <a:spLocks noGrp="1"/>
          </p:cNvSpPr>
          <p:nvPr>
            <p:ph type="body" idx="1"/>
          </p:nvPr>
        </p:nvSpPr>
        <p:spPr>
          <a:xfrm>
            <a:off x="1066800" y="2103120"/>
            <a:ext cx="10058400" cy="3849600"/>
          </a:xfrm>
          <a:prstGeom prst="rect">
            <a:avLst/>
          </a:prstGeom>
        </p:spPr>
        <p:txBody>
          <a:bodyPr spcFirstLastPara="1" wrap="square" lIns="91425" tIns="45700" rIns="91425" bIns="45700" anchor="t" anchorCtr="0">
            <a:normAutofit/>
          </a:bodyPr>
          <a:lstStyle/>
          <a:p>
            <a:pPr marL="457200" lvl="0" indent="-342900" algn="l" rtl="0">
              <a:spcBef>
                <a:spcPts val="900"/>
              </a:spcBef>
              <a:spcAft>
                <a:spcPts val="0"/>
              </a:spcAft>
              <a:buSzPts val="1800"/>
              <a:buChar char="❖"/>
            </a:pPr>
            <a:r>
              <a:rPr lang="en-US" dirty="0"/>
              <a:t>It is a powerful algorithm used for classification problems</a:t>
            </a:r>
            <a:endParaRPr dirty="0"/>
          </a:p>
          <a:p>
            <a:pPr marL="457200" lvl="0" indent="-342900" algn="l" rtl="0">
              <a:spcBef>
                <a:spcPts val="0"/>
              </a:spcBef>
              <a:spcAft>
                <a:spcPts val="0"/>
              </a:spcAft>
              <a:buSzPts val="1800"/>
              <a:buChar char="❖"/>
            </a:pPr>
            <a:r>
              <a:rPr lang="en-US" dirty="0"/>
              <a:t>K nearest </a:t>
            </a:r>
            <a:r>
              <a:rPr lang="en-US" dirty="0" err="1"/>
              <a:t>neighbours</a:t>
            </a:r>
            <a:r>
              <a:rPr lang="en-US" dirty="0"/>
              <a:t> stores all available cases</a:t>
            </a:r>
            <a:endParaRPr dirty="0"/>
          </a:p>
          <a:p>
            <a:pPr marL="457200" lvl="0" indent="0" algn="l" rtl="0">
              <a:spcBef>
                <a:spcPts val="900"/>
              </a:spcBef>
              <a:spcAft>
                <a:spcPts val="0"/>
              </a:spcAft>
              <a:buNone/>
            </a:pPr>
            <a:r>
              <a:rPr lang="en-US" dirty="0"/>
              <a:t>and classifies new cases based on a similarity measure</a:t>
            </a:r>
            <a:endParaRPr dirty="0"/>
          </a:p>
          <a:p>
            <a:pPr marL="457200" lvl="0" indent="-342900" algn="l" rtl="0">
              <a:spcBef>
                <a:spcPts val="900"/>
              </a:spcBef>
              <a:spcAft>
                <a:spcPts val="0"/>
              </a:spcAft>
              <a:buSzPts val="1800"/>
              <a:buChar char="❖"/>
            </a:pPr>
            <a:r>
              <a:rPr lang="en-US" b="1" dirty="0"/>
              <a:t>PROS:</a:t>
            </a:r>
            <a:endParaRPr b="1" dirty="0"/>
          </a:p>
          <a:p>
            <a:pPr marL="914400" lvl="0" indent="-342900" algn="l" rtl="0">
              <a:spcBef>
                <a:spcPts val="0"/>
              </a:spcBef>
              <a:spcAft>
                <a:spcPts val="0"/>
              </a:spcAft>
              <a:buSzPts val="1800"/>
              <a:buChar char="➢"/>
            </a:pPr>
            <a:r>
              <a:rPr lang="en-US" sz="1300" dirty="0"/>
              <a:t>Very Simple</a:t>
            </a:r>
            <a:endParaRPr sz="1300" dirty="0"/>
          </a:p>
          <a:p>
            <a:pPr marL="914400" lvl="0" indent="-311150" algn="l" rtl="0">
              <a:spcBef>
                <a:spcPts val="0"/>
              </a:spcBef>
              <a:spcAft>
                <a:spcPts val="0"/>
              </a:spcAft>
              <a:buSzPts val="1300"/>
              <a:buChar char="➢"/>
            </a:pPr>
            <a:r>
              <a:rPr lang="en-US" sz="1300" dirty="0"/>
              <a:t>Training is trivial</a:t>
            </a:r>
            <a:endParaRPr sz="1300" dirty="0"/>
          </a:p>
          <a:p>
            <a:pPr marL="914400" lvl="0" indent="-311150" algn="l" rtl="0">
              <a:spcBef>
                <a:spcPts val="0"/>
              </a:spcBef>
              <a:spcAft>
                <a:spcPts val="0"/>
              </a:spcAft>
              <a:buSzPts val="1300"/>
              <a:buChar char="➢"/>
            </a:pPr>
            <a:r>
              <a:rPr lang="en-US" sz="1300" dirty="0"/>
              <a:t>Easy to add more data</a:t>
            </a:r>
            <a:endParaRPr sz="1300" dirty="0"/>
          </a:p>
          <a:p>
            <a:pPr marL="0" lvl="0" indent="0" algn="l" rtl="0">
              <a:spcBef>
                <a:spcPts val="900"/>
              </a:spcBef>
              <a:spcAft>
                <a:spcPts val="0"/>
              </a:spcAft>
              <a:buNone/>
            </a:pPr>
            <a:endParaRPr sz="1300" dirty="0"/>
          </a:p>
          <a:p>
            <a:pPr marL="457200" lvl="0" indent="-311150" algn="l" rtl="0">
              <a:spcBef>
                <a:spcPts val="900"/>
              </a:spcBef>
              <a:spcAft>
                <a:spcPts val="0"/>
              </a:spcAft>
              <a:buSzPts val="1300"/>
              <a:buChar char="❖"/>
            </a:pPr>
            <a:r>
              <a:rPr lang="en-US" b="1" dirty="0"/>
              <a:t>CONS:</a:t>
            </a:r>
          </a:p>
          <a:p>
            <a:pPr marL="431800" indent="-285750">
              <a:buSzPts val="1300"/>
              <a:buFont typeface="Wingdings" panose="05000000000000000000" pitchFamily="2" charset="2"/>
              <a:buChar char="Ø"/>
            </a:pPr>
            <a:r>
              <a:rPr lang="en-US" dirty="0"/>
              <a:t>Not good for large datasets</a:t>
            </a:r>
          </a:p>
          <a:p>
            <a:pPr marL="431800" indent="-285750">
              <a:buSzPts val="1300"/>
              <a:buFont typeface="Wingdings" panose="05000000000000000000" pitchFamily="2" charset="2"/>
              <a:buChar char="Ø"/>
            </a:pPr>
            <a:r>
              <a:rPr lang="en-US" dirty="0"/>
              <a:t>Categorical features don’t work well</a:t>
            </a:r>
          </a:p>
          <a:p>
            <a:pPr marL="146050" indent="0">
              <a:buSzPts val="1300"/>
              <a:buNone/>
            </a:pPr>
            <a:endParaRPr b="1" dirty="0"/>
          </a:p>
        </p:txBody>
      </p:sp>
      <p:pic>
        <p:nvPicPr>
          <p:cNvPr id="143" name="Google Shape;143;gceb9700d14_0_0"/>
          <p:cNvPicPr preferRelativeResize="0"/>
          <p:nvPr/>
        </p:nvPicPr>
        <p:blipFill>
          <a:blip r:embed="rId3">
            <a:alphaModFix/>
          </a:blip>
          <a:stretch>
            <a:fillRect/>
          </a:stretch>
        </p:blipFill>
        <p:spPr>
          <a:xfrm>
            <a:off x="8388023" y="1658959"/>
            <a:ext cx="3087500" cy="2140275"/>
          </a:xfrm>
          <a:prstGeom prst="rect">
            <a:avLst/>
          </a:prstGeom>
          <a:noFill/>
          <a:ln>
            <a:noFill/>
          </a:ln>
        </p:spPr>
      </p:pic>
      <p:pic>
        <p:nvPicPr>
          <p:cNvPr id="144" name="Google Shape;144;gceb9700d14_0_0"/>
          <p:cNvPicPr preferRelativeResize="0"/>
          <p:nvPr/>
        </p:nvPicPr>
        <p:blipFill>
          <a:blip r:embed="rId4">
            <a:alphaModFix/>
          </a:blip>
          <a:stretch>
            <a:fillRect/>
          </a:stretch>
        </p:blipFill>
        <p:spPr>
          <a:xfrm>
            <a:off x="8388023" y="4075131"/>
            <a:ext cx="3087500" cy="232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EF46-074C-473E-A53E-00BC4D11856F}"/>
              </a:ext>
            </a:extLst>
          </p:cNvPr>
          <p:cNvSpPr>
            <a:spLocks noGrp="1"/>
          </p:cNvSpPr>
          <p:nvPr>
            <p:ph type="title"/>
          </p:nvPr>
        </p:nvSpPr>
        <p:spPr/>
        <p:txBody>
          <a:bodyPr/>
          <a:lstStyle/>
          <a:p>
            <a:pPr algn="ctr"/>
            <a:r>
              <a:rPr lang="en-US" dirty="0"/>
              <a:t>Logistic Regression</a:t>
            </a:r>
            <a:endParaRPr lang="en-IN" dirty="0"/>
          </a:p>
        </p:txBody>
      </p:sp>
      <p:sp>
        <p:nvSpPr>
          <p:cNvPr id="3" name="Text Placeholder 2">
            <a:extLst>
              <a:ext uri="{FF2B5EF4-FFF2-40B4-BE49-F238E27FC236}">
                <a16:creationId xmlns:a16="http://schemas.microsoft.com/office/drawing/2014/main" id="{D00A6B97-0C07-477D-B45F-015B156DE00D}"/>
              </a:ext>
            </a:extLst>
          </p:cNvPr>
          <p:cNvSpPr>
            <a:spLocks noGrp="1"/>
          </p:cNvSpPr>
          <p:nvPr>
            <p:ph type="body" idx="1"/>
          </p:nvPr>
        </p:nvSpPr>
        <p:spPr/>
        <p:txBody>
          <a:bodyPr/>
          <a:lstStyle/>
          <a:p>
            <a:r>
              <a:rPr lang="en-US" dirty="0"/>
              <a:t>In this particular problem, we have to determine whether an individual will click on an ad or not.</a:t>
            </a:r>
          </a:p>
          <a:p>
            <a:r>
              <a:rPr lang="en-US" dirty="0"/>
              <a:t>This is an example of classification problem</a:t>
            </a:r>
          </a:p>
          <a:p>
            <a:r>
              <a:rPr lang="en-US" dirty="0"/>
              <a:t>The method of Logistic Regression is used in order to solve this problem.</a:t>
            </a:r>
          </a:p>
          <a:p>
            <a:r>
              <a:rPr lang="en-US" dirty="0"/>
              <a:t>In some scenarios the linear regression can yield the probability values out of standard range as we can see in the given graph.</a:t>
            </a:r>
          </a:p>
          <a:p>
            <a:r>
              <a:rPr lang="en-US" dirty="0"/>
              <a:t>Logistic Regression rectifies this problem and provides the required values in range from 0 to 1</a:t>
            </a:r>
          </a:p>
          <a:p>
            <a:r>
              <a:rPr lang="en-US" dirty="0"/>
              <a:t>As we can see in the graph, the linear model is a straight line</a:t>
            </a:r>
          </a:p>
          <a:p>
            <a:pPr>
              <a:buNone/>
            </a:pPr>
            <a:r>
              <a:rPr lang="en-US" dirty="0"/>
              <a:t>      whereas the logistic model is a curve between 0 and 1. </a:t>
            </a:r>
          </a:p>
          <a:p>
            <a:pPr>
              <a:buNone/>
            </a:pPr>
            <a:r>
              <a:rPr lang="en-US" dirty="0"/>
              <a:t>      The curve is a graph of a sigmoid function.</a:t>
            </a:r>
          </a:p>
          <a:p>
            <a:endParaRPr lang="en-IN" dirty="0"/>
          </a:p>
        </p:txBody>
      </p:sp>
      <p:pic>
        <p:nvPicPr>
          <p:cNvPr id="4" name="Picture 3" descr="graph.png">
            <a:extLst>
              <a:ext uri="{FF2B5EF4-FFF2-40B4-BE49-F238E27FC236}">
                <a16:creationId xmlns:a16="http://schemas.microsoft.com/office/drawing/2014/main" id="{4D8C9445-01F2-4508-A1C2-229D8DD85FD4}"/>
              </a:ext>
            </a:extLst>
          </p:cNvPr>
          <p:cNvPicPr>
            <a:picLocks noChangeAspect="1"/>
          </p:cNvPicPr>
          <p:nvPr/>
        </p:nvPicPr>
        <p:blipFill>
          <a:blip r:embed="rId2"/>
          <a:stretch>
            <a:fillRect/>
          </a:stretch>
        </p:blipFill>
        <p:spPr>
          <a:xfrm>
            <a:off x="7324497" y="4375915"/>
            <a:ext cx="4497783" cy="2104845"/>
          </a:xfrm>
          <a:prstGeom prst="rect">
            <a:avLst/>
          </a:prstGeom>
        </p:spPr>
      </p:pic>
    </p:spTree>
    <p:extLst>
      <p:ext uri="{BB962C8B-B14F-4D97-AF65-F5344CB8AC3E}">
        <p14:creationId xmlns:p14="http://schemas.microsoft.com/office/powerpoint/2010/main" val="4092931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22BDB-1F33-4654-B6E1-F41ABACDAACA}"/>
              </a:ext>
            </a:extLst>
          </p:cNvPr>
          <p:cNvSpPr>
            <a:spLocks noGrp="1"/>
          </p:cNvSpPr>
          <p:nvPr>
            <p:ph type="title"/>
          </p:nvPr>
        </p:nvSpPr>
        <p:spPr/>
        <p:txBody>
          <a:bodyPr/>
          <a:lstStyle/>
          <a:p>
            <a:pPr algn="ctr"/>
            <a:r>
              <a:rPr lang="en-US" dirty="0"/>
              <a:t>Conclusion</a:t>
            </a:r>
            <a:endParaRPr lang="en-IN" dirty="0"/>
          </a:p>
        </p:txBody>
      </p:sp>
      <p:sp>
        <p:nvSpPr>
          <p:cNvPr id="3" name="Text Placeholder 2">
            <a:extLst>
              <a:ext uri="{FF2B5EF4-FFF2-40B4-BE49-F238E27FC236}">
                <a16:creationId xmlns:a16="http://schemas.microsoft.com/office/drawing/2014/main" id="{C628A128-CD78-41DC-8017-18313B7A088C}"/>
              </a:ext>
            </a:extLst>
          </p:cNvPr>
          <p:cNvSpPr>
            <a:spLocks noGrp="1"/>
          </p:cNvSpPr>
          <p:nvPr>
            <p:ph type="body" idx="1"/>
          </p:nvPr>
        </p:nvSpPr>
        <p:spPr>
          <a:xfrm>
            <a:off x="1066799" y="2103120"/>
            <a:ext cx="10541977" cy="3849624"/>
          </a:xfrm>
        </p:spPr>
        <p:txBody>
          <a:bodyPr/>
          <a:lstStyle/>
          <a:p>
            <a:pPr marL="114300" indent="0">
              <a:buNone/>
            </a:pPr>
            <a:r>
              <a:rPr lang="en-US" dirty="0"/>
              <a:t>The users that are predicted to click on commercials and the actually clicked users were 116, the people who were predicted not to click on the commercials and actually did not click on them were 132.</a:t>
            </a:r>
          </a:p>
          <a:p>
            <a:pPr marL="114300" indent="0">
              <a:buNone/>
            </a:pPr>
            <a:r>
              <a:rPr lang="en-US" dirty="0"/>
              <a:t>The people who were predicted to click on commercial and actually did not click on them are 7, and the users who were not predicted to click on the commercials and actually clicked on them are 15.</a:t>
            </a:r>
          </a:p>
          <a:p>
            <a:pPr marL="114300" indent="0">
              <a:buNone/>
            </a:pPr>
            <a:endParaRPr lang="en-US" dirty="0"/>
          </a:p>
          <a:p>
            <a:pPr marL="114300" indent="0">
              <a:buNone/>
            </a:pPr>
            <a:r>
              <a:rPr lang="en-US" dirty="0"/>
              <a:t>Classification Report: The precision &amp; recall of the KNN model is 0.8 which depicts the predicted values are 80% accurate while the precision and recall of the logistic regression model is 0.92 which depicts the predicted values are 92% accurate . Thus we will be accepting the Logistic Regression model as it has higher accuracy. Hence the probability that the user can click on the commercial is 0.92 which is a great precision value to get a good model.</a:t>
            </a:r>
          </a:p>
          <a:p>
            <a:pPr marL="114300" indent="0">
              <a:buNone/>
            </a:pPr>
            <a:endParaRPr lang="en-US" dirty="0"/>
          </a:p>
          <a:p>
            <a:pPr marL="114300" indent="0">
              <a:buNone/>
            </a:pPr>
            <a:endParaRPr lang="en-IN" dirty="0"/>
          </a:p>
        </p:txBody>
      </p:sp>
      <p:graphicFrame>
        <p:nvGraphicFramePr>
          <p:cNvPr id="4" name="Table 4">
            <a:extLst>
              <a:ext uri="{FF2B5EF4-FFF2-40B4-BE49-F238E27FC236}">
                <a16:creationId xmlns:a16="http://schemas.microsoft.com/office/drawing/2014/main" id="{0045BDBF-CD45-4634-8558-760FB7ED9EF0}"/>
              </a:ext>
            </a:extLst>
          </p:cNvPr>
          <p:cNvGraphicFramePr>
            <a:graphicFrameLocks noGrp="1"/>
          </p:cNvGraphicFramePr>
          <p:nvPr>
            <p:extLst>
              <p:ext uri="{D42A27DB-BD31-4B8C-83A1-F6EECF244321}">
                <p14:modId xmlns:p14="http://schemas.microsoft.com/office/powerpoint/2010/main" val="932712454"/>
              </p:ext>
            </p:extLst>
          </p:nvPr>
        </p:nvGraphicFramePr>
        <p:xfrm>
          <a:off x="9965590" y="4991725"/>
          <a:ext cx="1643186" cy="1383454"/>
        </p:xfrm>
        <a:graphic>
          <a:graphicData uri="http://schemas.openxmlformats.org/drawingml/2006/table">
            <a:tbl>
              <a:tblPr firstRow="1" bandRow="1">
                <a:tableStyleId>{5C22544A-7EE6-4342-B048-85BDC9FD1C3A}</a:tableStyleId>
              </a:tblPr>
              <a:tblGrid>
                <a:gridCol w="821593">
                  <a:extLst>
                    <a:ext uri="{9D8B030D-6E8A-4147-A177-3AD203B41FA5}">
                      <a16:colId xmlns:a16="http://schemas.microsoft.com/office/drawing/2014/main" val="2996940195"/>
                    </a:ext>
                  </a:extLst>
                </a:gridCol>
                <a:gridCol w="821593">
                  <a:extLst>
                    <a:ext uri="{9D8B030D-6E8A-4147-A177-3AD203B41FA5}">
                      <a16:colId xmlns:a16="http://schemas.microsoft.com/office/drawing/2014/main" val="1569296595"/>
                    </a:ext>
                  </a:extLst>
                </a:gridCol>
              </a:tblGrid>
              <a:tr h="691727">
                <a:tc>
                  <a:txBody>
                    <a:bodyPr/>
                    <a:lstStyle/>
                    <a:p>
                      <a:pPr algn="ctr"/>
                      <a:endParaRPr lang="en-US" dirty="0"/>
                    </a:p>
                    <a:p>
                      <a:pPr algn="ctr"/>
                      <a:r>
                        <a:rPr lang="en-US" dirty="0"/>
                        <a:t>132</a:t>
                      </a:r>
                      <a:endParaRPr lang="en-IN" dirty="0"/>
                    </a:p>
                  </a:txBody>
                  <a:tcPr/>
                </a:tc>
                <a:tc>
                  <a:txBody>
                    <a:bodyPr/>
                    <a:lstStyle/>
                    <a:p>
                      <a:endParaRPr lang="en-US" dirty="0"/>
                    </a:p>
                    <a:p>
                      <a:pPr algn="ctr"/>
                      <a:r>
                        <a:rPr lang="en-US" dirty="0"/>
                        <a:t>7</a:t>
                      </a:r>
                      <a:endParaRPr lang="en-IN" dirty="0"/>
                    </a:p>
                  </a:txBody>
                  <a:tcPr/>
                </a:tc>
                <a:extLst>
                  <a:ext uri="{0D108BD9-81ED-4DB2-BD59-A6C34878D82A}">
                    <a16:rowId xmlns:a16="http://schemas.microsoft.com/office/drawing/2014/main" val="31234792"/>
                  </a:ext>
                </a:extLst>
              </a:tr>
              <a:tr h="691727">
                <a:tc>
                  <a:txBody>
                    <a:bodyPr/>
                    <a:lstStyle/>
                    <a:p>
                      <a:pPr algn="ctr"/>
                      <a:endParaRPr lang="en-US" dirty="0"/>
                    </a:p>
                    <a:p>
                      <a:pPr algn="ctr"/>
                      <a:r>
                        <a:rPr lang="en-US" dirty="0"/>
                        <a:t>15</a:t>
                      </a:r>
                      <a:endParaRPr lang="en-IN" dirty="0"/>
                    </a:p>
                  </a:txBody>
                  <a:tcPr/>
                </a:tc>
                <a:tc>
                  <a:txBody>
                    <a:bodyPr/>
                    <a:lstStyle/>
                    <a:p>
                      <a:endParaRPr lang="en-US" dirty="0"/>
                    </a:p>
                    <a:p>
                      <a:pPr algn="ctr"/>
                      <a:r>
                        <a:rPr lang="en-US" dirty="0"/>
                        <a:t>116</a:t>
                      </a:r>
                      <a:endParaRPr lang="en-IN" dirty="0"/>
                    </a:p>
                  </a:txBody>
                  <a:tcPr/>
                </a:tc>
                <a:extLst>
                  <a:ext uri="{0D108BD9-81ED-4DB2-BD59-A6C34878D82A}">
                    <a16:rowId xmlns:a16="http://schemas.microsoft.com/office/drawing/2014/main" val="3012133964"/>
                  </a:ext>
                </a:extLst>
              </a:tr>
            </a:tbl>
          </a:graphicData>
        </a:graphic>
      </p:graphicFrame>
    </p:spTree>
    <p:extLst>
      <p:ext uri="{BB962C8B-B14F-4D97-AF65-F5344CB8AC3E}">
        <p14:creationId xmlns:p14="http://schemas.microsoft.com/office/powerpoint/2010/main" val="3458903204"/>
      </p:ext>
    </p:extLst>
  </p:cSld>
  <p:clrMapOvr>
    <a:masterClrMapping/>
  </p:clrMapOvr>
</p:sld>
</file>

<file path=ppt/theme/theme1.xml><?xml version="1.0" encoding="utf-8"?>
<a:theme xmlns:a="http://schemas.openxmlformats.org/drawingml/2006/main"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vonVTI">
  <a:themeElements>
    <a:clrScheme name="FIVE">
      <a:dk1>
        <a:srgbClr val="000000"/>
      </a:dk1>
      <a:lt1>
        <a:srgbClr val="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485</Words>
  <Application>Microsoft Office PowerPoint</Application>
  <PresentationFormat>Widescreen</PresentationFormat>
  <Paragraphs>51</Paragraphs>
  <Slides>6</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Wingdings</vt:lpstr>
      <vt:lpstr>Garamond</vt:lpstr>
      <vt:lpstr>Arial</vt:lpstr>
      <vt:lpstr>Century Gothic</vt:lpstr>
      <vt:lpstr>SavonVTI</vt:lpstr>
      <vt:lpstr>SavonVTI</vt:lpstr>
      <vt:lpstr>ML CLASSIFICATION ALGORITHM</vt:lpstr>
      <vt:lpstr>Problem Statement</vt:lpstr>
      <vt:lpstr>Data Analysis and Test Splitting</vt:lpstr>
      <vt:lpstr>KNN Classification</vt:lpstr>
      <vt:lpstr>Logistic Regression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CLASSIFICATION ALGORITHM</dc:title>
  <dc:creator>Aditya Joshi</dc:creator>
  <cp:lastModifiedBy>Aditya Joshi</cp:lastModifiedBy>
  <cp:revision>7</cp:revision>
  <dcterms:created xsi:type="dcterms:W3CDTF">2021-04-06T05:14:12Z</dcterms:created>
  <dcterms:modified xsi:type="dcterms:W3CDTF">2021-04-06T08:20:09Z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