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4EAB"/>
    <a:srgbClr val="D3CED3"/>
    <a:srgbClr val="7D96E5"/>
    <a:srgbClr val="7DE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88825" cy="863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85800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7330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1F2DAE-0572-43A3-849B-CEDF2C403FD2}" type="datetimeFigureOut">
              <a:rPr lang="en-IN" smtClean="0"/>
              <a:t>17-01-2021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0BC8AF-D589-400B-AC78-D400D55D7736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08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6CCC95-3122-488A-BE57-B53D1FCE2945}"/>
              </a:ext>
            </a:extLst>
          </p:cNvPr>
          <p:cNvSpPr txBox="1"/>
          <p:nvPr/>
        </p:nvSpPr>
        <p:spPr>
          <a:xfrm>
            <a:off x="2644574" y="88900"/>
            <a:ext cx="6902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mic Sans MS" panose="030F0702030302020204" pitchFamily="66" charset="0"/>
              </a:rPr>
              <a:t>JAVASCRIPT EVENT LOOP</a:t>
            </a:r>
            <a:endParaRPr lang="en-IN" sz="4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BED117-7FC9-43A3-BBE9-7CE21D5D3E85}"/>
              </a:ext>
            </a:extLst>
          </p:cNvPr>
          <p:cNvSpPr/>
          <p:nvPr/>
        </p:nvSpPr>
        <p:spPr>
          <a:xfrm>
            <a:off x="3810000" y="1206500"/>
            <a:ext cx="4038600" cy="2324100"/>
          </a:xfrm>
          <a:prstGeom prst="rect">
            <a:avLst/>
          </a:prstGeom>
          <a:solidFill>
            <a:srgbClr val="7D96E5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A2E238-3555-4A69-B2DE-E6AE8A18AB95}"/>
              </a:ext>
            </a:extLst>
          </p:cNvPr>
          <p:cNvSpPr/>
          <p:nvPr/>
        </p:nvSpPr>
        <p:spPr>
          <a:xfrm>
            <a:off x="8227654" y="1206500"/>
            <a:ext cx="3672246" cy="5372100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mic Sans MS" panose="030F0702030302020204" pitchFamily="66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n-IN" b="0" dirty="0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fun4</a:t>
            </a:r>
            <a:r>
              <a:rPr lang="en-I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= () </a:t>
            </a:r>
            <a:r>
              <a:rPr lang="en-IN" b="0" dirty="0">
                <a:solidFill>
                  <a:srgbClr val="569CD6"/>
                </a:solidFill>
                <a:effectLst/>
                <a:latin typeface="Comic Sans MS" panose="030F0702030302020204" pitchFamily="66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</a:t>
            </a:r>
            <a:r>
              <a:rPr lang="en-IN" b="0" dirty="0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setTimeout</a:t>
            </a:r>
            <a:r>
              <a:rPr lang="en-I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(()</a:t>
            </a:r>
            <a:r>
              <a:rPr lang="en-IN" b="0" dirty="0">
                <a:solidFill>
                  <a:srgbClr val="569CD6"/>
                </a:solidFill>
                <a:effectLst/>
                <a:latin typeface="Comic Sans MS" panose="030F0702030302020204" pitchFamily="66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{    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    </a:t>
            </a:r>
            <a:r>
              <a:rPr lang="en-IN" b="0" dirty="0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mic Sans MS" panose="030F0702030302020204" pitchFamily="66" charset="0"/>
              </a:rPr>
              <a:t>"fun4 started"</a:t>
            </a:r>
            <a:r>
              <a:rPr lang="en-I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},</a:t>
            </a:r>
            <a:r>
              <a:rPr lang="en-IN" b="0" dirty="0">
                <a:solidFill>
                  <a:srgbClr val="B5CEA8"/>
                </a:solidFill>
                <a:effectLst/>
                <a:latin typeface="Comic Sans MS" panose="030F0702030302020204" pitchFamily="66" charset="0"/>
              </a:rPr>
              <a:t>3000</a:t>
            </a:r>
            <a:r>
              <a:rPr lang="en-I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mic Sans MS" panose="030F0702030302020204" pitchFamily="66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</a:t>
            </a:r>
            <a:r>
              <a:rPr lang="en-IN" b="0" dirty="0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fun3</a:t>
            </a:r>
            <a:r>
              <a:rPr lang="en-I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= () </a:t>
            </a:r>
            <a:r>
              <a:rPr lang="en-IN" b="0" dirty="0">
                <a:solidFill>
                  <a:srgbClr val="569CD6"/>
                </a:solidFill>
                <a:effectLst/>
                <a:latin typeface="Comic Sans MS" panose="030F0702030302020204" pitchFamily="66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</a:t>
            </a:r>
            <a:r>
              <a:rPr lang="en-IN" b="0" dirty="0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mic Sans MS" panose="030F0702030302020204" pitchFamily="66" charset="0"/>
              </a:rPr>
              <a:t>"fun3 started"</a:t>
            </a:r>
            <a:r>
              <a:rPr lang="en-I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</a:t>
            </a:r>
            <a:r>
              <a:rPr lang="en-IN" b="0" dirty="0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fun4</a:t>
            </a:r>
            <a:r>
              <a:rPr lang="en-I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    </a:t>
            </a:r>
            <a:r>
              <a:rPr lang="en-IN" b="0" dirty="0">
                <a:solidFill>
                  <a:srgbClr val="9CDCFE"/>
                </a:solidFill>
                <a:effectLst/>
                <a:latin typeface="Comic Sans MS" panose="030F0702030302020204" pitchFamily="66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mic Sans MS" panose="030F0702030302020204" pitchFamily="66" charset="0"/>
              </a:rPr>
              <a:t>"fun3 ended"</a:t>
            </a:r>
            <a:r>
              <a:rPr lang="en-I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</a:br>
            <a:r>
              <a:rPr lang="en-IN" b="0" dirty="0">
                <a:solidFill>
                  <a:srgbClr val="DCDCAA"/>
                </a:solidFill>
                <a:effectLst/>
                <a:latin typeface="Comic Sans MS" panose="030F0702030302020204" pitchFamily="66" charset="0"/>
              </a:rPr>
              <a:t>fun3</a:t>
            </a:r>
            <a:r>
              <a:rPr lang="en-IN" b="0" dirty="0">
                <a:solidFill>
                  <a:srgbClr val="D4D4D4"/>
                </a:solidFill>
                <a:effectLst/>
                <a:latin typeface="Comic Sans MS" panose="030F0702030302020204" pitchFamily="66" charset="0"/>
              </a:rPr>
              <a:t>();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ABFA7F-D25A-45DD-98CF-205CB18BCC9E}"/>
              </a:ext>
            </a:extLst>
          </p:cNvPr>
          <p:cNvGrpSpPr/>
          <p:nvPr/>
        </p:nvGrpSpPr>
        <p:grpSpPr>
          <a:xfrm>
            <a:off x="4957402" y="1248539"/>
            <a:ext cx="2776898" cy="2167760"/>
            <a:chOff x="4957402" y="1248539"/>
            <a:chExt cx="2776898" cy="21677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1B2AC7-CE6B-40C8-B12D-FBF033984CC5}"/>
                </a:ext>
              </a:extLst>
            </p:cNvPr>
            <p:cNvSpPr/>
            <p:nvPr/>
          </p:nvSpPr>
          <p:spPr>
            <a:xfrm>
              <a:off x="5829300" y="1617871"/>
              <a:ext cx="1905000" cy="4792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setTimeout()</a:t>
              </a:r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719B7A-DBF4-425F-89D6-A6C1DD14CFA1}"/>
                </a:ext>
              </a:extLst>
            </p:cNvPr>
            <p:cNvSpPr/>
            <p:nvPr/>
          </p:nvSpPr>
          <p:spPr>
            <a:xfrm>
              <a:off x="5829300" y="2937013"/>
              <a:ext cx="1905000" cy="4792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</a:t>
              </a:r>
              <a:endParaRPr lang="en-I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D88A12-1E5B-40C0-A119-4AE282D78475}"/>
                </a:ext>
              </a:extLst>
            </p:cNvPr>
            <p:cNvSpPr/>
            <p:nvPr/>
          </p:nvSpPr>
          <p:spPr>
            <a:xfrm>
              <a:off x="5829300" y="2277442"/>
              <a:ext cx="1905000" cy="4792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AJAX/API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7072BD-EBEB-41E3-AC46-14FABFAF0D08}"/>
                </a:ext>
              </a:extLst>
            </p:cNvPr>
            <p:cNvSpPr txBox="1"/>
            <p:nvPr/>
          </p:nvSpPr>
          <p:spPr>
            <a:xfrm>
              <a:off x="4957402" y="1248539"/>
              <a:ext cx="1019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WEB API</a:t>
              </a:r>
              <a:endParaRPr lang="en-IN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039C70F-CA40-4884-9657-67B1B41080B6}"/>
              </a:ext>
            </a:extLst>
          </p:cNvPr>
          <p:cNvGrpSpPr/>
          <p:nvPr/>
        </p:nvGrpSpPr>
        <p:grpSpPr>
          <a:xfrm>
            <a:off x="3837347" y="4982815"/>
            <a:ext cx="4038600" cy="1587500"/>
            <a:chOff x="3810000" y="4800600"/>
            <a:chExt cx="4038600" cy="15875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6E47AC-600E-468B-BE76-9F941B91EA39}"/>
                </a:ext>
              </a:extLst>
            </p:cNvPr>
            <p:cNvSpPr/>
            <p:nvPr/>
          </p:nvSpPr>
          <p:spPr>
            <a:xfrm>
              <a:off x="3810000" y="4800600"/>
              <a:ext cx="4038600" cy="1587500"/>
            </a:xfrm>
            <a:prstGeom prst="rect">
              <a:avLst/>
            </a:prstGeom>
            <a:solidFill>
              <a:srgbClr val="7D96E5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E09E58-61AF-48D2-A32E-67CA9CFB2596}"/>
                </a:ext>
              </a:extLst>
            </p:cNvPr>
            <p:cNvSpPr txBox="1"/>
            <p:nvPr/>
          </p:nvSpPr>
          <p:spPr>
            <a:xfrm>
              <a:off x="5689600" y="4870797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MESSAGE QUEUE</a:t>
              </a:r>
              <a:endParaRPr lang="en-IN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D7630E4-7439-45E5-AB22-DD0B894177EE}"/>
                </a:ext>
              </a:extLst>
            </p:cNvPr>
            <p:cNvSpPr/>
            <p:nvPr/>
          </p:nvSpPr>
          <p:spPr>
            <a:xfrm>
              <a:off x="4060825" y="5486400"/>
              <a:ext cx="1638300" cy="711200"/>
            </a:xfrm>
            <a:prstGeom prst="roundRect">
              <a:avLst/>
            </a:prstGeom>
            <a:solidFill>
              <a:srgbClr val="D3CED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29F9A5B-17E2-476E-842A-3BC4EE471008}"/>
                </a:ext>
              </a:extLst>
            </p:cNvPr>
            <p:cNvSpPr/>
            <p:nvPr/>
          </p:nvSpPr>
          <p:spPr>
            <a:xfrm>
              <a:off x="5949950" y="5486400"/>
              <a:ext cx="1638300" cy="711200"/>
            </a:xfrm>
            <a:prstGeom prst="roundRect">
              <a:avLst/>
            </a:prstGeom>
            <a:solidFill>
              <a:srgbClr val="D3CED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85BA8C-7882-4127-B9A3-C6EA5F1EE5DC}"/>
              </a:ext>
            </a:extLst>
          </p:cNvPr>
          <p:cNvCxnSpPr/>
          <p:nvPr/>
        </p:nvCxnSpPr>
        <p:spPr>
          <a:xfrm>
            <a:off x="8051800" y="1206500"/>
            <a:ext cx="0" cy="53721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EFF805-984B-4E32-ACC6-24A3E71ACB51}"/>
              </a:ext>
            </a:extLst>
          </p:cNvPr>
          <p:cNvGrpSpPr/>
          <p:nvPr/>
        </p:nvGrpSpPr>
        <p:grpSpPr>
          <a:xfrm>
            <a:off x="517993" y="1206500"/>
            <a:ext cx="2832100" cy="5372100"/>
            <a:chOff x="517993" y="1206500"/>
            <a:chExt cx="2832100" cy="53721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92C1AD9-84A0-46BE-AB20-4AE6ABD77BAC}"/>
                </a:ext>
              </a:extLst>
            </p:cNvPr>
            <p:cNvGrpSpPr/>
            <p:nvPr/>
          </p:nvGrpSpPr>
          <p:grpSpPr>
            <a:xfrm>
              <a:off x="517993" y="1206500"/>
              <a:ext cx="2832100" cy="5372100"/>
              <a:chOff x="495300" y="1206500"/>
              <a:chExt cx="2832100" cy="53721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6B58354-6739-4F9C-BD63-5E3C7ABE18BE}"/>
                  </a:ext>
                </a:extLst>
              </p:cNvPr>
              <p:cNvSpPr/>
              <p:nvPr/>
            </p:nvSpPr>
            <p:spPr>
              <a:xfrm>
                <a:off x="495300" y="1206500"/>
                <a:ext cx="2832100" cy="5372100"/>
              </a:xfrm>
              <a:prstGeom prst="rect">
                <a:avLst/>
              </a:prstGeom>
              <a:solidFill>
                <a:srgbClr val="7D96E5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6CC0C017-D945-4CA6-941E-04F979E931AD}"/>
                  </a:ext>
                </a:extLst>
              </p:cNvPr>
              <p:cNvSpPr/>
              <p:nvPr/>
            </p:nvSpPr>
            <p:spPr>
              <a:xfrm>
                <a:off x="760672" y="5816600"/>
                <a:ext cx="2325428" cy="5715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Global Execution Context</a:t>
                </a:r>
                <a:endParaRPr lang="en-IN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50A038-1C29-4BA5-A1CB-E26DC14C5A03}"/>
                </a:ext>
              </a:extLst>
            </p:cNvPr>
            <p:cNvSpPr txBox="1"/>
            <p:nvPr/>
          </p:nvSpPr>
          <p:spPr>
            <a:xfrm>
              <a:off x="887672" y="1398657"/>
              <a:ext cx="2047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STACK</a:t>
              </a:r>
              <a:endParaRPr lang="en-IN" dirty="0"/>
            </a:p>
          </p:txBody>
        </p:sp>
      </p:grpSp>
      <p:pic>
        <p:nvPicPr>
          <p:cNvPr id="23" name="Graphic 22" descr="Refresh">
            <a:extLst>
              <a:ext uri="{FF2B5EF4-FFF2-40B4-BE49-F238E27FC236}">
                <a16:creationId xmlns:a16="http://schemas.microsoft.com/office/drawing/2014/main" id="{5449C1C5-01A2-44BC-8BBE-4815EE38F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44152">
            <a:off x="3085090" y="5364792"/>
            <a:ext cx="1104074" cy="11040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743B588-2FF1-41D2-871F-44879D3E2411}"/>
              </a:ext>
            </a:extLst>
          </p:cNvPr>
          <p:cNvSpPr/>
          <p:nvPr/>
        </p:nvSpPr>
        <p:spPr>
          <a:xfrm>
            <a:off x="800788" y="4783311"/>
            <a:ext cx="2221121" cy="745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fun3 execution context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2855CB2-D22B-48A7-8FBE-CC8AB2AF86FB}"/>
              </a:ext>
            </a:extLst>
          </p:cNvPr>
          <p:cNvSpPr/>
          <p:nvPr/>
        </p:nvSpPr>
        <p:spPr>
          <a:xfrm>
            <a:off x="823481" y="2948452"/>
            <a:ext cx="2221121" cy="745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setTimeout() execution context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49E909F-7EC1-4525-B350-55F52496F73D}"/>
              </a:ext>
            </a:extLst>
          </p:cNvPr>
          <p:cNvSpPr/>
          <p:nvPr/>
        </p:nvSpPr>
        <p:spPr>
          <a:xfrm>
            <a:off x="823482" y="3843582"/>
            <a:ext cx="2221121" cy="7450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c.log() execution context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770C440-0BA7-4023-9C9E-CE00876AD6F9}"/>
              </a:ext>
            </a:extLst>
          </p:cNvPr>
          <p:cNvSpPr/>
          <p:nvPr/>
        </p:nvSpPr>
        <p:spPr>
          <a:xfrm>
            <a:off x="823481" y="3843582"/>
            <a:ext cx="2221121" cy="75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fun4 execution context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3A7357B-09E8-4264-96B4-BD167EF51F8F}"/>
              </a:ext>
            </a:extLst>
          </p:cNvPr>
          <p:cNvGrpSpPr/>
          <p:nvPr/>
        </p:nvGrpSpPr>
        <p:grpSpPr>
          <a:xfrm>
            <a:off x="1563577" y="2209354"/>
            <a:ext cx="1741123" cy="818043"/>
            <a:chOff x="4088172" y="3861832"/>
            <a:chExt cx="1741123" cy="81804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E5FE284-CB72-48A5-9BE7-2E3B56344A78}"/>
                </a:ext>
              </a:extLst>
            </p:cNvPr>
            <p:cNvSpPr/>
            <p:nvPr/>
          </p:nvSpPr>
          <p:spPr>
            <a:xfrm>
              <a:off x="4088172" y="3883918"/>
              <a:ext cx="1741123" cy="79595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87DB44DD-9358-44F0-BF51-ECE313579D35}"/>
                </a:ext>
              </a:extLst>
            </p:cNvPr>
            <p:cNvSpPr/>
            <p:nvPr/>
          </p:nvSpPr>
          <p:spPr>
            <a:xfrm>
              <a:off x="4313972" y="4220301"/>
              <a:ext cx="1286860" cy="374166"/>
            </a:xfrm>
            <a:prstGeom prst="roundRect">
              <a:avLst/>
            </a:prstGeom>
            <a:solidFill>
              <a:srgbClr val="524EA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Callback()</a:t>
              </a:r>
              <a:endParaRPr lang="en-IN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E065BE-16EA-46C8-8287-ED4C12316606}"/>
                </a:ext>
              </a:extLst>
            </p:cNvPr>
            <p:cNvSpPr txBox="1"/>
            <p:nvPr/>
          </p:nvSpPr>
          <p:spPr>
            <a:xfrm>
              <a:off x="4423409" y="3861832"/>
              <a:ext cx="106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Timer 3s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891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0.0526 -0.04004 C 0.06354 -0.04907 0.07995 -0.05393 0.09727 -0.05393 C 0.1168 -0.05393 0.13255 -0.04907 0.14349 -0.04004 L 0.19622 -2.96296E-6 " pathEditMode="relative" rAng="0" ptsTypes="AAAAA">
                                      <p:cBhvr>
                                        <p:cTn id="4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5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22 -2.96296E-6 L 0.2069 0.49422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2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9 0.49422 L -0.04388 0.36852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39" y="-629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7" grpId="0" animBg="1"/>
      <p:bldP spid="37" grpId="1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</p:bldLst>
  </p:timing>
</p:sld>
</file>

<file path=ppt/theme/theme1.xml><?xml version="1.0" encoding="utf-8"?>
<a:theme xmlns:a="http://schemas.openxmlformats.org/drawingml/2006/main" name="Retrospec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</TotalTime>
  <Words>113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Comic Sans MS</vt:lpstr>
      <vt:lpstr>Trebuchet MS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Aditya Devulapalli</dc:creator>
  <cp:lastModifiedBy>Sai Aditya Devulapalli</cp:lastModifiedBy>
  <cp:revision>9</cp:revision>
  <dcterms:created xsi:type="dcterms:W3CDTF">2021-01-17T04:48:01Z</dcterms:created>
  <dcterms:modified xsi:type="dcterms:W3CDTF">2021-01-17T13:44:21Z</dcterms:modified>
</cp:coreProperties>
</file>