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5" r:id="rId7"/>
    <p:sldId id="264" r:id="rId8"/>
    <p:sldId id="263" r:id="rId9"/>
    <p:sldId id="266" r:id="rId10"/>
    <p:sldId id="267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n_ds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E003-F8C7-4CAB-BD25-3C15A175B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74D8F-E297-41C7-AC12-2726A3B31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D2CB-AD22-4B65-8E8B-05D1AD14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D71E-1060-473E-852E-F09466CD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C171-624D-4F6A-A16A-B72697E8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4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5E96-6613-4D3B-BF5B-B0EED207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16A37-8193-4BDE-9662-CD59EAF59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9B71-9DF0-407C-A1B7-D5ED54C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39A8-480A-44DF-8712-7E07DFC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C05A-DD1F-4431-B4AE-EF726B7C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C885B-7219-496D-846A-9A0E9D8D3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FD09C-26CE-4A4C-863B-41929B12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A0CA-F5CD-4D7F-A3F2-74BFB37A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4AB4-2F78-4CF5-8387-F3CE9FF9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5DB7-C332-42FB-9682-A6B94EE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9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553-3F55-4E49-BDC3-434704D8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44A1-79BF-4C3D-9ED7-23ADEA99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7F72-E76E-42A4-90F5-09C6340E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9FEB-0BF7-4ECB-8D99-A1813176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B491-D987-4900-8052-BBC5358F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4946-9E4A-48A5-8878-61E225D0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6767-2B51-47A8-B83E-ADD301D7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0E3E-E148-4D1F-81EB-D3CA2C24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5DCD-0A98-4C19-866C-489E44EA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CE5B-6F4F-4537-A23C-E0F0C680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A276-B1AA-44C1-95B6-8DB01F6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F5BA-7178-4EA3-922D-82AEB5AE6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3E55-DA8B-48EA-B27C-E3A99CBF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70F82-1A64-41AF-8BF8-D9DB9067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E80B5-27AB-4F83-ABCF-D473B48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763B-0AEB-406F-89E9-98AB96D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6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DAEC-4905-4848-97B7-FF78963B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3A00-DA92-4DC6-87A8-C9278B86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A1EB8-2820-4482-A0A9-EC1B1A0F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F9421-A877-4F7A-A16F-6762F9BE6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EDE9-10AE-4496-A2E9-1E9C259E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14767-1F6E-46A0-B6B9-8DB08E4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4FD27-D4CF-4D2C-BBBC-29D5C58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A04C2-713B-454F-8196-FB24C9F0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1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080F-A3BF-4628-95BB-A21E0362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711A1-3F9E-4A4B-8646-62D1EE4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BBC75-4CDC-4A0F-B374-5EAA1C3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5CFC3-DEA1-46BF-AF2D-E47DE87B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176E5-4F23-4083-A74E-36524C8B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C5C5E-8FC4-4CEB-A7E7-37780EBB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09ED4-B002-4250-8446-A5AB78AA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81F2-CA85-4A14-BEE4-0019FE4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ACE8-9CA9-4F2A-9B1A-484E9C27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542F9-F8E0-4C39-AE14-8B79102D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3D2E9-E28A-416F-9933-97C714B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F208-074C-4F0E-B245-4A2B61FB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09FF-EA66-4AB2-A258-809DF312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106-7CC5-4473-AFD6-1D284D6A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522A5-92A8-4D60-B04A-F89660077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25E9-6A84-4744-BBCB-9F3AB5BC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CD7-704D-4FCD-BBB3-E74E2759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6305-A45B-4447-9B97-CB523AC0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CD82-B454-4737-A34F-07B25EA3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9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DB8A2-E554-4C33-9704-02AFC639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149C-FCB4-4896-906D-5E6505F1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691F-F6FC-4ABE-BA95-29DAADDB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B50C-1297-4247-B36B-7A6B2506EC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93AC-C59E-47F3-8675-1955B8A7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814B-F315-4BA2-BDE3-6728DAC51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F702-86DD-4B73-B80A-74E575FAF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A610E-B948-4C60-AAE3-BB4259F0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134" y="2987139"/>
            <a:ext cx="4323907" cy="883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start….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093A3-B7F7-4CA9-BC72-020294C0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0" y="0"/>
            <a:ext cx="233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4257B-BAFC-4DAD-BEAB-F051D3072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84D24-F120-4831-A285-EC3DBE88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428D1-A7C5-4FED-BA6B-A10AC38E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A610E-B948-4C60-AAE3-BB4259F0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6316" y="2184686"/>
            <a:ext cx="3158756" cy="24886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Enough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theory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3BA64-23F4-49E1-A52E-3E8DBFCF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19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58E5B-3D5D-44F5-B78A-22FEDE85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?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3594E9C-DE04-486B-A58D-B8BE4923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4" y="2393211"/>
            <a:ext cx="7525371" cy="2475613"/>
          </a:xfrm>
        </p:spPr>
      </p:pic>
    </p:spTree>
    <p:extLst>
      <p:ext uri="{BB962C8B-B14F-4D97-AF65-F5344CB8AC3E}">
        <p14:creationId xmlns:p14="http://schemas.microsoft.com/office/powerpoint/2010/main" val="202281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58E5B-3D5D-44F5-B78A-22FEDE85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CDCB7-062E-4E7E-9BA9-4B3B43F91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51811"/>
            <a:ext cx="1543493" cy="1508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FF0DB-9A69-4B88-82B3-058ABF9BF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199503"/>
            <a:ext cx="1543493" cy="1543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7DC41-4745-4C8B-8496-B9BAFDC3E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6125" y="2471117"/>
            <a:ext cx="6239746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E4519-D186-4E5B-986C-E0283F7C9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1836" y="4596252"/>
            <a:ext cx="626832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DFCC21-F976-45CE-A0D5-EF1A1B9C5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0" y="566647"/>
            <a:ext cx="8398100" cy="5724706"/>
          </a:xfrm>
        </p:spPr>
      </p:pic>
    </p:spTree>
    <p:extLst>
      <p:ext uri="{BB962C8B-B14F-4D97-AF65-F5344CB8AC3E}">
        <p14:creationId xmlns:p14="http://schemas.microsoft.com/office/powerpoint/2010/main" val="2018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A23-E76E-4669-A517-845EE85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HTML5</a:t>
            </a:r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CA554-6D62-4E8F-B38F-5201531C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70340"/>
              </p:ext>
            </p:extLst>
          </p:nvPr>
        </p:nvGraphicFramePr>
        <p:xfrm>
          <a:off x="838200" y="1567697"/>
          <a:ext cx="10471044" cy="4387795"/>
        </p:xfrm>
        <a:graphic>
          <a:graphicData uri="http://schemas.openxmlformats.org/drawingml/2006/table">
            <a:tbl>
              <a:tblPr/>
              <a:tblGrid>
                <a:gridCol w="1990451">
                  <a:extLst>
                    <a:ext uri="{9D8B030D-6E8A-4147-A177-3AD203B41FA5}">
                      <a16:colId xmlns:a16="http://schemas.microsoft.com/office/drawing/2014/main" val="2544731697"/>
                    </a:ext>
                  </a:extLst>
                </a:gridCol>
                <a:gridCol w="4129128">
                  <a:extLst>
                    <a:ext uri="{9D8B030D-6E8A-4147-A177-3AD203B41FA5}">
                      <a16:colId xmlns:a16="http://schemas.microsoft.com/office/drawing/2014/main" val="1938469108"/>
                    </a:ext>
                  </a:extLst>
                </a:gridCol>
                <a:gridCol w="4351465">
                  <a:extLst>
                    <a:ext uri="{9D8B030D-6E8A-4147-A177-3AD203B41FA5}">
                      <a16:colId xmlns:a16="http://schemas.microsoft.com/office/drawing/2014/main" val="1321733920"/>
                    </a:ext>
                  </a:extLst>
                </a:gridCol>
              </a:tblGrid>
              <a:tr h="3733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Features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HTML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HTML5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946846"/>
                  </a:ext>
                </a:extLst>
              </a:tr>
              <a:tr h="10564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definition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hypertext markup language (HTML)  is used to develop webpages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HTML5 is a new version of HTML with more functionalities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51953"/>
                  </a:ext>
                </a:extLst>
              </a:tr>
              <a:tr h="71493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Multimedia support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support for video and audio.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HTML5</a:t>
                      </a:r>
                      <a:r>
                        <a:rPr lang="en-US" sz="1800"/>
                        <a:t> supports both video and audio.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987543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Storage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cookies to store data.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local storage instead of cookies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99753"/>
                  </a:ext>
                </a:extLst>
              </a:tr>
              <a:tr h="90078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Shapes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not possible to create shapes like </a:t>
                      </a:r>
                      <a:r>
                        <a:rPr lang="en-US" sz="1800" b="1"/>
                        <a:t>circles, rectangles, triangles</a:t>
                      </a:r>
                      <a:r>
                        <a:rPr lang="en-US" sz="1800"/>
                        <a:t>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 can draw shapes like </a:t>
                      </a:r>
                      <a:r>
                        <a:rPr lang="en-US" sz="1800" b="1" dirty="0"/>
                        <a:t>circles, rectangles, triangles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6510"/>
                  </a:ext>
                </a:extLst>
              </a:tr>
              <a:tr h="59542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Vector Graphics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support for vector graphics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HTML5 </a:t>
                      </a:r>
                      <a:r>
                        <a:rPr lang="en-US" sz="1800" b="0" dirty="0"/>
                        <a:t>vector graphics like</a:t>
                      </a:r>
                      <a:r>
                        <a:rPr lang="en-US" sz="1800" b="1" dirty="0"/>
                        <a:t> SVG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b="1" dirty="0"/>
                        <a:t>canvas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65633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Browser Support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Works with all older browsers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new browser supports this.</a:t>
                      </a:r>
                    </a:p>
                  </a:txBody>
                  <a:tcPr marL="25596" marR="25596" marT="12798" marB="12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3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8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B97111-6D8D-4F30-AE12-B2AD2795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93" y="1329964"/>
            <a:ext cx="8073213" cy="41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A23-E76E-4669-A517-845EE85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 CSS3</a:t>
            </a:r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EC8546-4989-46A3-93AA-BDD465DA9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 is the basic version with limited functionality. 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support for responsive design.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 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relatively slower than CSS3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does not support 3D transformations and animations.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 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not split into modules.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Limited set of colors.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51402AF-CBFB-46C2-802E-734A50B44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CSS3 is the latest version of CSS with more functionalities.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CSS3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supports responsive design.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CSS3 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faster.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create 3D transformations and animations.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CSS3 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split into modules.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wide variety of colors.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1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EE41A6-FBAB-40CE-A74B-7B4684C262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6" y="1547235"/>
            <a:ext cx="6828987" cy="376353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D97C3F-2527-46DC-B093-FAAEC05A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1" y="990259"/>
            <a:ext cx="908811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1E2566-06F6-4E5A-9598-587384E1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552048"/>
            <a:ext cx="926911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Let’s start….</vt:lpstr>
      <vt:lpstr>Version control ?</vt:lpstr>
      <vt:lpstr>Git vs GitHub</vt:lpstr>
      <vt:lpstr>PowerPoint Presentation</vt:lpstr>
      <vt:lpstr>HTML vs HTML5</vt:lpstr>
      <vt:lpstr>PowerPoint Presentation</vt:lpstr>
      <vt:lpstr>CSS vs CSS3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Enough  with 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Aditya Devulapalli</dc:creator>
  <cp:lastModifiedBy>Sai Aditya Devulapalli</cp:lastModifiedBy>
  <cp:revision>13</cp:revision>
  <dcterms:created xsi:type="dcterms:W3CDTF">2021-05-01T14:56:26Z</dcterms:created>
  <dcterms:modified xsi:type="dcterms:W3CDTF">2021-05-02T02:36:21Z</dcterms:modified>
</cp:coreProperties>
</file>