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5F05-EDFB-7CAE-4641-1AFBF3A8D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31104-720C-A1F7-1972-D6112D60E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3998F-CD40-5218-A2A0-BAB7B59A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37A-912E-4FAB-B8D9-7E1C0A92592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00269-7AC9-3633-1F7A-634BC338A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3E47A-3C99-312B-C655-BA4D6CAB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CD0-A73E-412F-8EDF-34A55215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13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516A-0E3C-6545-DEB0-63FBF9CF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8DC07-15DA-6A22-0095-CD03134C7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9CD0A-4B88-81D2-56A1-FE6FCF60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37A-912E-4FAB-B8D9-7E1C0A92592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251BD-883D-707B-1529-3B511673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C4461-A8BB-DAA3-A903-D6316D86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CD0-A73E-412F-8EDF-34A55215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0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B0B5B-9089-B05A-C506-BD7FD92957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A246A-7A05-8CCE-9DAC-C4A400C6E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FCE65-C2E8-9F0B-FFCC-6C8C9D441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37A-912E-4FAB-B8D9-7E1C0A92592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00BBA-0744-3ED3-A2FF-57556700B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840B-9136-EF7E-BC68-58E718ED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CD0-A73E-412F-8EDF-34A55215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29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D5FE-4B4B-F043-646A-7D5D7074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CC4D-E505-0066-CD85-58790BC84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3352-CE61-70C1-515D-09B78A62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37A-912E-4FAB-B8D9-7E1C0A92592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541D-3E1D-7B5C-1B68-A5A9BB3E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C2B9-2D8E-FA65-5664-201BCC82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CD0-A73E-412F-8EDF-34A55215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06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71A3-355A-1243-2AA7-F1B43463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0BD0A-C6A9-6C6C-BA2E-6E5BDD884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49038-3A36-4FAE-3C7F-9091FB8F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37A-912E-4FAB-B8D9-7E1C0A92592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30C8F-D5CB-7FFE-0FE8-A2F2D0D7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D8F9B-3883-986D-9163-C573B8F6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CD0-A73E-412F-8EDF-34A55215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4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236D-72C2-F0E3-C48E-11884707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ABB8-81FF-9810-6C83-E50FC9A5CD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B0AAB-58B8-1BFA-1C6C-8EDF7FE7A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FCB01-2F8D-F321-206F-3A148067E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37A-912E-4FAB-B8D9-7E1C0A92592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569B5-918D-A7D3-3760-D1673B8F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97666-2DE2-96AA-D51E-A4E0D9FC9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CD0-A73E-412F-8EDF-34A55215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6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DE94-28D3-7178-184E-8A838BEB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CAC07-A422-F48C-C050-08BAC9FC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6331C-0E44-9BEA-2F94-E9534A975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558A8-74DA-A702-CFB9-3F34E704E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C74B5-D408-1D2C-18C7-5653C87865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79CFE-ACB0-659B-0867-EEF63622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37A-912E-4FAB-B8D9-7E1C0A92592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90D8C9-785C-6D4E-1A68-4DE1F740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16DD0-A880-DF46-5366-22D6F3EB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CD0-A73E-412F-8EDF-34A55215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76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888A-530C-3FBD-8B9D-2CB0DE89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E9BC-4460-2498-6021-EFF3D1FA5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37A-912E-4FAB-B8D9-7E1C0A92592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D7C83-A04E-FC7E-0D77-1569993E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31466-9C0F-9EDC-95A9-5CDE88EC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CD0-A73E-412F-8EDF-34A55215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63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D982B-AF5B-B139-0155-3ACBDB4A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37A-912E-4FAB-B8D9-7E1C0A92592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A400B-157F-7F8E-657F-73525048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538EB-E938-C2B9-34D5-3D40C8F2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CD0-A73E-412F-8EDF-34A55215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83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010B-907E-53BE-5519-2A4A3883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6189F-509A-E942-7F72-994261662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AAFBD-9A30-607E-14C2-A713BA8B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A61CF-9FBD-C2FC-090C-849A707F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37A-912E-4FAB-B8D9-7E1C0A92592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C60FD-9CD3-4767-6E42-977C585A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153B6-60B0-54E2-34A2-9FDF23AA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CD0-A73E-412F-8EDF-34A55215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1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4951-D4AA-F9AA-459E-D0132D72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6C896-A534-76B8-F2BB-EBDBFAB0E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E7860-C208-DC87-08CD-F2ADA8D4B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2124B-8824-7661-8498-2767D338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FD37A-912E-4FAB-B8D9-7E1C0A92592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440C5-326F-A139-2ED1-90FA499A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8A9A9-00C8-3097-7672-FF5FE136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A5CD0-A73E-412F-8EDF-34A55215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7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A75A1-F1E4-7142-C6EB-9B9148FD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579A3-DC1E-44CF-515C-B6ED8C397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8F8F4-0E32-B05E-FE61-141B1C783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D37A-912E-4FAB-B8D9-7E1C0A925929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0731C-2111-0347-95CE-50BF09A90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CF50C-C8B8-6452-EB10-669ECA29A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A5CD0-A73E-412F-8EDF-34A55215A0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18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517928-3938-DA92-D3E6-3458AE14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66" y="1529860"/>
            <a:ext cx="11153775" cy="4894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A749B8-FC46-0025-A333-D4EFED5FA4E4}"/>
              </a:ext>
            </a:extLst>
          </p:cNvPr>
          <p:cNvSpPr txBox="1"/>
          <p:nvPr/>
        </p:nvSpPr>
        <p:spPr>
          <a:xfrm>
            <a:off x="474784" y="562708"/>
            <a:ext cx="1140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latin typeface="Aptos" panose="020B0004020202020204" pitchFamily="34" charset="0"/>
              </a:rPr>
              <a:t>Basic Terminology</a:t>
            </a:r>
            <a:endParaRPr lang="en-IN" sz="36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27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1964-81F5-1725-4B39-E4C15386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4" y="145317"/>
            <a:ext cx="11567747" cy="53169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ptos" panose="020B0004020202020204" pitchFamily="34" charset="0"/>
              </a:rPr>
              <a:t>Lecture Plan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A1B4A-373D-E8E7-E966-56F7C79AA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1087069"/>
            <a:ext cx="11682047" cy="5067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ptos" panose="020F0502020204030204" pitchFamily="34" charset="0"/>
              </a:rPr>
              <a:t>1.Install library</a:t>
            </a:r>
          </a:p>
          <a:p>
            <a:pPr marL="0" indent="0">
              <a:buNone/>
            </a:pPr>
            <a:r>
              <a:rPr lang="en-US" sz="2400" dirty="0">
                <a:latin typeface="Aptos" panose="020F0502020204030204" pitchFamily="34" charset="0"/>
              </a:rPr>
              <a:t>2.Create a </a:t>
            </a:r>
            <a:r>
              <a:rPr lang="en-IN" sz="2400" b="0" i="0" dirty="0">
                <a:solidFill>
                  <a:srgbClr val="353740"/>
                </a:solidFill>
                <a:effectLst/>
                <a:latin typeface="Aptos" panose="020F0502020204030204" pitchFamily="34" charset="0"/>
              </a:rPr>
              <a:t> Basic Agent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353740"/>
                </a:solidFill>
                <a:latin typeface="Aptos" panose="020F0502020204030204" pitchFamily="34" charset="0"/>
              </a:rPr>
              <a:t>3.Basic Agent with </a:t>
            </a:r>
            <a:r>
              <a:rPr lang="en-IN" sz="2400" b="0" i="0" dirty="0">
                <a:solidFill>
                  <a:srgbClr val="353740"/>
                </a:solidFill>
                <a:effectLst/>
                <a:latin typeface="OpenAI Sans"/>
              </a:rPr>
              <a:t>structured output (model ,Model Settings)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353740"/>
                </a:solidFill>
                <a:latin typeface="OpenAI Sans"/>
              </a:rPr>
              <a:t>4.Cloning agents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353740"/>
                </a:solidFill>
                <a:effectLst/>
                <a:latin typeface="OpenAI Sans"/>
              </a:rPr>
              <a:t>Note</a:t>
            </a:r>
            <a:r>
              <a:rPr lang="en-IN" sz="2400" b="1" dirty="0">
                <a:solidFill>
                  <a:srgbClr val="353740"/>
                </a:solidFill>
                <a:latin typeface="OpenAI Sans"/>
              </a:rPr>
              <a:t>-”On abstraction”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353740"/>
                </a:solidFill>
                <a:latin typeface="OpenAI Sans"/>
              </a:rPr>
              <a:t>5.Creating tools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353740"/>
                </a:solidFill>
                <a:effectLst/>
                <a:latin typeface="OpenAI Sans"/>
              </a:rPr>
              <a:t>6.Understanding Traces</a:t>
            </a:r>
          </a:p>
          <a:p>
            <a:pPr marL="0" indent="0">
              <a:buNone/>
            </a:pPr>
            <a:r>
              <a:rPr lang="en-IN" sz="2400" dirty="0">
                <a:latin typeface="Aptos" panose="020F0502020204030204" pitchFamily="34" charset="0"/>
              </a:rPr>
              <a:t>7.</a:t>
            </a:r>
            <a:r>
              <a:rPr lang="en-IN" sz="2400" i="0" dirty="0">
                <a:solidFill>
                  <a:srgbClr val="202123"/>
                </a:solidFill>
                <a:effectLst/>
                <a:latin typeface="OpenAI Sans"/>
              </a:rPr>
              <a:t>Structured Outputs with </a:t>
            </a:r>
            <a:r>
              <a:rPr lang="en-IN" sz="2400" i="0" dirty="0" err="1">
                <a:solidFill>
                  <a:srgbClr val="202123"/>
                </a:solidFill>
                <a:effectLst/>
                <a:latin typeface="OpenAI Sans"/>
              </a:rPr>
              <a:t>Pydantic</a:t>
            </a:r>
            <a:endParaRPr lang="en-IN" sz="2400" i="0" dirty="0">
              <a:solidFill>
                <a:srgbClr val="202123"/>
              </a:solidFill>
              <a:effectLst/>
              <a:latin typeface="OpenAI Sans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202123"/>
                </a:solidFill>
                <a:latin typeface="OpenAI Sans"/>
              </a:rPr>
              <a:t>8.Handoffs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202123"/>
                </a:solidFill>
                <a:latin typeface="OpenAI Sans"/>
              </a:rPr>
              <a:t>9</a:t>
            </a:r>
            <a:r>
              <a:rPr lang="en-IN" sz="2400">
                <a:solidFill>
                  <a:srgbClr val="202123"/>
                </a:solidFill>
                <a:latin typeface="OpenAI Sans"/>
              </a:rPr>
              <a:t>.Guardrails</a:t>
            </a:r>
            <a:endParaRPr lang="en-IN" sz="2400" dirty="0">
              <a:solidFill>
                <a:srgbClr val="202123"/>
              </a:solidFill>
              <a:latin typeface="OpenAI Sans"/>
            </a:endParaRPr>
          </a:p>
        </p:txBody>
      </p:sp>
    </p:spTree>
    <p:extLst>
      <p:ext uri="{BB962C8B-B14F-4D97-AF65-F5344CB8AC3E}">
        <p14:creationId xmlns:p14="http://schemas.microsoft.com/office/powerpoint/2010/main" val="2748970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OpenAI Sans</vt:lpstr>
      <vt:lpstr>Office Theme</vt:lpstr>
      <vt:lpstr>PowerPoint Presentation</vt:lpstr>
      <vt:lpstr>Lecture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bhatt</dc:creator>
  <cp:lastModifiedBy>aditya bhatt</cp:lastModifiedBy>
  <cp:revision>21</cp:revision>
  <dcterms:created xsi:type="dcterms:W3CDTF">2025-03-14T02:01:41Z</dcterms:created>
  <dcterms:modified xsi:type="dcterms:W3CDTF">2025-03-14T03:25:01Z</dcterms:modified>
</cp:coreProperties>
</file>