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1" d="100"/>
          <a:sy n="71" d="100"/>
        </p:scale>
        <p:origin x="-1136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IIT Bombay Website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dirty="0"/>
              <a:t>Presented by: </a:t>
            </a:r>
            <a:r>
              <a:rPr lang="en-GB" dirty="0" smtClean="0"/>
              <a:t>ADITYA KUMAR</a:t>
            </a:r>
            <a:endParaRPr dirty="0"/>
          </a:p>
          <a:p>
            <a:r>
              <a:rPr dirty="0"/>
              <a:t>Diploma in </a:t>
            </a:r>
            <a:r>
              <a:rPr lang="en-GB" dirty="0" smtClean="0"/>
              <a:t>COMPUTER SCIENCE</a:t>
            </a:r>
            <a:endParaRPr dirty="0"/>
          </a:p>
          <a:p>
            <a:r>
              <a:rPr dirty="0"/>
              <a:t>Date: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website project is designed to provide a basic representation of IIT Bombay.</a:t>
            </a:r>
          </a:p>
          <a:p>
            <a:r>
              <a:t>It showcases HTML for structure and CSS for styling.</a:t>
            </a:r>
          </a:p>
          <a:p>
            <a:r>
              <a:t>The site includes a homepage with information about IIT Bombay.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Simple and clean layout</a:t>
            </a:r>
          </a:p>
          <a:p>
            <a:r>
              <a:t>- Header and navigation bar</a:t>
            </a:r>
          </a:p>
          <a:p>
            <a:r>
              <a:t>- Informative content sections</a:t>
            </a:r>
          </a:p>
          <a:p>
            <a:r>
              <a:t>- Footer with copyright info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HTML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Header contains logo and navbar</a:t>
            </a:r>
          </a:p>
          <a:p>
            <a:r>
              <a:t>- Sections for introduction and content</a:t>
            </a:r>
          </a:p>
          <a:p>
            <a:r>
              <a:t>- Footer at the bottom of the page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CSS Code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external CSS file for styling</a:t>
            </a:r>
          </a:p>
          <a:p>
            <a:r>
              <a:t>- Font family, colors, and layout styling</a:t>
            </a:r>
          </a:p>
          <a:p>
            <a:r>
              <a:t>- Styling for buttons, text, and images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Website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 of the homepage and key sections can be added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Learned HTML and CSS structure</a:t>
            </a:r>
          </a:p>
          <a:p>
            <a:r>
              <a:t>- Understood basic layout design</a:t>
            </a:r>
          </a:p>
          <a:p>
            <a:r>
              <a:t>- Can enhance it with JavaScript or responsive design in the future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Black 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6</TotalTime>
  <Words>162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Couture</vt:lpstr>
      <vt:lpstr>IIT Bombay Website</vt:lpstr>
      <vt:lpstr>Introduction</vt:lpstr>
      <vt:lpstr>Website Features</vt:lpstr>
      <vt:lpstr>HTML Code Explanation</vt:lpstr>
      <vt:lpstr>CSS Code Explanation</vt:lpstr>
      <vt:lpstr>Website Screenshots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IIT Bombay Website</dc:title>
  <dc:creator>Admin</dc:creator>
  <dc:description>generated using python-pptx</dc:description>
  <cp:lastModifiedBy>Admin</cp:lastModifiedBy>
  <cp:revision>2</cp:revision>
  <dcterms:created xsi:type="dcterms:W3CDTF">2013-01-27T09:14:16Z</dcterms:created>
  <dcterms:modified xsi:type="dcterms:W3CDTF">2025-04-17T04:18:27Z</dcterms:modified>
</cp:coreProperties>
</file>