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</p:sldIdLst>
  <p:sldSz cx="27432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3"/>
    <p:restoredTop sz="96159"/>
  </p:normalViewPr>
  <p:slideViewPr>
    <p:cSldViewPr snapToGrid="0" snapToObjects="1">
      <p:cViewPr varScale="1">
        <p:scale>
          <a:sx n="400" d="100"/>
          <a:sy n="400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24473"/>
            <a:ext cx="20574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720408"/>
            <a:ext cx="20574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73025"/>
            <a:ext cx="591503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73025"/>
            <a:ext cx="1740218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341948"/>
            <a:ext cx="236601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917893"/>
            <a:ext cx="236601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365125"/>
            <a:ext cx="116586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365125"/>
            <a:ext cx="116586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73025"/>
            <a:ext cx="2366010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336233"/>
            <a:ext cx="116050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501015"/>
            <a:ext cx="116050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336233"/>
            <a:ext cx="116621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501015"/>
            <a:ext cx="1166217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91440"/>
            <a:ext cx="88475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197485"/>
            <a:ext cx="1388745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411480"/>
            <a:ext cx="88475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91440"/>
            <a:ext cx="88475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197485"/>
            <a:ext cx="1388745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411480"/>
            <a:ext cx="88475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73025"/>
            <a:ext cx="236601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365125"/>
            <a:ext cx="236601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271270"/>
            <a:ext cx="61722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220B-0AC1-7347-A852-F91CE5A2C4D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271270"/>
            <a:ext cx="61722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8908F-749A-0942-AC42-F064D5B0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" y="13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44935-3BAA-D644-9D6F-05578179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B1E86-F229-F74B-9BEB-1B4ECA6E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30" y="1313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B64772D-73FA-054F-B19B-689ACAA9F3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19" r="16625"/>
          <a:stretch/>
        </p:blipFill>
        <p:spPr>
          <a:xfrm>
            <a:off x="619508" y="1062864"/>
            <a:ext cx="176338" cy="229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9392E-55BE-4745-8E14-270CAA178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29" y="1030095"/>
            <a:ext cx="295275" cy="295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D7246-2925-4E4E-BE00-65F8364F047E}"/>
              </a:ext>
            </a:extLst>
          </p:cNvPr>
          <p:cNvSpPr txBox="1"/>
          <p:nvPr/>
        </p:nvSpPr>
        <p:spPr>
          <a:xfrm>
            <a:off x="89666" y="918055"/>
            <a:ext cx="735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/>
              <a:t>OpenStreetMap API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B70B06-DE23-5B4D-B1B3-E0CDA89DCB2C}"/>
              </a:ext>
            </a:extLst>
          </p:cNvPr>
          <p:cNvSpPr txBox="1"/>
          <p:nvPr/>
        </p:nvSpPr>
        <p:spPr>
          <a:xfrm>
            <a:off x="619508" y="1270985"/>
            <a:ext cx="1915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/>
              <a:t>.osm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5DC1D2-E926-D14C-8935-0590F11B2923}"/>
              </a:ext>
            </a:extLst>
          </p:cNvPr>
          <p:cNvSpPr/>
          <p:nvPr/>
        </p:nvSpPr>
        <p:spPr>
          <a:xfrm>
            <a:off x="917404" y="1085003"/>
            <a:ext cx="523966" cy="185458"/>
          </a:xfrm>
          <a:prstGeom prst="roundRect">
            <a:avLst>
              <a:gd name="adj" fmla="val 5828"/>
            </a:avLst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OSM2WORLD</a:t>
            </a:r>
          </a:p>
        </p:txBody>
      </p:sp>
      <p:pic>
        <p:nvPicPr>
          <p:cNvPr id="99" name="Graphic 98" descr="Document">
            <a:extLst>
              <a:ext uri="{FF2B5EF4-FFF2-40B4-BE49-F238E27FC236}">
                <a16:creationId xmlns:a16="http://schemas.microsoft.com/office/drawing/2014/main" id="{4C4C7380-0DE9-C74E-B9A0-75930411E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6626" r="16308"/>
          <a:stretch/>
        </p:blipFill>
        <p:spPr>
          <a:xfrm>
            <a:off x="1547721" y="1062864"/>
            <a:ext cx="154079" cy="22973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8A04E84-BDDC-9143-B765-B2DA17A599F5}"/>
              </a:ext>
            </a:extLst>
          </p:cNvPr>
          <p:cNvSpPr txBox="1"/>
          <p:nvPr/>
        </p:nvSpPr>
        <p:spPr>
          <a:xfrm>
            <a:off x="1537716" y="1270461"/>
            <a:ext cx="1915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/>
              <a:t>.obj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7696748-DE2C-D94A-B94D-BDC2B357E9EB}"/>
              </a:ext>
            </a:extLst>
          </p:cNvPr>
          <p:cNvSpPr/>
          <p:nvPr/>
        </p:nvSpPr>
        <p:spPr>
          <a:xfrm>
            <a:off x="1965336" y="1058842"/>
            <a:ext cx="638164" cy="240367"/>
          </a:xfrm>
          <a:prstGeom prst="roundRect">
            <a:avLst>
              <a:gd name="adj" fmla="val 5828"/>
            </a:avLst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Graphical </a:t>
            </a:r>
          </a:p>
          <a:p>
            <a:pPr algn="ctr"/>
            <a:r>
              <a:rPr lang="en-US" sz="700" dirty="0"/>
              <a:t>User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EC2B5A-1B1E-9E42-9CC9-324E82E8CC5F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91746" y="1177732"/>
            <a:ext cx="327762" cy="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9485A82-6D55-574C-9864-824E5DA86E5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95846" y="1177732"/>
            <a:ext cx="1215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57E05F-15C3-8A43-AA1F-7156E30FA3C2}"/>
              </a:ext>
            </a:extLst>
          </p:cNvPr>
          <p:cNvCxnSpPr>
            <a:cxnSpLocks/>
            <a:stCxn id="12" idx="3"/>
            <a:endCxn id="99" idx="1"/>
          </p:cNvCxnSpPr>
          <p:nvPr/>
        </p:nvCxnSpPr>
        <p:spPr>
          <a:xfrm>
            <a:off x="1441370" y="1177732"/>
            <a:ext cx="106351" cy="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91C221-D670-F448-BB49-3429AC50864A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1701800" y="1177733"/>
            <a:ext cx="263536" cy="1293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B8518-2EE6-1D4A-B967-DFE7D8A0409A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1624761" y="918056"/>
            <a:ext cx="0" cy="14480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9E8393-0902-D548-AF73-F3E81C0396E5}"/>
              </a:ext>
            </a:extLst>
          </p:cNvPr>
          <p:cNvCxnSpPr>
            <a:cxnSpLocks/>
            <a:stCxn id="101" idx="0"/>
            <a:endCxn id="6" idx="2"/>
          </p:cNvCxnSpPr>
          <p:nvPr/>
        </p:nvCxnSpPr>
        <p:spPr>
          <a:xfrm flipV="1">
            <a:off x="2284418" y="915713"/>
            <a:ext cx="1512" cy="14312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63</cp:revision>
  <dcterms:created xsi:type="dcterms:W3CDTF">2020-10-15T13:49:31Z</dcterms:created>
  <dcterms:modified xsi:type="dcterms:W3CDTF">2020-10-19T03:42:21Z</dcterms:modified>
</cp:coreProperties>
</file>