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7315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81"/>
  </p:normalViewPr>
  <p:slideViewPr>
    <p:cSldViewPr snapToGrid="0" snapToObjects="1">
      <p:cViewPr varScale="1">
        <p:scale>
          <a:sx n="213" d="100"/>
          <a:sy n="213" d="100"/>
        </p:scale>
        <p:origin x="17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7"/>
            <a:ext cx="54864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60543"/>
            <a:ext cx="5486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97367"/>
            <a:ext cx="157734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97367"/>
            <a:ext cx="4640580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9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455930"/>
            <a:ext cx="630936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223857"/>
            <a:ext cx="630936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86833"/>
            <a:ext cx="31089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486833"/>
            <a:ext cx="31089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367"/>
            <a:ext cx="630936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448310"/>
            <a:ext cx="309467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668020"/>
            <a:ext cx="309467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448310"/>
            <a:ext cx="310991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668020"/>
            <a:ext cx="310991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4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"/>
            <a:ext cx="235934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63314"/>
            <a:ext cx="370332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"/>
            <a:ext cx="235934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"/>
            <a:ext cx="235934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63314"/>
            <a:ext cx="370332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"/>
            <a:ext cx="235934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5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7367"/>
            <a:ext cx="630936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86833"/>
            <a:ext cx="630936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695027"/>
            <a:ext cx="16459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695027"/>
            <a:ext cx="24688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695027"/>
            <a:ext cx="16459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6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AE3EA3-537B-4B43-BE70-CE5B224487BC}"/>
              </a:ext>
            </a:extLst>
          </p:cNvPr>
          <p:cNvGrpSpPr/>
          <p:nvPr/>
        </p:nvGrpSpPr>
        <p:grpSpPr>
          <a:xfrm>
            <a:off x="110363" y="8767"/>
            <a:ext cx="1807671" cy="1820032"/>
            <a:chOff x="37578" y="58677"/>
            <a:chExt cx="1569097" cy="164454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29ABE6A-8660-5640-89B6-78CC22D3331B}"/>
                </a:ext>
              </a:extLst>
            </p:cNvPr>
            <p:cNvSpPr/>
            <p:nvPr/>
          </p:nvSpPr>
          <p:spPr>
            <a:xfrm>
              <a:off x="1016653" y="829361"/>
              <a:ext cx="590022" cy="873851"/>
            </a:xfrm>
            <a:prstGeom prst="roundRect">
              <a:avLst>
                <a:gd name="adj" fmla="val 723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700" b="1" dirty="0"/>
                <a:t>Physiological</a:t>
              </a:r>
            </a:p>
            <a:p>
              <a:pPr algn="ctr"/>
              <a:r>
                <a:rPr lang="en-US" sz="700" b="1" dirty="0"/>
                <a:t>Recording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4F62718-DDE2-FC41-89FB-C25E591BDD00}"/>
                </a:ext>
              </a:extLst>
            </p:cNvPr>
            <p:cNvSpPr/>
            <p:nvPr/>
          </p:nvSpPr>
          <p:spPr>
            <a:xfrm>
              <a:off x="37578" y="829364"/>
              <a:ext cx="917515" cy="873855"/>
            </a:xfrm>
            <a:prstGeom prst="roundRect">
              <a:avLst>
                <a:gd name="adj" fmla="val 462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700" b="1" dirty="0"/>
                <a:t>Simulation Environment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E4178D1-3443-C348-8740-01DFA9DA6969}"/>
                </a:ext>
              </a:extLst>
            </p:cNvPr>
            <p:cNvSpPr/>
            <p:nvPr/>
          </p:nvSpPr>
          <p:spPr>
            <a:xfrm>
              <a:off x="41356" y="58677"/>
              <a:ext cx="908863" cy="377685"/>
            </a:xfrm>
            <a:prstGeom prst="roundRect">
              <a:avLst>
                <a:gd name="adj" fmla="val 708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b="1" dirty="0"/>
                <a:t>User Interface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984B53B-5932-0A4F-9F04-4A86564018F2}"/>
                </a:ext>
              </a:extLst>
            </p:cNvPr>
            <p:cNvSpPr/>
            <p:nvPr/>
          </p:nvSpPr>
          <p:spPr>
            <a:xfrm>
              <a:off x="72423" y="174432"/>
              <a:ext cx="304012" cy="186331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Input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7729399-72EF-4F45-930B-37ADA01DEFF2}"/>
                </a:ext>
              </a:extLst>
            </p:cNvPr>
            <p:cNvSpPr/>
            <p:nvPr/>
          </p:nvSpPr>
          <p:spPr>
            <a:xfrm>
              <a:off x="557275" y="174422"/>
              <a:ext cx="333828" cy="186330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GUI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A66A138-FF6A-2D49-8795-E13102FBDA06}"/>
                </a:ext>
              </a:extLst>
            </p:cNvPr>
            <p:cNvSpPr/>
            <p:nvPr/>
          </p:nvSpPr>
          <p:spPr>
            <a:xfrm>
              <a:off x="64019" y="553947"/>
              <a:ext cx="817982" cy="186330"/>
            </a:xfrm>
            <a:prstGeom prst="roundRect">
              <a:avLst>
                <a:gd name="adj" fmla="val 10791"/>
              </a:avLst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OpenAI Gym Interface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AE3AB50-22A3-A642-873E-EAC2421A6A65}"/>
                </a:ext>
              </a:extLst>
            </p:cNvPr>
            <p:cNvSpPr/>
            <p:nvPr/>
          </p:nvSpPr>
          <p:spPr>
            <a:xfrm>
              <a:off x="77029" y="903112"/>
              <a:ext cx="340869" cy="23188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State Manager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7D410-A24C-7E49-8A56-989B7738A7EF}"/>
                </a:ext>
              </a:extLst>
            </p:cNvPr>
            <p:cNvSpPr/>
            <p:nvPr/>
          </p:nvSpPr>
          <p:spPr>
            <a:xfrm>
              <a:off x="563248" y="903112"/>
              <a:ext cx="340869" cy="23188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Action Manager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2A08669-4E8A-894A-B92D-5D3979C07882}"/>
                </a:ext>
              </a:extLst>
            </p:cNvPr>
            <p:cNvSpPr/>
            <p:nvPr/>
          </p:nvSpPr>
          <p:spPr>
            <a:xfrm>
              <a:off x="77028" y="1285190"/>
              <a:ext cx="340869" cy="23188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Physics</a:t>
              </a:r>
            </a:p>
            <a:p>
              <a:pPr algn="ctr"/>
              <a:r>
                <a:rPr lang="en-US" sz="700" dirty="0"/>
                <a:t>Engine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B474DDB-DB2C-8E4F-84E1-79E1F9D95864}"/>
                </a:ext>
              </a:extLst>
            </p:cNvPr>
            <p:cNvSpPr/>
            <p:nvPr/>
          </p:nvSpPr>
          <p:spPr>
            <a:xfrm>
              <a:off x="563248" y="1285190"/>
              <a:ext cx="340869" cy="231886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Primitive </a:t>
              </a:r>
            </a:p>
            <a:p>
              <a:pPr algn="ctr"/>
              <a:r>
                <a:rPr lang="en-US" sz="700" dirty="0"/>
                <a:t>Manager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6C55E62-CD44-BE4F-953A-5FAD88AF8943}"/>
                </a:ext>
              </a:extLst>
            </p:cNvPr>
            <p:cNvSpPr/>
            <p:nvPr/>
          </p:nvSpPr>
          <p:spPr>
            <a:xfrm>
              <a:off x="1059827" y="551547"/>
              <a:ext cx="503052" cy="191163"/>
            </a:xfrm>
            <a:prstGeom prst="roundRect">
              <a:avLst>
                <a:gd name="adj" fmla="val 10791"/>
              </a:avLst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Time Sync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B058AB5-B867-E749-B393-BD2EFDCBA324}"/>
                </a:ext>
              </a:extLst>
            </p:cNvPr>
            <p:cNvSpPr/>
            <p:nvPr/>
          </p:nvSpPr>
          <p:spPr>
            <a:xfrm>
              <a:off x="1058865" y="1179919"/>
              <a:ext cx="504023" cy="221214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Eye</a:t>
              </a:r>
            </a:p>
            <a:p>
              <a:pPr algn="ctr"/>
              <a:r>
                <a:rPr lang="en-US" sz="700" dirty="0"/>
                <a:t>Tracking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E74D939-6704-9146-B823-07BCDEEBE5FB}"/>
                </a:ext>
              </a:extLst>
            </p:cNvPr>
            <p:cNvSpPr/>
            <p:nvPr/>
          </p:nvSpPr>
          <p:spPr>
            <a:xfrm>
              <a:off x="1058865" y="908517"/>
              <a:ext cx="504022" cy="226497"/>
            </a:xfrm>
            <a:prstGeom prst="roundRect">
              <a:avLst>
                <a:gd name="adj" fmla="val 10791"/>
              </a:avLst>
            </a:prstGeom>
            <a:solidFill>
              <a:schemeClr val="bg1"/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/>
                <a:t>EEG</a:t>
              </a:r>
            </a:p>
            <a:p>
              <a:pPr algn="ctr"/>
              <a:r>
                <a:rPr lang="en-US" sz="700" dirty="0"/>
                <a:t>Recording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8BE9B5-E9D4-DE42-95F4-B8F26DFB025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733670" y="1134998"/>
              <a:ext cx="0" cy="15019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30F4DA-7238-7F45-9658-3C939346DD83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417889" y="1401133"/>
              <a:ext cx="145346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4D34B75-A508-F04D-BEB7-E39DA609A5D2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376435" y="267587"/>
              <a:ext cx="180840" cy="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1D38A0-081A-DF4E-8C0E-84BC60CD03B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24429" y="360762"/>
              <a:ext cx="0" cy="19078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A4F7350-D749-3F46-A6EB-5A76A5FC200D}"/>
                </a:ext>
              </a:extLst>
            </p:cNvPr>
            <p:cNvCxnSpPr>
              <a:cxnSpLocks/>
            </p:cNvCxnSpPr>
            <p:nvPr/>
          </p:nvCxnSpPr>
          <p:spPr>
            <a:xfrm>
              <a:off x="720627" y="740277"/>
              <a:ext cx="1" cy="16107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37671F9-632C-8244-B3C1-DC368471C806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882000" y="647113"/>
              <a:ext cx="177826" cy="1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B91AE4-CF72-5744-93FE-067796500BEC}"/>
                </a:ext>
              </a:extLst>
            </p:cNvPr>
            <p:cNvCxnSpPr>
              <a:cxnSpLocks/>
              <a:stCxn id="5" idx="0"/>
              <a:endCxn id="15" idx="2"/>
            </p:cNvCxnSpPr>
            <p:nvPr/>
          </p:nvCxnSpPr>
          <p:spPr>
            <a:xfrm flipH="1" flipV="1">
              <a:off x="1311353" y="742710"/>
              <a:ext cx="311" cy="8665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CC1E48-4685-274E-8702-7A49F39AC283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17901" y="1019055"/>
              <a:ext cx="145345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40A5E9A-F103-F04A-88A3-3C4178D38AAF}"/>
              </a:ext>
            </a:extLst>
          </p:cNvPr>
          <p:cNvSpPr/>
          <p:nvPr/>
        </p:nvSpPr>
        <p:spPr>
          <a:xfrm>
            <a:off x="2057073" y="229879"/>
            <a:ext cx="2719647" cy="1598925"/>
          </a:xfrm>
          <a:prstGeom prst="roundRect">
            <a:avLst>
              <a:gd name="adj" fmla="val 298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/>
            <a:r>
              <a:rPr lang="en-US" sz="700" b="1" dirty="0"/>
              <a:t>Simulation Environment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2FE1F9C-F532-0A46-94FA-12BB56020691}"/>
              </a:ext>
            </a:extLst>
          </p:cNvPr>
          <p:cNvSpPr/>
          <p:nvPr/>
        </p:nvSpPr>
        <p:spPr>
          <a:xfrm>
            <a:off x="3034847" y="260583"/>
            <a:ext cx="1712391" cy="1133889"/>
          </a:xfrm>
          <a:prstGeom prst="roundRect">
            <a:avLst>
              <a:gd name="adj" fmla="val 3641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Swarm Action Abstraction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C56503C-901D-2748-8642-192C9592DDAC}"/>
              </a:ext>
            </a:extLst>
          </p:cNvPr>
          <p:cNvSpPr/>
          <p:nvPr/>
        </p:nvSpPr>
        <p:spPr>
          <a:xfrm>
            <a:off x="2094938" y="1564098"/>
            <a:ext cx="2650845" cy="142853"/>
          </a:xfrm>
          <a:prstGeom prst="roundRect">
            <a:avLst>
              <a:gd name="adj" fmla="val 107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Bullet Physics Engine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5BC8618-96C7-7244-8AB3-5DE8A163EA19}"/>
              </a:ext>
            </a:extLst>
          </p:cNvPr>
          <p:cNvSpPr/>
          <p:nvPr/>
        </p:nvSpPr>
        <p:spPr>
          <a:xfrm>
            <a:off x="2090867" y="260583"/>
            <a:ext cx="791453" cy="1133889"/>
          </a:xfrm>
          <a:prstGeom prst="roundRect">
            <a:avLst>
              <a:gd name="adj" fmla="val 3641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700" dirty="0"/>
              <a:t>State Abstraction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1861DF-FA5D-1E4C-8C8F-FE1478569E4B}"/>
              </a:ext>
            </a:extLst>
          </p:cNvPr>
          <p:cNvGrpSpPr/>
          <p:nvPr/>
        </p:nvGrpSpPr>
        <p:grpSpPr>
          <a:xfrm>
            <a:off x="3078524" y="437636"/>
            <a:ext cx="1625024" cy="397636"/>
            <a:chOff x="1258368" y="396115"/>
            <a:chExt cx="1625024" cy="39763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55A11E3-691A-EF43-9E6B-98A80D9A096C}"/>
                </a:ext>
              </a:extLst>
            </p:cNvPr>
            <p:cNvSpPr/>
            <p:nvPr/>
          </p:nvSpPr>
          <p:spPr>
            <a:xfrm>
              <a:off x="1258368" y="396115"/>
              <a:ext cx="1625024" cy="397636"/>
            </a:xfrm>
            <a:prstGeom prst="roundRect">
              <a:avLst>
                <a:gd name="adj" fmla="val 739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Swarm Primitives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93D91EE-7E99-0C42-8CEA-A1D67EE2CE6C}"/>
                </a:ext>
              </a:extLst>
            </p:cNvPr>
            <p:cNvGrpSpPr/>
            <p:nvPr/>
          </p:nvGrpSpPr>
          <p:grpSpPr>
            <a:xfrm>
              <a:off x="1273358" y="522398"/>
              <a:ext cx="1595044" cy="233254"/>
              <a:chOff x="1269752" y="121676"/>
              <a:chExt cx="1595044" cy="233254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2D408D8-E157-674B-AC53-9E500E031828}"/>
                  </a:ext>
                </a:extLst>
              </p:cNvPr>
              <p:cNvSpPr/>
              <p:nvPr/>
            </p:nvSpPr>
            <p:spPr>
              <a:xfrm>
                <a:off x="1269752" y="121676"/>
                <a:ext cx="422524" cy="233254"/>
              </a:xfrm>
              <a:prstGeom prst="roundRect">
                <a:avLst>
                  <a:gd name="adj" fmla="val 739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Formation</a:t>
                </a:r>
              </a:p>
              <a:p>
                <a:pPr algn="ctr"/>
                <a:r>
                  <a:rPr lang="en-US" sz="600" dirty="0"/>
                  <a:t>Control 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44E7CA9-AB8B-AF4B-9726-F53C68578836}"/>
                  </a:ext>
                </a:extLst>
              </p:cNvPr>
              <p:cNvSpPr/>
              <p:nvPr/>
            </p:nvSpPr>
            <p:spPr>
              <a:xfrm>
                <a:off x="1723777" y="121676"/>
                <a:ext cx="422524" cy="233254"/>
              </a:xfrm>
              <a:prstGeom prst="roundRect">
                <a:avLst>
                  <a:gd name="adj" fmla="val 739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Path</a:t>
                </a:r>
              </a:p>
              <a:p>
                <a:pPr algn="ctr"/>
                <a:r>
                  <a:rPr lang="en-US" sz="600" dirty="0"/>
                  <a:t>Planning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A561C965-96C5-0B4B-9F26-1BE2318FA9CE}"/>
                  </a:ext>
                </a:extLst>
              </p:cNvPr>
              <p:cNvSpPr/>
              <p:nvPr/>
            </p:nvSpPr>
            <p:spPr>
              <a:xfrm>
                <a:off x="2177802" y="121676"/>
                <a:ext cx="422524" cy="233254"/>
              </a:xfrm>
              <a:prstGeom prst="roundRect">
                <a:avLst>
                  <a:gd name="adj" fmla="val 739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Area</a:t>
                </a:r>
              </a:p>
              <a:p>
                <a:pPr algn="ctr"/>
                <a:r>
                  <a:rPr lang="en-US" sz="600" dirty="0"/>
                  <a:t>Coverage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E583CC5-8C27-0A41-AAA4-193A00EB9D6F}"/>
                  </a:ext>
                </a:extLst>
              </p:cNvPr>
              <p:cNvSpPr/>
              <p:nvPr/>
            </p:nvSpPr>
            <p:spPr>
              <a:xfrm>
                <a:off x="2631827" y="121676"/>
                <a:ext cx="232969" cy="233254"/>
              </a:xfrm>
              <a:prstGeom prst="roundRect">
                <a:avLst>
                  <a:gd name="adj" fmla="val 739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b"/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</p:grp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BEE4E6B-0EEB-7F4F-BC76-69635D6A2B23}"/>
              </a:ext>
            </a:extLst>
          </p:cNvPr>
          <p:cNvSpPr/>
          <p:nvPr/>
        </p:nvSpPr>
        <p:spPr>
          <a:xfrm>
            <a:off x="2090862" y="31282"/>
            <a:ext cx="2654916" cy="131502"/>
          </a:xfrm>
          <a:prstGeom prst="roundRect">
            <a:avLst>
              <a:gd name="adj" fmla="val 10791"/>
            </a:avLst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API Layer/Parameter Server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2FD8BB-CFFE-2E4F-9F74-AC711009528C}"/>
              </a:ext>
            </a:extLst>
          </p:cNvPr>
          <p:cNvGrpSpPr/>
          <p:nvPr/>
        </p:nvGrpSpPr>
        <p:grpSpPr>
          <a:xfrm>
            <a:off x="3078524" y="954527"/>
            <a:ext cx="1625024" cy="395346"/>
            <a:chOff x="1258368" y="1006096"/>
            <a:chExt cx="1625024" cy="39534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61D8CA9-5ACD-3A43-927F-2E2424E9F4B0}"/>
                </a:ext>
              </a:extLst>
            </p:cNvPr>
            <p:cNvSpPr/>
            <p:nvPr/>
          </p:nvSpPr>
          <p:spPr>
            <a:xfrm>
              <a:off x="1258368" y="1006096"/>
              <a:ext cx="1625024" cy="395346"/>
            </a:xfrm>
            <a:prstGeom prst="roundRect">
              <a:avLst>
                <a:gd name="adj" fmla="val 739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Platoon Abstraction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E085F47-DAFF-C74B-AB92-6A4F5BC54068}"/>
                </a:ext>
              </a:extLst>
            </p:cNvPr>
            <p:cNvGrpSpPr/>
            <p:nvPr/>
          </p:nvGrpSpPr>
          <p:grpSpPr>
            <a:xfrm>
              <a:off x="1331415" y="1052028"/>
              <a:ext cx="1478930" cy="303483"/>
              <a:chOff x="1331415" y="992603"/>
              <a:chExt cx="1478930" cy="303483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E14D8C-485D-0542-B393-826B6F086783}"/>
                  </a:ext>
                </a:extLst>
              </p:cNvPr>
              <p:cNvSpPr/>
              <p:nvPr/>
            </p:nvSpPr>
            <p:spPr>
              <a:xfrm>
                <a:off x="1331415" y="1092210"/>
                <a:ext cx="274320" cy="203876"/>
              </a:xfrm>
              <a:prstGeom prst="roundRect">
                <a:avLst>
                  <a:gd name="adj" fmla="val 1079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Platoon</a:t>
                </a:r>
              </a:p>
              <a:p>
                <a:pPr algn="ctr"/>
                <a:r>
                  <a:rPr lang="en-US" sz="600" dirty="0"/>
                  <a:t>1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04A0F86-E6F6-784E-9C7D-D45E0161A071}"/>
                  </a:ext>
                </a:extLst>
              </p:cNvPr>
              <p:cNvSpPr/>
              <p:nvPr/>
            </p:nvSpPr>
            <p:spPr>
              <a:xfrm>
                <a:off x="1651193" y="1092210"/>
                <a:ext cx="274320" cy="203876"/>
              </a:xfrm>
              <a:prstGeom prst="roundRect">
                <a:avLst>
                  <a:gd name="adj" fmla="val 1079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Platoon</a:t>
                </a:r>
              </a:p>
              <a:p>
                <a:pPr algn="ctr"/>
                <a:r>
                  <a:rPr lang="en-US" sz="600" dirty="0"/>
                  <a:t>2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57F9E422-1AB2-BF4E-8A60-B2AFB435B661}"/>
                  </a:ext>
                </a:extLst>
              </p:cNvPr>
              <p:cNvSpPr/>
              <p:nvPr/>
            </p:nvSpPr>
            <p:spPr>
              <a:xfrm>
                <a:off x="1974810" y="1092210"/>
                <a:ext cx="274320" cy="203876"/>
              </a:xfrm>
              <a:prstGeom prst="roundRect">
                <a:avLst>
                  <a:gd name="adj" fmla="val 1079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Platoon</a:t>
                </a:r>
              </a:p>
              <a:p>
                <a:pPr algn="ctr"/>
                <a:r>
                  <a:rPr lang="en-US" sz="600" dirty="0"/>
                  <a:t>3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333E30D5-723B-3E43-BD26-2E7BC3DB78D3}"/>
                  </a:ext>
                </a:extLst>
              </p:cNvPr>
              <p:cNvSpPr/>
              <p:nvPr/>
            </p:nvSpPr>
            <p:spPr>
              <a:xfrm>
                <a:off x="2536025" y="1092210"/>
                <a:ext cx="274320" cy="203876"/>
              </a:xfrm>
              <a:prstGeom prst="roundRect">
                <a:avLst>
                  <a:gd name="adj" fmla="val 1079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/>
                  <a:t>Platoon</a:t>
                </a:r>
              </a:p>
              <a:p>
                <a:pPr algn="ctr"/>
                <a:r>
                  <a:rPr lang="en-US" sz="600" dirty="0"/>
                  <a:t>k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9D7FB2F-45A3-D042-A64C-29F278BD4547}"/>
                  </a:ext>
                </a:extLst>
              </p:cNvPr>
              <p:cNvSpPr txBox="1"/>
              <p:nvPr/>
            </p:nvSpPr>
            <p:spPr>
              <a:xfrm>
                <a:off x="2312129" y="992603"/>
                <a:ext cx="1586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3ABDB2-92C6-7A45-8CBD-BF6E8E702D04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3891036" y="835278"/>
            <a:ext cx="0" cy="11925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4FC3FF-5E3A-9749-B988-55EE1D9CA9B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811893" y="1152200"/>
            <a:ext cx="2666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10C19F-4297-D843-8D19-D4667139C4BC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891036" y="1349879"/>
            <a:ext cx="0" cy="2142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EE3CE-221D-1141-9FDC-191C15E1DB9B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486155" y="1394466"/>
            <a:ext cx="434" cy="169628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FF51A0-2CD7-8544-9C78-36D7DD266162}"/>
              </a:ext>
            </a:extLst>
          </p:cNvPr>
          <p:cNvSpPr txBox="1"/>
          <p:nvPr/>
        </p:nvSpPr>
        <p:spPr>
          <a:xfrm>
            <a:off x="2532586" y="1425418"/>
            <a:ext cx="464871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Query states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8A603A-A2D5-7444-BF9B-01AA3D7BA21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91037" y="162790"/>
            <a:ext cx="0" cy="9779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AB9EDE-6F94-E043-916C-3D374EE5104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486589" y="162785"/>
            <a:ext cx="0" cy="977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9BCC44D-CA72-F046-A72F-DBFE7EB3692C}"/>
              </a:ext>
            </a:extLst>
          </p:cNvPr>
          <p:cNvSpPr/>
          <p:nvPr/>
        </p:nvSpPr>
        <p:spPr>
          <a:xfrm>
            <a:off x="2160429" y="410810"/>
            <a:ext cx="651463" cy="132940"/>
          </a:xfrm>
          <a:prstGeom prst="roundRect">
            <a:avLst>
              <a:gd name="adj" fmla="val 1695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Map Information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94D908-643B-5848-B844-5C553F14B794}"/>
              </a:ext>
            </a:extLst>
          </p:cNvPr>
          <p:cNvGrpSpPr/>
          <p:nvPr/>
        </p:nvGrpSpPr>
        <p:grpSpPr>
          <a:xfrm>
            <a:off x="2160429" y="617232"/>
            <a:ext cx="651463" cy="744039"/>
            <a:chOff x="340268" y="692150"/>
            <a:chExt cx="651463" cy="74403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D04E2C0-63A4-A743-9C23-A25061087810}"/>
                </a:ext>
              </a:extLst>
            </p:cNvPr>
            <p:cNvSpPr/>
            <p:nvPr/>
          </p:nvSpPr>
          <p:spPr>
            <a:xfrm>
              <a:off x="340268" y="692150"/>
              <a:ext cx="651463" cy="744039"/>
            </a:xfrm>
            <a:prstGeom prst="roundRect">
              <a:avLst>
                <a:gd name="adj" fmla="val 338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700" dirty="0"/>
                <a:t>Vehicle Model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824E97C9-DF52-EF40-A4AA-6FA941E95B21}"/>
                </a:ext>
              </a:extLst>
            </p:cNvPr>
            <p:cNvSpPr/>
            <p:nvPr/>
          </p:nvSpPr>
          <p:spPr>
            <a:xfrm>
              <a:off x="403170" y="1005723"/>
              <a:ext cx="525659" cy="132940"/>
            </a:xfrm>
            <a:prstGeom prst="roundRect">
              <a:avLst>
                <a:gd name="adj" fmla="val 739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/>
                <a:t>Sensor Model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947DA4C-DEF9-B947-8DA2-D72B4DA0800F}"/>
                </a:ext>
              </a:extLst>
            </p:cNvPr>
            <p:cNvSpPr/>
            <p:nvPr/>
          </p:nvSpPr>
          <p:spPr>
            <a:xfrm>
              <a:off x="395425" y="1171315"/>
              <a:ext cx="541149" cy="223740"/>
            </a:xfrm>
            <a:prstGeom prst="roundRect">
              <a:avLst>
                <a:gd name="adj" fmla="val 739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/>
                <a:t>Kinematics/</a:t>
              </a:r>
            </a:p>
            <a:p>
              <a:pPr algn="ctr"/>
              <a:r>
                <a:rPr lang="en-US" sz="600" dirty="0"/>
                <a:t>Dynamics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A9B8DCD1-1786-B843-94A6-3219017DEC11}"/>
                </a:ext>
              </a:extLst>
            </p:cNvPr>
            <p:cNvSpPr/>
            <p:nvPr/>
          </p:nvSpPr>
          <p:spPr>
            <a:xfrm>
              <a:off x="403170" y="840131"/>
              <a:ext cx="525659" cy="132940"/>
            </a:xfrm>
            <a:prstGeom prst="roundRect">
              <a:avLst>
                <a:gd name="adj" fmla="val 739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/>
                <a:t>Vehicle State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694C797-9B1C-FE45-A6FE-C145AC8C1653}"/>
              </a:ext>
            </a:extLst>
          </p:cNvPr>
          <p:cNvSpPr txBox="1"/>
          <p:nvPr/>
        </p:nvSpPr>
        <p:spPr>
          <a:xfrm>
            <a:off x="3939549" y="1421578"/>
            <a:ext cx="570669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700" dirty="0"/>
              <a:t>Execute actions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C4960CD-2993-C642-8747-68A91F1EB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07"/>
          <a:stretch/>
        </p:blipFill>
        <p:spPr>
          <a:xfrm>
            <a:off x="4895560" y="8767"/>
            <a:ext cx="2388260" cy="18288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B26A0FB-BA1A-1349-8906-E5E9F6FB229D}"/>
              </a:ext>
            </a:extLst>
          </p:cNvPr>
          <p:cNvSpPr txBox="1"/>
          <p:nvPr/>
        </p:nvSpPr>
        <p:spPr>
          <a:xfrm>
            <a:off x="-84729" y="1643579"/>
            <a:ext cx="27443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/>
              <a:t>a)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D22E38-E67E-C04F-972C-0469AA0C7D75}"/>
              </a:ext>
            </a:extLst>
          </p:cNvPr>
          <p:cNvSpPr txBox="1"/>
          <p:nvPr/>
        </p:nvSpPr>
        <p:spPr>
          <a:xfrm>
            <a:off x="1868895" y="1643579"/>
            <a:ext cx="28084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/>
              <a:t>b)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D7455A-28B6-5D4F-874E-10E1651D62F8}"/>
              </a:ext>
            </a:extLst>
          </p:cNvPr>
          <p:cNvSpPr txBox="1"/>
          <p:nvPr/>
        </p:nvSpPr>
        <p:spPr>
          <a:xfrm>
            <a:off x="4729810" y="1643579"/>
            <a:ext cx="26802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19342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81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manjunath</dc:creator>
  <cp:lastModifiedBy>hemanth manjunath</cp:lastModifiedBy>
  <cp:revision>3</cp:revision>
  <dcterms:created xsi:type="dcterms:W3CDTF">2020-10-29T00:30:39Z</dcterms:created>
  <dcterms:modified xsi:type="dcterms:W3CDTF">2020-10-30T23:09:58Z</dcterms:modified>
</cp:coreProperties>
</file>