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114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252" d="100"/>
          <a:sy n="252" d="100"/>
        </p:scale>
        <p:origin x="6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448945"/>
            <a:ext cx="349758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440815"/>
            <a:ext cx="30861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46050"/>
            <a:ext cx="887254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46050"/>
            <a:ext cx="2610326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683896"/>
            <a:ext cx="354901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1835786"/>
            <a:ext cx="354901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6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730250"/>
            <a:ext cx="174879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730250"/>
            <a:ext cx="174879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46051"/>
            <a:ext cx="354901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672465"/>
            <a:ext cx="174075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002030"/>
            <a:ext cx="174075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672465"/>
            <a:ext cx="17493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002030"/>
            <a:ext cx="17493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82880"/>
            <a:ext cx="132713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394971"/>
            <a:ext cx="208311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822960"/>
            <a:ext cx="132713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82880"/>
            <a:ext cx="132713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394971"/>
            <a:ext cx="208311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822960"/>
            <a:ext cx="132713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46051"/>
            <a:ext cx="354901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730250"/>
            <a:ext cx="354901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6F46-7C2D-434D-ABF8-FD7ADFB0917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2542541"/>
            <a:ext cx="138874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02D56-87E6-A546-9C3A-0A8088D43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5C500A-FFD1-0A4C-BBCA-3E677CCE0F6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1148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BF608-2ABE-C049-AC10-2BA6643B258C}"/>
              </a:ext>
            </a:extLst>
          </p:cNvPr>
          <p:cNvSpPr txBox="1"/>
          <p:nvPr/>
        </p:nvSpPr>
        <p:spPr>
          <a:xfrm>
            <a:off x="840677" y="720119"/>
            <a:ext cx="872792" cy="170259"/>
          </a:xfrm>
          <a:prstGeom prst="roundRect">
            <a:avLst>
              <a:gd name="adj" fmla="val 13683"/>
            </a:avLst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User Selection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24F0FF-B506-F04C-9862-EE823EB47AFA}"/>
              </a:ext>
            </a:extLst>
          </p:cNvPr>
          <p:cNvCxnSpPr>
            <a:cxnSpLocks/>
          </p:cNvCxnSpPr>
          <p:nvPr/>
        </p:nvCxnSpPr>
        <p:spPr>
          <a:xfrm>
            <a:off x="1277073" y="890378"/>
            <a:ext cx="1" cy="349699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51B5F0-9AD1-074B-899C-D54EF0DB4D74}"/>
              </a:ext>
            </a:extLst>
          </p:cNvPr>
          <p:cNvSpPr txBox="1"/>
          <p:nvPr/>
        </p:nvSpPr>
        <p:spPr>
          <a:xfrm>
            <a:off x="2082800" y="1498074"/>
            <a:ext cx="620335" cy="340519"/>
          </a:xfrm>
          <a:prstGeom prst="roundRect">
            <a:avLst>
              <a:gd name="adj" fmla="val 6224"/>
            </a:avLst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Adversarial </a:t>
            </a:r>
          </a:p>
          <a:p>
            <a:pPr algn="ctr"/>
            <a:r>
              <a:rPr lang="en-US" sz="1000" dirty="0"/>
              <a:t>Team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3632EF-DD07-DC43-9F6D-BB462ECBF84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945640" y="1668334"/>
            <a:ext cx="137160" cy="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5F02E2-E372-6741-9312-3A11A13755E6}"/>
              </a:ext>
            </a:extLst>
          </p:cNvPr>
          <p:cNvSpPr txBox="1"/>
          <p:nvPr/>
        </p:nvSpPr>
        <p:spPr>
          <a:xfrm>
            <a:off x="1437065" y="29901"/>
            <a:ext cx="803215" cy="316706"/>
          </a:xfrm>
          <a:prstGeom prst="roundRect">
            <a:avLst>
              <a:gd name="adj" fmla="val 6224"/>
            </a:avLst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Potential</a:t>
            </a:r>
          </a:p>
          <a:p>
            <a:pPr algn="ctr"/>
            <a:r>
              <a:rPr lang="en-US" sz="1000" dirty="0"/>
              <a:t>Target Building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4D9D132-CAD1-5347-AFBA-1DE312CB9B4C}"/>
              </a:ext>
            </a:extLst>
          </p:cNvPr>
          <p:cNvSpPr/>
          <p:nvPr/>
        </p:nvSpPr>
        <p:spPr>
          <a:xfrm>
            <a:off x="1010920" y="7816"/>
            <a:ext cx="215207" cy="342704"/>
          </a:xfrm>
          <a:custGeom>
            <a:avLst/>
            <a:gdLst>
              <a:gd name="connsiteX0" fmla="*/ 0 w 218440"/>
              <a:gd name="connsiteY0" fmla="*/ 0 h 330200"/>
              <a:gd name="connsiteX1" fmla="*/ 60960 w 218440"/>
              <a:gd name="connsiteY1" fmla="*/ 330200 h 330200"/>
              <a:gd name="connsiteX2" fmla="*/ 218440 w 218440"/>
              <a:gd name="connsiteY2" fmla="*/ 299720 h 330200"/>
              <a:gd name="connsiteX3" fmla="*/ 167640 w 218440"/>
              <a:gd name="connsiteY3" fmla="*/ 5080 h 330200"/>
              <a:gd name="connsiteX4" fmla="*/ 0 w 218440"/>
              <a:gd name="connsiteY4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40" h="330200">
                <a:moveTo>
                  <a:pt x="0" y="0"/>
                </a:moveTo>
                <a:lnTo>
                  <a:pt x="60960" y="330200"/>
                </a:lnTo>
                <a:lnTo>
                  <a:pt x="218440" y="299720"/>
                </a:lnTo>
                <a:lnTo>
                  <a:pt x="16764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7EC65-A120-C248-ACEE-02A7C490F7E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221858" y="188254"/>
            <a:ext cx="215207" cy="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0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manjunath</dc:creator>
  <cp:lastModifiedBy>hemanth manjunath</cp:lastModifiedBy>
  <cp:revision>2</cp:revision>
  <dcterms:created xsi:type="dcterms:W3CDTF">2020-10-25T01:01:48Z</dcterms:created>
  <dcterms:modified xsi:type="dcterms:W3CDTF">2020-10-25T02:21:01Z</dcterms:modified>
</cp:coreProperties>
</file>